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4"/>
  </p:notesMasterIdLst>
  <p:sldIdLst>
    <p:sldId id="271" r:id="rId5"/>
    <p:sldId id="447" r:id="rId6"/>
    <p:sldId id="450" r:id="rId7"/>
    <p:sldId id="448" r:id="rId8"/>
    <p:sldId id="375" r:id="rId9"/>
    <p:sldId id="364" r:id="rId10"/>
    <p:sldId id="449" r:id="rId11"/>
    <p:sldId id="452" r:id="rId12"/>
    <p:sldId id="426" r:id="rId13"/>
    <p:sldId id="433" r:id="rId14"/>
    <p:sldId id="436" r:id="rId15"/>
    <p:sldId id="400" r:id="rId16"/>
    <p:sldId id="430" r:id="rId17"/>
    <p:sldId id="428" r:id="rId18"/>
    <p:sldId id="455" r:id="rId19"/>
    <p:sldId id="406" r:id="rId20"/>
    <p:sldId id="399" r:id="rId21"/>
    <p:sldId id="371" r:id="rId22"/>
    <p:sldId id="4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Cervellino" initials="SC" lastIdx="5" clrIdx="0">
    <p:extLst>
      <p:ext uri="{19B8F6BF-5375-455C-9EA6-DF929625EA0E}">
        <p15:presenceInfo xmlns:p15="http://schemas.microsoft.com/office/powerpoint/2012/main" userId="S::silviace@diabetes.org.uk::bb52333d-26f4-45bb-8006-a42b2b429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47D"/>
    <a:srgbClr val="00A0E6"/>
    <a:srgbClr val="FF4800"/>
    <a:srgbClr val="FF48FF"/>
    <a:srgbClr val="BB18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930EF-44C1-4D49-9344-09E30F69A44F}" v="12" dt="2024-10-03T09:00:00.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9349" autoAdjust="0"/>
  </p:normalViewPr>
  <p:slideViewPr>
    <p:cSldViewPr snapToGrid="0">
      <p:cViewPr varScale="1">
        <p:scale>
          <a:sx n="46" d="100"/>
          <a:sy n="46" d="100"/>
        </p:scale>
        <p:origin x="1244"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 Bisset" userId="S::abi.bisset@srft.nhs.uk::be564417-ae2d-4ccb-9765-a9244d95ad35" providerId="AD" clId="Web-{1C5964CF-7D28-36F7-1EB6-00B5E40571CF}"/>
    <pc:docChg chg="modSld">
      <pc:chgData name="Abi Bisset" userId="S::abi.bisset@srft.nhs.uk::be564417-ae2d-4ccb-9765-a9244d95ad35" providerId="AD" clId="Web-{1C5964CF-7D28-36F7-1EB6-00B5E40571CF}" dt="2024-03-14T16:23:42.176" v="2"/>
      <pc:docMkLst>
        <pc:docMk/>
      </pc:docMkLst>
      <pc:sldChg chg="modNotes">
        <pc:chgData name="Abi Bisset" userId="S::abi.bisset@srft.nhs.uk::be564417-ae2d-4ccb-9765-a9244d95ad35" providerId="AD" clId="Web-{1C5964CF-7D28-36F7-1EB6-00B5E40571CF}" dt="2024-03-14T16:23:42.176" v="2"/>
        <pc:sldMkLst>
          <pc:docMk/>
          <pc:sldMk cId="2841909658" sldId="436"/>
        </pc:sldMkLst>
      </pc:sldChg>
    </pc:docChg>
  </pc:docChgLst>
  <pc:docChgLst>
    <pc:chgData name="Sarah Rickard" userId="240aa38f-c94a-41ca-a94b-420a644e3767" providerId="ADAL" clId="{13BBBC1D-874C-4282-BCBB-FFCDD89D6812}"/>
    <pc:docChg chg="undo custSel modSld">
      <pc:chgData name="Sarah Rickard" userId="240aa38f-c94a-41ca-a94b-420a644e3767" providerId="ADAL" clId="{13BBBC1D-874C-4282-BCBB-FFCDD89D6812}" dt="2024-03-05T15:53:28.301" v="192" actId="207"/>
      <pc:docMkLst>
        <pc:docMk/>
      </pc:docMkLst>
      <pc:sldChg chg="addSp delSp modSp mod">
        <pc:chgData name="Sarah Rickard" userId="240aa38f-c94a-41ca-a94b-420a644e3767" providerId="ADAL" clId="{13BBBC1D-874C-4282-BCBB-FFCDD89D6812}" dt="2024-03-05T15:53:28.301" v="192" actId="207"/>
        <pc:sldMkLst>
          <pc:docMk/>
          <pc:sldMk cId="2426872685" sldId="271"/>
        </pc:sldMkLst>
        <pc:spChg chg="mod">
          <ac:chgData name="Sarah Rickard" userId="240aa38f-c94a-41ca-a94b-420a644e3767" providerId="ADAL" clId="{13BBBC1D-874C-4282-BCBB-FFCDD89D6812}" dt="2024-03-05T15:47:33.813" v="134" actId="255"/>
          <ac:spMkLst>
            <pc:docMk/>
            <pc:sldMk cId="2426872685" sldId="271"/>
            <ac:spMk id="2" creationId="{00000000-0000-0000-0000-000000000000}"/>
          </ac:spMkLst>
        </pc:spChg>
        <pc:spChg chg="mod">
          <ac:chgData name="Sarah Rickard" userId="240aa38f-c94a-41ca-a94b-420a644e3767" providerId="ADAL" clId="{13BBBC1D-874C-4282-BCBB-FFCDD89D6812}" dt="2024-03-05T15:53:28.301" v="192" actId="207"/>
          <ac:spMkLst>
            <pc:docMk/>
            <pc:sldMk cId="2426872685" sldId="271"/>
            <ac:spMk id="6" creationId="{95BC219F-1CBF-4801-B396-EA0CB5A6AA7B}"/>
          </ac:spMkLst>
        </pc:spChg>
        <pc:spChg chg="del">
          <ac:chgData name="Sarah Rickard" userId="240aa38f-c94a-41ca-a94b-420a644e3767" providerId="ADAL" clId="{13BBBC1D-874C-4282-BCBB-FFCDD89D6812}" dt="2024-03-05T15:46:53.851" v="120" actId="26606"/>
          <ac:spMkLst>
            <pc:docMk/>
            <pc:sldMk cId="2426872685" sldId="271"/>
            <ac:spMk id="20" creationId="{0A597D97-203B-498B-95D3-E90DC961039F}"/>
          </ac:spMkLst>
        </pc:spChg>
        <pc:spChg chg="del">
          <ac:chgData name="Sarah Rickard" userId="240aa38f-c94a-41ca-a94b-420a644e3767" providerId="ADAL" clId="{13BBBC1D-874C-4282-BCBB-FFCDD89D6812}" dt="2024-03-05T15:46:53.851" v="120" actId="26606"/>
          <ac:spMkLst>
            <pc:docMk/>
            <pc:sldMk cId="2426872685" sldId="271"/>
            <ac:spMk id="22" creationId="{6A6EF10E-DF41-4BD3-8EB4-6F646531DC26}"/>
          </ac:spMkLst>
        </pc:spChg>
        <pc:spChg chg="add">
          <ac:chgData name="Sarah Rickard" userId="240aa38f-c94a-41ca-a94b-420a644e3767" providerId="ADAL" clId="{13BBBC1D-874C-4282-BCBB-FFCDD89D6812}" dt="2024-03-05T15:46:53.851" v="120" actId="26606"/>
          <ac:spMkLst>
            <pc:docMk/>
            <pc:sldMk cId="2426872685" sldId="271"/>
            <ac:spMk id="27" creationId="{71199D26-7D8F-4A64-BDBB-73AFABE144A7}"/>
          </ac:spMkLst>
        </pc:spChg>
        <pc:spChg chg="add">
          <ac:chgData name="Sarah Rickard" userId="240aa38f-c94a-41ca-a94b-420a644e3767" providerId="ADAL" clId="{13BBBC1D-874C-4282-BCBB-FFCDD89D6812}" dt="2024-03-05T15:46:53.851" v="120" actId="26606"/>
          <ac:spMkLst>
            <pc:docMk/>
            <pc:sldMk cId="2426872685" sldId="271"/>
            <ac:spMk id="29" creationId="{D7F2FAFA-4D50-41E7-9480-5BABA64EE9F4}"/>
          </ac:spMkLst>
        </pc:spChg>
        <pc:picChg chg="del mod ord">
          <ac:chgData name="Sarah Rickard" userId="240aa38f-c94a-41ca-a94b-420a644e3767" providerId="ADAL" clId="{13BBBC1D-874C-4282-BCBB-FFCDD89D6812}" dt="2024-03-05T15:47:05.326" v="125" actId="478"/>
          <ac:picMkLst>
            <pc:docMk/>
            <pc:sldMk cId="2426872685" sldId="271"/>
            <ac:picMk id="4" creationId="{FF9C00E3-A59C-E36B-2279-356556E3BE6D}"/>
          </ac:picMkLst>
        </pc:picChg>
        <pc:picChg chg="add mod">
          <ac:chgData name="Sarah Rickard" userId="240aa38f-c94a-41ca-a94b-420a644e3767" providerId="ADAL" clId="{13BBBC1D-874C-4282-BCBB-FFCDD89D6812}" dt="2024-03-05T15:47:28.052" v="133" actId="1076"/>
          <ac:picMkLst>
            <pc:docMk/>
            <pc:sldMk cId="2426872685" sldId="271"/>
            <ac:picMk id="7" creationId="{2ACAC691-7B76-2488-5397-5C95C72E2586}"/>
          </ac:picMkLst>
        </pc:picChg>
        <pc:picChg chg="mod ord">
          <ac:chgData name="Sarah Rickard" userId="240aa38f-c94a-41ca-a94b-420a644e3767" providerId="ADAL" clId="{13BBBC1D-874C-4282-BCBB-FFCDD89D6812}" dt="2024-03-05T15:47:37.549" v="135" actId="1076"/>
          <ac:picMkLst>
            <pc:docMk/>
            <pc:sldMk cId="2426872685" sldId="271"/>
            <ac:picMk id="8" creationId="{73248ADB-D987-E9A8-5FE3-52C72B161A96}"/>
          </ac:picMkLst>
        </pc:picChg>
      </pc:sldChg>
      <pc:sldChg chg="addSp delSp modSp mod setBg addAnim setClrOvrMap">
        <pc:chgData name="Sarah Rickard" userId="240aa38f-c94a-41ca-a94b-420a644e3767" providerId="ADAL" clId="{13BBBC1D-874C-4282-BCBB-FFCDD89D6812}" dt="2024-03-05T15:46:47.753" v="119" actId="26606"/>
        <pc:sldMkLst>
          <pc:docMk/>
          <pc:sldMk cId="3972827633" sldId="364"/>
        </pc:sldMkLst>
        <pc:spChg chg="mod ord">
          <ac:chgData name="Sarah Rickard" userId="240aa38f-c94a-41ca-a94b-420a644e3767" providerId="ADAL" clId="{13BBBC1D-874C-4282-BCBB-FFCDD89D6812}" dt="2024-03-05T15:46:47.753" v="119" actId="26606"/>
          <ac:spMkLst>
            <pc:docMk/>
            <pc:sldMk cId="3972827633" sldId="364"/>
            <ac:spMk id="14" creationId="{85738B58-7907-4574-A309-C481559E5CD0}"/>
          </ac:spMkLst>
        </pc:spChg>
        <pc:spChg chg="add del">
          <ac:chgData name="Sarah Rickard" userId="240aa38f-c94a-41ca-a94b-420a644e3767" providerId="ADAL" clId="{13BBBC1D-874C-4282-BCBB-FFCDD89D6812}" dt="2024-03-05T15:41:11.718" v="23" actId="26606"/>
          <ac:spMkLst>
            <pc:docMk/>
            <pc:sldMk cId="3972827633" sldId="364"/>
            <ac:spMk id="19" creationId="{362D44EE-C852-4460-B8B5-C4F2BC20510C}"/>
          </ac:spMkLst>
        </pc:spChg>
        <pc:spChg chg="add del">
          <ac:chgData name="Sarah Rickard" userId="240aa38f-c94a-41ca-a94b-420a644e3767" providerId="ADAL" clId="{13BBBC1D-874C-4282-BCBB-FFCDD89D6812}" dt="2024-03-05T15:41:11.718" v="23" actId="26606"/>
          <ac:spMkLst>
            <pc:docMk/>
            <pc:sldMk cId="3972827633" sldId="364"/>
            <ac:spMk id="21" creationId="{658970D8-8D1D-4B5C-894B-E871CC86543D}"/>
          </ac:spMkLst>
        </pc:spChg>
        <pc:spChg chg="add del">
          <ac:chgData name="Sarah Rickard" userId="240aa38f-c94a-41ca-a94b-420a644e3767" providerId="ADAL" clId="{13BBBC1D-874C-4282-BCBB-FFCDD89D6812}" dt="2024-03-05T15:41:11.718" v="23" actId="26606"/>
          <ac:spMkLst>
            <pc:docMk/>
            <pc:sldMk cId="3972827633" sldId="364"/>
            <ac:spMk id="23" creationId="{F227E5B6-9132-43CA-B503-37A18562ADF2}"/>
          </ac:spMkLst>
        </pc:spChg>
        <pc:spChg chg="add del">
          <ac:chgData name="Sarah Rickard" userId="240aa38f-c94a-41ca-a94b-420a644e3767" providerId="ADAL" clId="{13BBBC1D-874C-4282-BCBB-FFCDD89D6812}" dt="2024-03-05T15:41:11.718" v="23" actId="26606"/>
          <ac:spMkLst>
            <pc:docMk/>
            <pc:sldMk cId="3972827633" sldId="364"/>
            <ac:spMk id="25" creationId="{03C2051E-A88D-48E5-BACF-AAED17892722}"/>
          </ac:spMkLst>
        </pc:spChg>
        <pc:spChg chg="add del">
          <ac:chgData name="Sarah Rickard" userId="240aa38f-c94a-41ca-a94b-420a644e3767" providerId="ADAL" clId="{13BBBC1D-874C-4282-BCBB-FFCDD89D6812}" dt="2024-03-05T15:41:11.718" v="23" actId="26606"/>
          <ac:spMkLst>
            <pc:docMk/>
            <pc:sldMk cId="3972827633" sldId="364"/>
            <ac:spMk id="27" creationId="{7821A508-2985-4905-874A-527429BAABFA}"/>
          </ac:spMkLst>
        </pc:spChg>
        <pc:spChg chg="add del">
          <ac:chgData name="Sarah Rickard" userId="240aa38f-c94a-41ca-a94b-420a644e3767" providerId="ADAL" clId="{13BBBC1D-874C-4282-BCBB-FFCDD89D6812}" dt="2024-03-05T15:41:11.718" v="23" actId="26606"/>
          <ac:spMkLst>
            <pc:docMk/>
            <pc:sldMk cId="3972827633" sldId="364"/>
            <ac:spMk id="29" creationId="{D2929CB1-0E3C-4B2D-ADC5-0154FB33BA44}"/>
          </ac:spMkLst>
        </pc:spChg>
        <pc:spChg chg="add del">
          <ac:chgData name="Sarah Rickard" userId="240aa38f-c94a-41ca-a94b-420a644e3767" providerId="ADAL" clId="{13BBBC1D-874C-4282-BCBB-FFCDD89D6812}" dt="2024-03-05T15:41:11.718" v="23" actId="26606"/>
          <ac:spMkLst>
            <pc:docMk/>
            <pc:sldMk cId="3972827633" sldId="364"/>
            <ac:spMk id="31" creationId="{5F2F0C84-BE8C-4DC2-A6D3-30349A801D5C}"/>
          </ac:spMkLst>
        </pc:spChg>
        <pc:spChg chg="add del">
          <ac:chgData name="Sarah Rickard" userId="240aa38f-c94a-41ca-a94b-420a644e3767" providerId="ADAL" clId="{13BBBC1D-874C-4282-BCBB-FFCDD89D6812}" dt="2024-03-05T15:41:09.793" v="20" actId="26606"/>
          <ac:spMkLst>
            <pc:docMk/>
            <pc:sldMk cId="3972827633" sldId="364"/>
            <ac:spMk id="36" creationId="{ECC07320-C2CA-4E29-8481-9D9E143C7788}"/>
          </ac:spMkLst>
        </pc:spChg>
        <pc:spChg chg="add del">
          <ac:chgData name="Sarah Rickard" userId="240aa38f-c94a-41ca-a94b-420a644e3767" providerId="ADAL" clId="{13BBBC1D-874C-4282-BCBB-FFCDD89D6812}" dt="2024-03-05T15:41:09.793" v="20" actId="26606"/>
          <ac:spMkLst>
            <pc:docMk/>
            <pc:sldMk cId="3972827633" sldId="364"/>
            <ac:spMk id="38" creationId="{178FB36B-5BFE-42CA-BC60-1115E0D95EEC}"/>
          </ac:spMkLst>
        </pc:spChg>
        <pc:spChg chg="add del">
          <ac:chgData name="Sarah Rickard" userId="240aa38f-c94a-41ca-a94b-420a644e3767" providerId="ADAL" clId="{13BBBC1D-874C-4282-BCBB-FFCDD89D6812}" dt="2024-03-05T15:41:11.713" v="22" actId="26606"/>
          <ac:spMkLst>
            <pc:docMk/>
            <pc:sldMk cId="3972827633" sldId="364"/>
            <ac:spMk id="40" creationId="{AF2F604E-43BE-4DC3-B983-E071523364F8}"/>
          </ac:spMkLst>
        </pc:spChg>
        <pc:spChg chg="add del">
          <ac:chgData name="Sarah Rickard" userId="240aa38f-c94a-41ca-a94b-420a644e3767" providerId="ADAL" clId="{13BBBC1D-874C-4282-BCBB-FFCDD89D6812}" dt="2024-03-05T15:41:11.713" v="22" actId="26606"/>
          <ac:spMkLst>
            <pc:docMk/>
            <pc:sldMk cId="3972827633" sldId="364"/>
            <ac:spMk id="41" creationId="{E91DC736-0EF8-4F87-9146-EBF1D2EE4D3D}"/>
          </ac:spMkLst>
        </pc:spChg>
        <pc:spChg chg="add del">
          <ac:chgData name="Sarah Rickard" userId="240aa38f-c94a-41ca-a94b-420a644e3767" providerId="ADAL" clId="{13BBBC1D-874C-4282-BCBB-FFCDD89D6812}" dt="2024-03-05T15:41:11.713" v="22" actId="26606"/>
          <ac:spMkLst>
            <pc:docMk/>
            <pc:sldMk cId="3972827633" sldId="364"/>
            <ac:spMk id="42" creationId="{08C9B587-E65E-4B52-B37C-ABEBB6E87928}"/>
          </ac:spMkLst>
        </pc:spChg>
        <pc:spChg chg="add del">
          <ac:chgData name="Sarah Rickard" userId="240aa38f-c94a-41ca-a94b-420a644e3767" providerId="ADAL" clId="{13BBBC1D-874C-4282-BCBB-FFCDD89D6812}" dt="2024-03-05T15:41:11.713" v="22" actId="26606"/>
          <ac:spMkLst>
            <pc:docMk/>
            <pc:sldMk cId="3972827633" sldId="364"/>
            <ac:spMk id="43" creationId="{097CD68E-23E3-4007-8847-CD0944C4F7BE}"/>
          </ac:spMkLst>
        </pc:spChg>
        <pc:spChg chg="add del">
          <ac:chgData name="Sarah Rickard" userId="240aa38f-c94a-41ca-a94b-420a644e3767" providerId="ADAL" clId="{13BBBC1D-874C-4282-BCBB-FFCDD89D6812}" dt="2024-03-05T15:46:47.753" v="119" actId="26606"/>
          <ac:spMkLst>
            <pc:docMk/>
            <pc:sldMk cId="3972827633" sldId="364"/>
            <ac:spMk id="45" creationId="{3FA8EA49-487B-4E62-AC3C-3D4A96EF0A26}"/>
          </ac:spMkLst>
        </pc:spChg>
        <pc:spChg chg="add del">
          <ac:chgData name="Sarah Rickard" userId="240aa38f-c94a-41ca-a94b-420a644e3767" providerId="ADAL" clId="{13BBBC1D-874C-4282-BCBB-FFCDD89D6812}" dt="2024-03-05T15:46:47.753" v="119" actId="26606"/>
          <ac:spMkLst>
            <pc:docMk/>
            <pc:sldMk cId="3972827633" sldId="364"/>
            <ac:spMk id="46" creationId="{F3C8D54F-CA08-42F3-9924-FBA3CB680F28}"/>
          </ac:spMkLst>
        </pc:spChg>
        <pc:spChg chg="add del">
          <ac:chgData name="Sarah Rickard" userId="240aa38f-c94a-41ca-a94b-420a644e3767" providerId="ADAL" clId="{13BBBC1D-874C-4282-BCBB-FFCDD89D6812}" dt="2024-03-05T15:46:47.753" v="119" actId="26606"/>
          <ac:spMkLst>
            <pc:docMk/>
            <pc:sldMk cId="3972827633" sldId="364"/>
            <ac:spMk id="51" creationId="{B9651FA3-B4A1-4E98-9B71-4CF82087794D}"/>
          </ac:spMkLst>
        </pc:spChg>
        <pc:spChg chg="add del">
          <ac:chgData name="Sarah Rickard" userId="240aa38f-c94a-41ca-a94b-420a644e3767" providerId="ADAL" clId="{13BBBC1D-874C-4282-BCBB-FFCDD89D6812}" dt="2024-03-05T15:46:47.753" v="119" actId="26606"/>
          <ac:spMkLst>
            <pc:docMk/>
            <pc:sldMk cId="3972827633" sldId="364"/>
            <ac:spMk id="53" creationId="{F227E5B6-9132-43CA-B503-37A18562ADF2}"/>
          </ac:spMkLst>
        </pc:spChg>
        <pc:spChg chg="add del">
          <ac:chgData name="Sarah Rickard" userId="240aa38f-c94a-41ca-a94b-420a644e3767" providerId="ADAL" clId="{13BBBC1D-874C-4282-BCBB-FFCDD89D6812}" dt="2024-03-05T15:46:47.753" v="119" actId="26606"/>
          <ac:spMkLst>
            <pc:docMk/>
            <pc:sldMk cId="3972827633" sldId="364"/>
            <ac:spMk id="55" creationId="{D2929CB1-0E3C-4B2D-ADC5-0154FB33BA44}"/>
          </ac:spMkLst>
        </pc:spChg>
        <pc:spChg chg="add del">
          <ac:chgData name="Sarah Rickard" userId="240aa38f-c94a-41ca-a94b-420a644e3767" providerId="ADAL" clId="{13BBBC1D-874C-4282-BCBB-FFCDD89D6812}" dt="2024-03-05T15:46:47.753" v="119" actId="26606"/>
          <ac:spMkLst>
            <pc:docMk/>
            <pc:sldMk cId="3972827633" sldId="364"/>
            <ac:spMk id="57" creationId="{658970D8-8D1D-4B5C-894B-E871CC86543D}"/>
          </ac:spMkLst>
        </pc:spChg>
        <pc:spChg chg="add del">
          <ac:chgData name="Sarah Rickard" userId="240aa38f-c94a-41ca-a94b-420a644e3767" providerId="ADAL" clId="{13BBBC1D-874C-4282-BCBB-FFCDD89D6812}" dt="2024-03-05T15:46:47.753" v="119" actId="26606"/>
          <ac:spMkLst>
            <pc:docMk/>
            <pc:sldMk cId="3972827633" sldId="364"/>
            <ac:spMk id="59" creationId="{03C2051E-A88D-48E5-BACF-AAED17892722}"/>
          </ac:spMkLst>
        </pc:spChg>
        <pc:spChg chg="add del">
          <ac:chgData name="Sarah Rickard" userId="240aa38f-c94a-41ca-a94b-420a644e3767" providerId="ADAL" clId="{13BBBC1D-874C-4282-BCBB-FFCDD89D6812}" dt="2024-03-05T15:46:47.753" v="119" actId="26606"/>
          <ac:spMkLst>
            <pc:docMk/>
            <pc:sldMk cId="3972827633" sldId="364"/>
            <ac:spMk id="61" creationId="{5F2F0C84-BE8C-4DC2-A6D3-30349A801D5C}"/>
          </ac:spMkLst>
        </pc:spChg>
        <pc:spChg chg="add del">
          <ac:chgData name="Sarah Rickard" userId="240aa38f-c94a-41ca-a94b-420a644e3767" providerId="ADAL" clId="{13BBBC1D-874C-4282-BCBB-FFCDD89D6812}" dt="2024-03-05T15:46:47.753" v="119" actId="26606"/>
          <ac:spMkLst>
            <pc:docMk/>
            <pc:sldMk cId="3972827633" sldId="364"/>
            <ac:spMk id="63" creationId="{7821A508-2985-4905-874A-527429BAABFA}"/>
          </ac:spMkLst>
        </pc:spChg>
        <pc:picChg chg="mod">
          <ac:chgData name="Sarah Rickard" userId="240aa38f-c94a-41ca-a94b-420a644e3767" providerId="ADAL" clId="{13BBBC1D-874C-4282-BCBB-FFCDD89D6812}" dt="2024-03-05T15:46:47.753" v="119" actId="26606"/>
          <ac:picMkLst>
            <pc:docMk/>
            <pc:sldMk cId="3972827633" sldId="364"/>
            <ac:picMk id="3" creationId="{5C5D688C-31AC-4329-87D2-D578755A4CD9}"/>
          </ac:picMkLst>
        </pc:picChg>
      </pc:sldChg>
      <pc:sldChg chg="addSp modSp mod setBg setClrOvrMap">
        <pc:chgData name="Sarah Rickard" userId="240aa38f-c94a-41ca-a94b-420a644e3767" providerId="ADAL" clId="{13BBBC1D-874C-4282-BCBB-FFCDD89D6812}" dt="2024-03-05T15:52:01.887" v="178" actId="27636"/>
        <pc:sldMkLst>
          <pc:docMk/>
          <pc:sldMk cId="92062697" sldId="371"/>
        </pc:sldMkLst>
        <pc:spChg chg="mod">
          <ac:chgData name="Sarah Rickard" userId="240aa38f-c94a-41ca-a94b-420a644e3767" providerId="ADAL" clId="{13BBBC1D-874C-4282-BCBB-FFCDD89D6812}" dt="2024-03-05T15:51:45.684" v="171" actId="26606"/>
          <ac:spMkLst>
            <pc:docMk/>
            <pc:sldMk cId="92062697" sldId="371"/>
            <ac:spMk id="2" creationId="{1DE9DF4E-B582-F648-979C-199649322F05}"/>
          </ac:spMkLst>
        </pc:spChg>
        <pc:spChg chg="mod ord">
          <ac:chgData name="Sarah Rickard" userId="240aa38f-c94a-41ca-a94b-420a644e3767" providerId="ADAL" clId="{13BBBC1D-874C-4282-BCBB-FFCDD89D6812}" dt="2024-03-05T15:52:01.887" v="178" actId="27636"/>
          <ac:spMkLst>
            <pc:docMk/>
            <pc:sldMk cId="92062697" sldId="371"/>
            <ac:spMk id="3" creationId="{5077FE0E-0E10-694A-A366-5484C90F1369}"/>
          </ac:spMkLst>
        </pc:spChg>
        <pc:spChg chg="add">
          <ac:chgData name="Sarah Rickard" userId="240aa38f-c94a-41ca-a94b-420a644e3767" providerId="ADAL" clId="{13BBBC1D-874C-4282-BCBB-FFCDD89D6812}" dt="2024-03-05T15:51:45.684" v="171" actId="26606"/>
          <ac:spMkLst>
            <pc:docMk/>
            <pc:sldMk cId="92062697" sldId="371"/>
            <ac:spMk id="13" creationId="{7B831B6F-405A-4B47-B9BB-5CA88F285844}"/>
          </ac:spMkLst>
        </pc:spChg>
        <pc:spChg chg="add">
          <ac:chgData name="Sarah Rickard" userId="240aa38f-c94a-41ca-a94b-420a644e3767" providerId="ADAL" clId="{13BBBC1D-874C-4282-BCBB-FFCDD89D6812}" dt="2024-03-05T15:51:45.684" v="171" actId="26606"/>
          <ac:spMkLst>
            <pc:docMk/>
            <pc:sldMk cId="92062697" sldId="371"/>
            <ac:spMk id="15" creationId="{953EE71A-6488-4203-A7C4-77102FD0DCCA}"/>
          </ac:spMkLst>
        </pc:spChg>
        <pc:picChg chg="mod">
          <ac:chgData name="Sarah Rickard" userId="240aa38f-c94a-41ca-a94b-420a644e3767" providerId="ADAL" clId="{13BBBC1D-874C-4282-BCBB-FFCDD89D6812}" dt="2024-03-05T15:51:45.684" v="171" actId="26606"/>
          <ac:picMkLst>
            <pc:docMk/>
            <pc:sldMk cId="92062697" sldId="371"/>
            <ac:picMk id="8" creationId="{D34BFEA4-6929-81B3-6D2A-2BF7845D375C}"/>
          </ac:picMkLst>
        </pc:picChg>
      </pc:sldChg>
      <pc:sldChg chg="addSp modSp mod setBg setClrOvrMap">
        <pc:chgData name="Sarah Rickard" userId="240aa38f-c94a-41ca-a94b-420a644e3767" providerId="ADAL" clId="{13BBBC1D-874C-4282-BCBB-FFCDD89D6812}" dt="2024-03-05T15:48:28.659" v="144" actId="1076"/>
        <pc:sldMkLst>
          <pc:docMk/>
          <pc:sldMk cId="3098878425" sldId="375"/>
        </pc:sldMkLst>
        <pc:spChg chg="mod">
          <ac:chgData name="Sarah Rickard" userId="240aa38f-c94a-41ca-a94b-420a644e3767" providerId="ADAL" clId="{13BBBC1D-874C-4282-BCBB-FFCDD89D6812}" dt="2024-03-05T15:48:28.659" v="144" actId="1076"/>
          <ac:spMkLst>
            <pc:docMk/>
            <pc:sldMk cId="3098878425" sldId="375"/>
            <ac:spMk id="4" creationId="{6BFFF9FD-6EDD-1847-AFD2-8D35C81B99E6}"/>
          </ac:spMkLst>
        </pc:spChg>
        <pc:spChg chg="add">
          <ac:chgData name="Sarah Rickard" userId="240aa38f-c94a-41ca-a94b-420a644e3767" providerId="ADAL" clId="{13BBBC1D-874C-4282-BCBB-FFCDD89D6812}" dt="2024-03-05T15:39:18.604" v="0" actId="26606"/>
          <ac:spMkLst>
            <pc:docMk/>
            <pc:sldMk cId="3098878425" sldId="375"/>
            <ac:spMk id="11" creationId="{362D44EE-C852-4460-B8B5-C4F2BC20510C}"/>
          </ac:spMkLst>
        </pc:spChg>
        <pc:spChg chg="add">
          <ac:chgData name="Sarah Rickard" userId="240aa38f-c94a-41ca-a94b-420a644e3767" providerId="ADAL" clId="{13BBBC1D-874C-4282-BCBB-FFCDD89D6812}" dt="2024-03-05T15:39:18.604" v="0" actId="26606"/>
          <ac:spMkLst>
            <pc:docMk/>
            <pc:sldMk cId="3098878425" sldId="375"/>
            <ac:spMk id="13" creationId="{658970D8-8D1D-4B5C-894B-E871CC86543D}"/>
          </ac:spMkLst>
        </pc:spChg>
        <pc:spChg chg="add">
          <ac:chgData name="Sarah Rickard" userId="240aa38f-c94a-41ca-a94b-420a644e3767" providerId="ADAL" clId="{13BBBC1D-874C-4282-BCBB-FFCDD89D6812}" dt="2024-03-05T15:39:18.604" v="0" actId="26606"/>
          <ac:spMkLst>
            <pc:docMk/>
            <pc:sldMk cId="3098878425" sldId="375"/>
            <ac:spMk id="15" creationId="{F227E5B6-9132-43CA-B503-37A18562ADF2}"/>
          </ac:spMkLst>
        </pc:spChg>
        <pc:spChg chg="add">
          <ac:chgData name="Sarah Rickard" userId="240aa38f-c94a-41ca-a94b-420a644e3767" providerId="ADAL" clId="{13BBBC1D-874C-4282-BCBB-FFCDD89D6812}" dt="2024-03-05T15:39:18.604" v="0" actId="26606"/>
          <ac:spMkLst>
            <pc:docMk/>
            <pc:sldMk cId="3098878425" sldId="375"/>
            <ac:spMk id="17" creationId="{03C2051E-A88D-48E5-BACF-AAED17892722}"/>
          </ac:spMkLst>
        </pc:spChg>
        <pc:spChg chg="add">
          <ac:chgData name="Sarah Rickard" userId="240aa38f-c94a-41ca-a94b-420a644e3767" providerId="ADAL" clId="{13BBBC1D-874C-4282-BCBB-FFCDD89D6812}" dt="2024-03-05T15:39:18.604" v="0" actId="26606"/>
          <ac:spMkLst>
            <pc:docMk/>
            <pc:sldMk cId="3098878425" sldId="375"/>
            <ac:spMk id="19" creationId="{7821A508-2985-4905-874A-527429BAABFA}"/>
          </ac:spMkLst>
        </pc:spChg>
        <pc:spChg chg="add">
          <ac:chgData name="Sarah Rickard" userId="240aa38f-c94a-41ca-a94b-420a644e3767" providerId="ADAL" clId="{13BBBC1D-874C-4282-BCBB-FFCDD89D6812}" dt="2024-03-05T15:39:18.604" v="0" actId="26606"/>
          <ac:spMkLst>
            <pc:docMk/>
            <pc:sldMk cId="3098878425" sldId="375"/>
            <ac:spMk id="21" creationId="{D2929CB1-0E3C-4B2D-ADC5-0154FB33BA44}"/>
          </ac:spMkLst>
        </pc:spChg>
        <pc:spChg chg="add">
          <ac:chgData name="Sarah Rickard" userId="240aa38f-c94a-41ca-a94b-420a644e3767" providerId="ADAL" clId="{13BBBC1D-874C-4282-BCBB-FFCDD89D6812}" dt="2024-03-05T15:39:18.604" v="0" actId="26606"/>
          <ac:spMkLst>
            <pc:docMk/>
            <pc:sldMk cId="3098878425" sldId="375"/>
            <ac:spMk id="23" creationId="{5F2F0C84-BE8C-4DC2-A6D3-30349A801D5C}"/>
          </ac:spMkLst>
        </pc:spChg>
        <pc:picChg chg="mod">
          <ac:chgData name="Sarah Rickard" userId="240aa38f-c94a-41ca-a94b-420a644e3767" providerId="ADAL" clId="{13BBBC1D-874C-4282-BCBB-FFCDD89D6812}" dt="2024-03-05T15:39:18.604" v="0" actId="26606"/>
          <ac:picMkLst>
            <pc:docMk/>
            <pc:sldMk cId="3098878425" sldId="375"/>
            <ac:picMk id="6" creationId="{D9F4C1BA-1C1F-3CF6-9B80-495FF442AD86}"/>
          </ac:picMkLst>
        </pc:picChg>
      </pc:sldChg>
      <pc:sldChg chg="delSp modSp mod">
        <pc:chgData name="Sarah Rickard" userId="240aa38f-c94a-41ca-a94b-420a644e3767" providerId="ADAL" clId="{13BBBC1D-874C-4282-BCBB-FFCDD89D6812}" dt="2024-03-05T15:51:14.881" v="170" actId="207"/>
        <pc:sldMkLst>
          <pc:docMk/>
          <pc:sldMk cId="1967895007" sldId="399"/>
        </pc:sldMkLst>
        <pc:spChg chg="del">
          <ac:chgData name="Sarah Rickard" userId="240aa38f-c94a-41ca-a94b-420a644e3767" providerId="ADAL" clId="{13BBBC1D-874C-4282-BCBB-FFCDD89D6812}" dt="2024-03-05T15:51:00.831" v="168" actId="478"/>
          <ac:spMkLst>
            <pc:docMk/>
            <pc:sldMk cId="1967895007" sldId="399"/>
            <ac:spMk id="7" creationId="{41A081EA-13BD-8628-BA7A-8CF01D148CCF}"/>
          </ac:spMkLst>
        </pc:spChg>
        <pc:graphicFrameChg chg="modGraphic">
          <ac:chgData name="Sarah Rickard" userId="240aa38f-c94a-41ca-a94b-420a644e3767" providerId="ADAL" clId="{13BBBC1D-874C-4282-BCBB-FFCDD89D6812}" dt="2024-03-05T15:51:14.881" v="170" actId="207"/>
          <ac:graphicFrameMkLst>
            <pc:docMk/>
            <pc:sldMk cId="1967895007" sldId="399"/>
            <ac:graphicFrameMk id="12" creationId="{7DE32A72-FE53-DB73-377E-92D584BBD03B}"/>
          </ac:graphicFrameMkLst>
        </pc:graphicFrameChg>
      </pc:sldChg>
      <pc:sldChg chg="addSp delSp modSp mod setBg setClrOvrMap">
        <pc:chgData name="Sarah Rickard" userId="240aa38f-c94a-41ca-a94b-420a644e3767" providerId="ADAL" clId="{13BBBC1D-874C-4282-BCBB-FFCDD89D6812}" dt="2024-03-05T15:50:28.982" v="165" actId="26606"/>
        <pc:sldMkLst>
          <pc:docMk/>
          <pc:sldMk cId="2801345614" sldId="400"/>
        </pc:sldMkLst>
        <pc:spChg chg="mod">
          <ac:chgData name="Sarah Rickard" userId="240aa38f-c94a-41ca-a94b-420a644e3767" providerId="ADAL" clId="{13BBBC1D-874C-4282-BCBB-FFCDD89D6812}" dt="2024-03-05T15:50:28.982" v="165" actId="26606"/>
          <ac:spMkLst>
            <pc:docMk/>
            <pc:sldMk cId="2801345614" sldId="400"/>
            <ac:spMk id="2" creationId="{1DE9DF4E-B582-F648-979C-199649322F05}"/>
          </ac:spMkLst>
        </pc:spChg>
        <pc:spChg chg="mod">
          <ac:chgData name="Sarah Rickard" userId="240aa38f-c94a-41ca-a94b-420a644e3767" providerId="ADAL" clId="{13BBBC1D-874C-4282-BCBB-FFCDD89D6812}" dt="2024-03-05T15:50:28.982" v="165" actId="26606"/>
          <ac:spMkLst>
            <pc:docMk/>
            <pc:sldMk cId="2801345614" sldId="400"/>
            <ac:spMk id="3" creationId="{5077FE0E-0E10-694A-A366-5484C90F1369}"/>
          </ac:spMkLst>
        </pc:spChg>
        <pc:spChg chg="add del">
          <ac:chgData name="Sarah Rickard" userId="240aa38f-c94a-41ca-a94b-420a644e3767" providerId="ADAL" clId="{13BBBC1D-874C-4282-BCBB-FFCDD89D6812}" dt="2024-03-05T15:44:46.278" v="79" actId="26606"/>
          <ac:spMkLst>
            <pc:docMk/>
            <pc:sldMk cId="2801345614" sldId="400"/>
            <ac:spMk id="13" creationId="{743AA782-23D1-4521-8CAD-47662984AA08}"/>
          </ac:spMkLst>
        </pc:spChg>
        <pc:spChg chg="add del">
          <ac:chgData name="Sarah Rickard" userId="240aa38f-c94a-41ca-a94b-420a644e3767" providerId="ADAL" clId="{13BBBC1D-874C-4282-BCBB-FFCDD89D6812}" dt="2024-03-05T15:44:46.278" v="79" actId="26606"/>
          <ac:spMkLst>
            <pc:docMk/>
            <pc:sldMk cId="2801345614" sldId="400"/>
            <ac:spMk id="15" creationId="{71877DBC-BB60-40F0-AC93-2ACDBAAE60CE}"/>
          </ac:spMkLst>
        </pc:spChg>
        <pc:spChg chg="add del">
          <ac:chgData name="Sarah Rickard" userId="240aa38f-c94a-41ca-a94b-420a644e3767" providerId="ADAL" clId="{13BBBC1D-874C-4282-BCBB-FFCDD89D6812}" dt="2024-03-05T15:44:48.979" v="81" actId="26606"/>
          <ac:spMkLst>
            <pc:docMk/>
            <pc:sldMk cId="2801345614" sldId="400"/>
            <ac:spMk id="17" creationId="{743AA782-23D1-4521-8CAD-47662984AA08}"/>
          </ac:spMkLst>
        </pc:spChg>
        <pc:spChg chg="add del">
          <ac:chgData name="Sarah Rickard" userId="240aa38f-c94a-41ca-a94b-420a644e3767" providerId="ADAL" clId="{13BBBC1D-874C-4282-BCBB-FFCDD89D6812}" dt="2024-03-05T15:44:48.979" v="81" actId="26606"/>
          <ac:spMkLst>
            <pc:docMk/>
            <pc:sldMk cId="2801345614" sldId="400"/>
            <ac:spMk id="18" creationId="{650D18FE-0824-4A46-B22C-A86B52E5780A}"/>
          </ac:spMkLst>
        </pc:spChg>
        <pc:spChg chg="add del">
          <ac:chgData name="Sarah Rickard" userId="240aa38f-c94a-41ca-a94b-420a644e3767" providerId="ADAL" clId="{13BBBC1D-874C-4282-BCBB-FFCDD89D6812}" dt="2024-03-05T15:50:28.982" v="165" actId="26606"/>
          <ac:spMkLst>
            <pc:docMk/>
            <pc:sldMk cId="2801345614" sldId="400"/>
            <ac:spMk id="20" creationId="{2C61293E-6EBE-43EF-A52C-9BEBFD7679D4}"/>
          </ac:spMkLst>
        </pc:spChg>
        <pc:spChg chg="add del">
          <ac:chgData name="Sarah Rickard" userId="240aa38f-c94a-41ca-a94b-420a644e3767" providerId="ADAL" clId="{13BBBC1D-874C-4282-BCBB-FFCDD89D6812}" dt="2024-03-05T15:50:28.982" v="165" actId="26606"/>
          <ac:spMkLst>
            <pc:docMk/>
            <pc:sldMk cId="2801345614" sldId="400"/>
            <ac:spMk id="21" creationId="{21540236-BFD5-4A9D-8840-4703E7F76825}"/>
          </ac:spMkLst>
        </pc:spChg>
        <pc:spChg chg="add">
          <ac:chgData name="Sarah Rickard" userId="240aa38f-c94a-41ca-a94b-420a644e3767" providerId="ADAL" clId="{13BBBC1D-874C-4282-BCBB-FFCDD89D6812}" dt="2024-03-05T15:50:28.982" v="165" actId="26606"/>
          <ac:spMkLst>
            <pc:docMk/>
            <pc:sldMk cId="2801345614" sldId="400"/>
            <ac:spMk id="26" creationId="{A6D37EE4-EA1B-46EE-A54B-5233C63C9695}"/>
          </ac:spMkLst>
        </pc:spChg>
        <pc:spChg chg="add">
          <ac:chgData name="Sarah Rickard" userId="240aa38f-c94a-41ca-a94b-420a644e3767" providerId="ADAL" clId="{13BBBC1D-874C-4282-BCBB-FFCDD89D6812}" dt="2024-03-05T15:50:28.982" v="165" actId="26606"/>
          <ac:spMkLst>
            <pc:docMk/>
            <pc:sldMk cId="2801345614" sldId="400"/>
            <ac:spMk id="28" creationId="{927D5270-6648-4CC1-8F78-48BE299CAC25}"/>
          </ac:spMkLst>
        </pc:spChg>
        <pc:picChg chg="mod ord">
          <ac:chgData name="Sarah Rickard" userId="240aa38f-c94a-41ca-a94b-420a644e3767" providerId="ADAL" clId="{13BBBC1D-874C-4282-BCBB-FFCDD89D6812}" dt="2024-03-05T15:50:28.982" v="165" actId="26606"/>
          <ac:picMkLst>
            <pc:docMk/>
            <pc:sldMk cId="2801345614" sldId="400"/>
            <ac:picMk id="8" creationId="{26A2C2B7-5E8A-CB00-F68E-ABB7DBCABF56}"/>
          </ac:picMkLst>
        </pc:picChg>
      </pc:sldChg>
      <pc:sldChg chg="addSp modSp mod">
        <pc:chgData name="Sarah Rickard" userId="240aa38f-c94a-41ca-a94b-420a644e3767" providerId="ADAL" clId="{13BBBC1D-874C-4282-BCBB-FFCDD89D6812}" dt="2024-03-05T15:50:52.425" v="167" actId="26606"/>
        <pc:sldMkLst>
          <pc:docMk/>
          <pc:sldMk cId="2098160546" sldId="406"/>
        </pc:sldMkLst>
        <pc:spChg chg="add">
          <ac:chgData name="Sarah Rickard" userId="240aa38f-c94a-41ca-a94b-420a644e3767" providerId="ADAL" clId="{13BBBC1D-874C-4282-BCBB-FFCDD89D6812}" dt="2024-03-05T15:50:52.425" v="167" actId="26606"/>
          <ac:spMkLst>
            <pc:docMk/>
            <pc:sldMk cId="2098160546" sldId="406"/>
            <ac:spMk id="8" creationId="{DA2E7C1E-2B5A-4BBA-AE51-1CD8C19309D7}"/>
          </ac:spMkLst>
        </pc:spChg>
        <pc:spChg chg="add">
          <ac:chgData name="Sarah Rickard" userId="240aa38f-c94a-41ca-a94b-420a644e3767" providerId="ADAL" clId="{13BBBC1D-874C-4282-BCBB-FFCDD89D6812}" dt="2024-03-05T15:50:52.425" v="167" actId="26606"/>
          <ac:spMkLst>
            <pc:docMk/>
            <pc:sldMk cId="2098160546" sldId="406"/>
            <ac:spMk id="10" creationId="{43DF76B1-5174-4FAF-9D19-FFEE98426836}"/>
          </ac:spMkLst>
        </pc:spChg>
        <pc:picChg chg="mod">
          <ac:chgData name="Sarah Rickard" userId="240aa38f-c94a-41ca-a94b-420a644e3767" providerId="ADAL" clId="{13BBBC1D-874C-4282-BCBB-FFCDD89D6812}" dt="2024-03-05T15:50:52.425" v="167" actId="26606"/>
          <ac:picMkLst>
            <pc:docMk/>
            <pc:sldMk cId="2098160546" sldId="406"/>
            <ac:picMk id="3" creationId="{FBACB3F0-522C-6267-5B64-684C4F55094A}"/>
          </ac:picMkLst>
        </pc:picChg>
      </pc:sldChg>
      <pc:sldChg chg="addSp delSp modSp mod setBg setClrOvrMap">
        <pc:chgData name="Sarah Rickard" userId="240aa38f-c94a-41ca-a94b-420a644e3767" providerId="ADAL" clId="{13BBBC1D-874C-4282-BCBB-FFCDD89D6812}" dt="2024-03-05T15:43:23.123" v="63" actId="14100"/>
        <pc:sldMkLst>
          <pc:docMk/>
          <pc:sldMk cId="1287998807" sldId="426"/>
        </pc:sldMkLst>
        <pc:spChg chg="mod">
          <ac:chgData name="Sarah Rickard" userId="240aa38f-c94a-41ca-a94b-420a644e3767" providerId="ADAL" clId="{13BBBC1D-874C-4282-BCBB-FFCDD89D6812}" dt="2024-03-05T15:43:20.519" v="62" actId="26606"/>
          <ac:spMkLst>
            <pc:docMk/>
            <pc:sldMk cId="1287998807" sldId="426"/>
            <ac:spMk id="2" creationId="{1DE9DF4E-B582-F648-979C-199649322F05}"/>
          </ac:spMkLst>
        </pc:spChg>
        <pc:spChg chg="mod">
          <ac:chgData name="Sarah Rickard" userId="240aa38f-c94a-41ca-a94b-420a644e3767" providerId="ADAL" clId="{13BBBC1D-874C-4282-BCBB-FFCDD89D6812}" dt="2024-03-05T15:43:20.519" v="62" actId="26606"/>
          <ac:spMkLst>
            <pc:docMk/>
            <pc:sldMk cId="1287998807" sldId="426"/>
            <ac:spMk id="5" creationId="{210CA440-390A-4D9F-9270-93F4F8D23DB9}"/>
          </ac:spMkLst>
        </pc:spChg>
        <pc:spChg chg="add del">
          <ac:chgData name="Sarah Rickard" userId="240aa38f-c94a-41ca-a94b-420a644e3767" providerId="ADAL" clId="{13BBBC1D-874C-4282-BCBB-FFCDD89D6812}" dt="2024-03-05T15:43:11.054" v="59" actId="26606"/>
          <ac:spMkLst>
            <pc:docMk/>
            <pc:sldMk cId="1287998807" sldId="426"/>
            <ac:spMk id="12" creationId="{979E27D9-03C7-44E2-9FF8-15D0C8506AF7}"/>
          </ac:spMkLst>
        </pc:spChg>
        <pc:spChg chg="add del">
          <ac:chgData name="Sarah Rickard" userId="240aa38f-c94a-41ca-a94b-420a644e3767" providerId="ADAL" clId="{13BBBC1D-874C-4282-BCBB-FFCDD89D6812}" dt="2024-03-05T15:43:11.054" v="59" actId="26606"/>
          <ac:spMkLst>
            <pc:docMk/>
            <pc:sldMk cId="1287998807" sldId="426"/>
            <ac:spMk id="14" creationId="{EEBF1590-3B36-48EE-A89D-3B6F3CB256AB}"/>
          </ac:spMkLst>
        </pc:spChg>
        <pc:spChg chg="add del">
          <ac:chgData name="Sarah Rickard" userId="240aa38f-c94a-41ca-a94b-420a644e3767" providerId="ADAL" clId="{13BBBC1D-874C-4282-BCBB-FFCDD89D6812}" dt="2024-03-05T15:43:11.054" v="59" actId="26606"/>
          <ac:spMkLst>
            <pc:docMk/>
            <pc:sldMk cId="1287998807" sldId="426"/>
            <ac:spMk id="16" creationId="{AC8F6C8C-AB5A-4548-942D-E3FD40ACBC49}"/>
          </ac:spMkLst>
        </pc:spChg>
        <pc:spChg chg="add del">
          <ac:chgData name="Sarah Rickard" userId="240aa38f-c94a-41ca-a94b-420a644e3767" providerId="ADAL" clId="{13BBBC1D-874C-4282-BCBB-FFCDD89D6812}" dt="2024-03-05T15:43:20.519" v="62" actId="26606"/>
          <ac:spMkLst>
            <pc:docMk/>
            <pc:sldMk cId="1287998807" sldId="426"/>
            <ac:spMk id="18" creationId="{4CBF9756-6AC8-4C65-84DF-56FBFFA1D873}"/>
          </ac:spMkLst>
        </pc:spChg>
        <pc:spChg chg="add del">
          <ac:chgData name="Sarah Rickard" userId="240aa38f-c94a-41ca-a94b-420a644e3767" providerId="ADAL" clId="{13BBBC1D-874C-4282-BCBB-FFCDD89D6812}" dt="2024-03-05T15:43:20.519" v="62" actId="26606"/>
          <ac:spMkLst>
            <pc:docMk/>
            <pc:sldMk cId="1287998807" sldId="426"/>
            <ac:spMk id="19" creationId="{6A84B152-3496-4C52-AF08-97AFFC09DD2C}"/>
          </ac:spMkLst>
        </pc:spChg>
        <pc:spChg chg="add del">
          <ac:chgData name="Sarah Rickard" userId="240aa38f-c94a-41ca-a94b-420a644e3767" providerId="ADAL" clId="{13BBBC1D-874C-4282-BCBB-FFCDD89D6812}" dt="2024-03-05T15:43:20.519" v="62" actId="26606"/>
          <ac:spMkLst>
            <pc:docMk/>
            <pc:sldMk cId="1287998807" sldId="426"/>
            <ac:spMk id="20" creationId="{2D385988-EAAF-4C27-AF8A-2BFBECAF3D4F}"/>
          </ac:spMkLst>
        </pc:spChg>
        <pc:spChg chg="add del">
          <ac:chgData name="Sarah Rickard" userId="240aa38f-c94a-41ca-a94b-420a644e3767" providerId="ADAL" clId="{13BBBC1D-874C-4282-BCBB-FFCDD89D6812}" dt="2024-03-05T15:43:20.519" v="62" actId="26606"/>
          <ac:spMkLst>
            <pc:docMk/>
            <pc:sldMk cId="1287998807" sldId="426"/>
            <ac:spMk id="21" creationId="{6B2ADB95-0FA3-4BD7-A8AC-89D014A83E5B}"/>
          </ac:spMkLst>
        </pc:spChg>
        <pc:spChg chg="add del">
          <ac:chgData name="Sarah Rickard" userId="240aa38f-c94a-41ca-a94b-420a644e3767" providerId="ADAL" clId="{13BBBC1D-874C-4282-BCBB-FFCDD89D6812}" dt="2024-03-05T15:43:20.519" v="62" actId="26606"/>
          <ac:spMkLst>
            <pc:docMk/>
            <pc:sldMk cId="1287998807" sldId="426"/>
            <ac:spMk id="23" creationId="{C924DBCE-E731-4B22-8181-A39C1D86276C}"/>
          </ac:spMkLst>
        </pc:spChg>
        <pc:spChg chg="add del">
          <ac:chgData name="Sarah Rickard" userId="240aa38f-c94a-41ca-a94b-420a644e3767" providerId="ADAL" clId="{13BBBC1D-874C-4282-BCBB-FFCDD89D6812}" dt="2024-03-05T15:43:20.519" v="62" actId="26606"/>
          <ac:spMkLst>
            <pc:docMk/>
            <pc:sldMk cId="1287998807" sldId="426"/>
            <ac:spMk id="24" creationId="{B621D332-7329-4994-8836-C429A51B7549}"/>
          </ac:spMkLst>
        </pc:spChg>
        <pc:spChg chg="add del">
          <ac:chgData name="Sarah Rickard" userId="240aa38f-c94a-41ca-a94b-420a644e3767" providerId="ADAL" clId="{13BBBC1D-874C-4282-BCBB-FFCDD89D6812}" dt="2024-03-05T15:43:20.519" v="62" actId="26606"/>
          <ac:spMkLst>
            <pc:docMk/>
            <pc:sldMk cId="1287998807" sldId="426"/>
            <ac:spMk id="26" creationId="{2D20F754-35A9-4508-BE3C-C59996D1437B}"/>
          </ac:spMkLst>
        </pc:spChg>
        <pc:spChg chg="add">
          <ac:chgData name="Sarah Rickard" userId="240aa38f-c94a-41ca-a94b-420a644e3767" providerId="ADAL" clId="{13BBBC1D-874C-4282-BCBB-FFCDD89D6812}" dt="2024-03-05T15:43:20.519" v="62" actId="26606"/>
          <ac:spMkLst>
            <pc:docMk/>
            <pc:sldMk cId="1287998807" sldId="426"/>
            <ac:spMk id="31" creationId="{743AA782-23D1-4521-8CAD-47662984AA08}"/>
          </ac:spMkLst>
        </pc:spChg>
        <pc:spChg chg="add">
          <ac:chgData name="Sarah Rickard" userId="240aa38f-c94a-41ca-a94b-420a644e3767" providerId="ADAL" clId="{13BBBC1D-874C-4282-BCBB-FFCDD89D6812}" dt="2024-03-05T15:43:20.519" v="62" actId="26606"/>
          <ac:spMkLst>
            <pc:docMk/>
            <pc:sldMk cId="1287998807" sldId="426"/>
            <ac:spMk id="33" creationId="{71877DBC-BB60-40F0-AC93-2ACDBAAE60CE}"/>
          </ac:spMkLst>
        </pc:spChg>
        <pc:picChg chg="mod">
          <ac:chgData name="Sarah Rickard" userId="240aa38f-c94a-41ca-a94b-420a644e3767" providerId="ADAL" clId="{13BBBC1D-874C-4282-BCBB-FFCDD89D6812}" dt="2024-03-05T15:43:23.123" v="63" actId="14100"/>
          <ac:picMkLst>
            <pc:docMk/>
            <pc:sldMk cId="1287998807" sldId="426"/>
            <ac:picMk id="7" creationId="{87640BB7-62D7-4B9A-A6DB-F5DA67A4B6A4}"/>
          </ac:picMkLst>
        </pc:picChg>
        <pc:cxnChg chg="add del">
          <ac:chgData name="Sarah Rickard" userId="240aa38f-c94a-41ca-a94b-420a644e3767" providerId="ADAL" clId="{13BBBC1D-874C-4282-BCBB-FFCDD89D6812}" dt="2024-03-05T15:43:20.519" v="62" actId="26606"/>
          <ac:cxnSpMkLst>
            <pc:docMk/>
            <pc:sldMk cId="1287998807" sldId="426"/>
            <ac:cxnSpMk id="22" creationId="{43621FD4-D14D-45D5-9A57-9A2DE5EA59C0}"/>
          </ac:cxnSpMkLst>
        </pc:cxnChg>
      </pc:sldChg>
      <pc:sldChg chg="addSp delSp modSp mod setBg setClrOvrMap">
        <pc:chgData name="Sarah Rickard" userId="240aa38f-c94a-41ca-a94b-420a644e3767" providerId="ADAL" clId="{13BBBC1D-874C-4282-BCBB-FFCDD89D6812}" dt="2024-03-05T15:50:41.750" v="166" actId="26606"/>
        <pc:sldMkLst>
          <pc:docMk/>
          <pc:sldMk cId="1690992625" sldId="428"/>
        </pc:sldMkLst>
        <pc:spChg chg="mod">
          <ac:chgData name="Sarah Rickard" userId="240aa38f-c94a-41ca-a94b-420a644e3767" providerId="ADAL" clId="{13BBBC1D-874C-4282-BCBB-FFCDD89D6812}" dt="2024-03-05T15:50:41.750" v="166" actId="26606"/>
          <ac:spMkLst>
            <pc:docMk/>
            <pc:sldMk cId="1690992625" sldId="428"/>
            <ac:spMk id="2" creationId="{1DE9DF4E-B582-F648-979C-199649322F05}"/>
          </ac:spMkLst>
        </pc:spChg>
        <pc:spChg chg="mod">
          <ac:chgData name="Sarah Rickard" userId="240aa38f-c94a-41ca-a94b-420a644e3767" providerId="ADAL" clId="{13BBBC1D-874C-4282-BCBB-FFCDD89D6812}" dt="2024-03-05T15:50:41.750" v="166" actId="26606"/>
          <ac:spMkLst>
            <pc:docMk/>
            <pc:sldMk cId="1690992625" sldId="428"/>
            <ac:spMk id="3" creationId="{5077FE0E-0E10-694A-A366-5484C90F1369}"/>
          </ac:spMkLst>
        </pc:spChg>
        <pc:spChg chg="add del">
          <ac:chgData name="Sarah Rickard" userId="240aa38f-c94a-41ca-a94b-420a644e3767" providerId="ADAL" clId="{13BBBC1D-874C-4282-BCBB-FFCDD89D6812}" dt="2024-03-05T15:50:41.750" v="166" actId="26606"/>
          <ac:spMkLst>
            <pc:docMk/>
            <pc:sldMk cId="1690992625" sldId="428"/>
            <ac:spMk id="13" creationId="{F13C74B1-5B17-4795-BED0-7140497B445A}"/>
          </ac:spMkLst>
        </pc:spChg>
        <pc:spChg chg="add del">
          <ac:chgData name="Sarah Rickard" userId="240aa38f-c94a-41ca-a94b-420a644e3767" providerId="ADAL" clId="{13BBBC1D-874C-4282-BCBB-FFCDD89D6812}" dt="2024-03-05T15:50:41.750" v="166" actId="26606"/>
          <ac:spMkLst>
            <pc:docMk/>
            <pc:sldMk cId="1690992625" sldId="428"/>
            <ac:spMk id="15" creationId="{D4974D33-8DC5-464E-8C6D-BE58F0669C17}"/>
          </ac:spMkLst>
        </pc:spChg>
        <pc:spChg chg="add">
          <ac:chgData name="Sarah Rickard" userId="240aa38f-c94a-41ca-a94b-420a644e3767" providerId="ADAL" clId="{13BBBC1D-874C-4282-BCBB-FFCDD89D6812}" dt="2024-03-05T15:50:41.750" v="166" actId="26606"/>
          <ac:spMkLst>
            <pc:docMk/>
            <pc:sldMk cId="1690992625" sldId="428"/>
            <ac:spMk id="20" creationId="{45D37F4E-DDB4-456B-97E0-9937730A039F}"/>
          </ac:spMkLst>
        </pc:spChg>
        <pc:spChg chg="add">
          <ac:chgData name="Sarah Rickard" userId="240aa38f-c94a-41ca-a94b-420a644e3767" providerId="ADAL" clId="{13BBBC1D-874C-4282-BCBB-FFCDD89D6812}" dt="2024-03-05T15:50:41.750" v="166" actId="26606"/>
          <ac:spMkLst>
            <pc:docMk/>
            <pc:sldMk cId="1690992625" sldId="428"/>
            <ac:spMk id="22" creationId="{B2DD41CD-8F47-4F56-AD12-4E2FF7696987}"/>
          </ac:spMkLst>
        </pc:spChg>
        <pc:picChg chg="mod">
          <ac:chgData name="Sarah Rickard" userId="240aa38f-c94a-41ca-a94b-420a644e3767" providerId="ADAL" clId="{13BBBC1D-874C-4282-BCBB-FFCDD89D6812}" dt="2024-03-05T15:50:41.750" v="166" actId="26606"/>
          <ac:picMkLst>
            <pc:docMk/>
            <pc:sldMk cId="1690992625" sldId="428"/>
            <ac:picMk id="8" creationId="{D5D25C58-A81D-8FA5-16DF-DB22D26889FB}"/>
          </ac:picMkLst>
        </pc:picChg>
      </pc:sldChg>
      <pc:sldChg chg="addSp modSp mod setBg setClrOvrMap">
        <pc:chgData name="Sarah Rickard" userId="240aa38f-c94a-41ca-a94b-420a644e3767" providerId="ADAL" clId="{13BBBC1D-874C-4282-BCBB-FFCDD89D6812}" dt="2024-03-05T15:52:13.158" v="180" actId="255"/>
        <pc:sldMkLst>
          <pc:docMk/>
          <pc:sldMk cId="184791516" sldId="429"/>
        </pc:sldMkLst>
        <pc:spChg chg="mod">
          <ac:chgData name="Sarah Rickard" userId="240aa38f-c94a-41ca-a94b-420a644e3767" providerId="ADAL" clId="{13BBBC1D-874C-4282-BCBB-FFCDD89D6812}" dt="2024-03-05T15:52:07.461" v="179" actId="26606"/>
          <ac:spMkLst>
            <pc:docMk/>
            <pc:sldMk cId="184791516" sldId="429"/>
            <ac:spMk id="2" creationId="{1DE9DF4E-B582-F648-979C-199649322F05}"/>
          </ac:spMkLst>
        </pc:spChg>
        <pc:spChg chg="mod">
          <ac:chgData name="Sarah Rickard" userId="240aa38f-c94a-41ca-a94b-420a644e3767" providerId="ADAL" clId="{13BBBC1D-874C-4282-BCBB-FFCDD89D6812}" dt="2024-03-05T15:52:13.158" v="180" actId="255"/>
          <ac:spMkLst>
            <pc:docMk/>
            <pc:sldMk cId="184791516" sldId="429"/>
            <ac:spMk id="3" creationId="{5077FE0E-0E10-694A-A366-5484C90F1369}"/>
          </ac:spMkLst>
        </pc:spChg>
        <pc:spChg chg="add">
          <ac:chgData name="Sarah Rickard" userId="240aa38f-c94a-41ca-a94b-420a644e3767" providerId="ADAL" clId="{13BBBC1D-874C-4282-BCBB-FFCDD89D6812}" dt="2024-03-05T15:52:07.461" v="179" actId="26606"/>
          <ac:spMkLst>
            <pc:docMk/>
            <pc:sldMk cId="184791516" sldId="429"/>
            <ac:spMk id="11" creationId="{100EDD19-6802-4EC3-95CE-CFFAB042CFD6}"/>
          </ac:spMkLst>
        </pc:spChg>
        <pc:spChg chg="add">
          <ac:chgData name="Sarah Rickard" userId="240aa38f-c94a-41ca-a94b-420a644e3767" providerId="ADAL" clId="{13BBBC1D-874C-4282-BCBB-FFCDD89D6812}" dt="2024-03-05T15:52:07.461" v="179" actId="26606"/>
          <ac:spMkLst>
            <pc:docMk/>
            <pc:sldMk cId="184791516" sldId="429"/>
            <ac:spMk id="13" creationId="{DB17E863-922E-4C26-BD64-E8FD41D28661}"/>
          </ac:spMkLst>
        </pc:spChg>
      </pc:sldChg>
      <pc:sldChg chg="addSp modSp mod setBg">
        <pc:chgData name="Sarah Rickard" userId="240aa38f-c94a-41ca-a94b-420a644e3767" providerId="ADAL" clId="{13BBBC1D-874C-4282-BCBB-FFCDD89D6812}" dt="2024-03-05T15:45:11.638" v="98" actId="26606"/>
        <pc:sldMkLst>
          <pc:docMk/>
          <pc:sldMk cId="2350178976" sldId="430"/>
        </pc:sldMkLst>
        <pc:spChg chg="mod">
          <ac:chgData name="Sarah Rickard" userId="240aa38f-c94a-41ca-a94b-420a644e3767" providerId="ADAL" clId="{13BBBC1D-874C-4282-BCBB-FFCDD89D6812}" dt="2024-03-05T15:45:11.638" v="98" actId="26606"/>
          <ac:spMkLst>
            <pc:docMk/>
            <pc:sldMk cId="2350178976" sldId="430"/>
            <ac:spMk id="3" creationId="{CF775DAC-0C2A-4DD7-B77D-4CBD85EB78B4}"/>
          </ac:spMkLst>
        </pc:spChg>
        <pc:spChg chg="mod">
          <ac:chgData name="Sarah Rickard" userId="240aa38f-c94a-41ca-a94b-420a644e3767" providerId="ADAL" clId="{13BBBC1D-874C-4282-BCBB-FFCDD89D6812}" dt="2024-03-05T15:45:11.638" v="98" actId="26606"/>
          <ac:spMkLst>
            <pc:docMk/>
            <pc:sldMk cId="2350178976" sldId="430"/>
            <ac:spMk id="4" creationId="{43147D0E-4900-4868-AF10-7C4423197F4E}"/>
          </ac:spMkLst>
        </pc:spChg>
        <pc:spChg chg="mod">
          <ac:chgData name="Sarah Rickard" userId="240aa38f-c94a-41ca-a94b-420a644e3767" providerId="ADAL" clId="{13BBBC1D-874C-4282-BCBB-FFCDD89D6812}" dt="2024-03-05T15:45:11.638" v="98" actId="26606"/>
          <ac:spMkLst>
            <pc:docMk/>
            <pc:sldMk cId="2350178976" sldId="430"/>
            <ac:spMk id="5" creationId="{210CA440-390A-4D9F-9270-93F4F8D23DB9}"/>
          </ac:spMkLst>
        </pc:spChg>
        <pc:spChg chg="mod">
          <ac:chgData name="Sarah Rickard" userId="240aa38f-c94a-41ca-a94b-420a644e3767" providerId="ADAL" clId="{13BBBC1D-874C-4282-BCBB-FFCDD89D6812}" dt="2024-03-05T15:45:11.638" v="98" actId="26606"/>
          <ac:spMkLst>
            <pc:docMk/>
            <pc:sldMk cId="2350178976" sldId="430"/>
            <ac:spMk id="6" creationId="{52E34A42-DABA-FD4A-B212-2DE3A94F024C}"/>
          </ac:spMkLst>
        </pc:spChg>
        <pc:spChg chg="mod">
          <ac:chgData name="Sarah Rickard" userId="240aa38f-c94a-41ca-a94b-420a644e3767" providerId="ADAL" clId="{13BBBC1D-874C-4282-BCBB-FFCDD89D6812}" dt="2024-03-05T15:45:11.638" v="98" actId="26606"/>
          <ac:spMkLst>
            <pc:docMk/>
            <pc:sldMk cId="2350178976" sldId="430"/>
            <ac:spMk id="8" creationId="{2AD997A6-DF9C-433C-A2BE-08286DEE05EB}"/>
          </ac:spMkLst>
        </pc:spChg>
        <pc:spChg chg="mod">
          <ac:chgData name="Sarah Rickard" userId="240aa38f-c94a-41ca-a94b-420a644e3767" providerId="ADAL" clId="{13BBBC1D-874C-4282-BCBB-FFCDD89D6812}" dt="2024-03-05T15:45:11.638" v="98" actId="26606"/>
          <ac:spMkLst>
            <pc:docMk/>
            <pc:sldMk cId="2350178976" sldId="430"/>
            <ac:spMk id="9" creationId="{49A9CD9B-27A0-449D-84DC-FDAB3959C444}"/>
          </ac:spMkLst>
        </pc:spChg>
        <pc:spChg chg="mod">
          <ac:chgData name="Sarah Rickard" userId="240aa38f-c94a-41ca-a94b-420a644e3767" providerId="ADAL" clId="{13BBBC1D-874C-4282-BCBB-FFCDD89D6812}" dt="2024-03-05T15:45:11.638" v="98" actId="26606"/>
          <ac:spMkLst>
            <pc:docMk/>
            <pc:sldMk cId="2350178976" sldId="430"/>
            <ac:spMk id="10" creationId="{8C2CC245-101F-4170-B7F8-F1E221605773}"/>
          </ac:spMkLst>
        </pc:spChg>
        <pc:spChg chg="mod">
          <ac:chgData name="Sarah Rickard" userId="240aa38f-c94a-41ca-a94b-420a644e3767" providerId="ADAL" clId="{13BBBC1D-874C-4282-BCBB-FFCDD89D6812}" dt="2024-03-05T15:45:11.638" v="98" actId="26606"/>
          <ac:spMkLst>
            <pc:docMk/>
            <pc:sldMk cId="2350178976" sldId="430"/>
            <ac:spMk id="15" creationId="{E0446356-3695-43E8-A4AE-39234C682C18}"/>
          </ac:spMkLst>
        </pc:spChg>
        <pc:spChg chg="mod">
          <ac:chgData name="Sarah Rickard" userId="240aa38f-c94a-41ca-a94b-420a644e3767" providerId="ADAL" clId="{13BBBC1D-874C-4282-BCBB-FFCDD89D6812}" dt="2024-03-05T15:45:11.638" v="98" actId="26606"/>
          <ac:spMkLst>
            <pc:docMk/>
            <pc:sldMk cId="2350178976" sldId="430"/>
            <ac:spMk id="16" creationId="{DDF8F616-CE12-471A-8B7E-A9FE96729715}"/>
          </ac:spMkLst>
        </pc:spChg>
        <pc:spChg chg="mod">
          <ac:chgData name="Sarah Rickard" userId="240aa38f-c94a-41ca-a94b-420a644e3767" providerId="ADAL" clId="{13BBBC1D-874C-4282-BCBB-FFCDD89D6812}" dt="2024-03-05T15:45:11.638" v="98" actId="26606"/>
          <ac:spMkLst>
            <pc:docMk/>
            <pc:sldMk cId="2350178976" sldId="430"/>
            <ac:spMk id="17" creationId="{8D38200A-2525-4604-8357-9F4C4EBE07F3}"/>
          </ac:spMkLst>
        </pc:spChg>
        <pc:spChg chg="mod">
          <ac:chgData name="Sarah Rickard" userId="240aa38f-c94a-41ca-a94b-420a644e3767" providerId="ADAL" clId="{13BBBC1D-874C-4282-BCBB-FFCDD89D6812}" dt="2024-03-05T15:45:11.638" v="98" actId="26606"/>
          <ac:spMkLst>
            <pc:docMk/>
            <pc:sldMk cId="2350178976" sldId="430"/>
            <ac:spMk id="18" creationId="{D1B32B4D-18D4-4A23-A94A-6F3E712E330D}"/>
          </ac:spMkLst>
        </pc:spChg>
        <pc:spChg chg="mod">
          <ac:chgData name="Sarah Rickard" userId="240aa38f-c94a-41ca-a94b-420a644e3767" providerId="ADAL" clId="{13BBBC1D-874C-4282-BCBB-FFCDD89D6812}" dt="2024-03-05T15:45:11.638" v="98" actId="26606"/>
          <ac:spMkLst>
            <pc:docMk/>
            <pc:sldMk cId="2350178976" sldId="430"/>
            <ac:spMk id="19" creationId="{58A69771-EA5D-45E9-9C0F-B8E27115FC0F}"/>
          </ac:spMkLst>
        </pc:spChg>
        <pc:spChg chg="add">
          <ac:chgData name="Sarah Rickard" userId="240aa38f-c94a-41ca-a94b-420a644e3767" providerId="ADAL" clId="{13BBBC1D-874C-4282-BCBB-FFCDD89D6812}" dt="2024-03-05T15:45:11.638" v="98" actId="26606"/>
          <ac:spMkLst>
            <pc:docMk/>
            <pc:sldMk cId="2350178976" sldId="430"/>
            <ac:spMk id="24" creationId="{DA2E7C1E-2B5A-4BBA-AE51-1CD8C19309D7}"/>
          </ac:spMkLst>
        </pc:spChg>
        <pc:spChg chg="add">
          <ac:chgData name="Sarah Rickard" userId="240aa38f-c94a-41ca-a94b-420a644e3767" providerId="ADAL" clId="{13BBBC1D-874C-4282-BCBB-FFCDD89D6812}" dt="2024-03-05T15:45:11.638" v="98" actId="26606"/>
          <ac:spMkLst>
            <pc:docMk/>
            <pc:sldMk cId="2350178976" sldId="430"/>
            <ac:spMk id="26" creationId="{43DF76B1-5174-4FAF-9D19-FFEE98426836}"/>
          </ac:spMkLst>
        </pc:spChg>
        <pc:picChg chg="mod">
          <ac:chgData name="Sarah Rickard" userId="240aa38f-c94a-41ca-a94b-420a644e3767" providerId="ADAL" clId="{13BBBC1D-874C-4282-BCBB-FFCDD89D6812}" dt="2024-03-05T15:45:11.638" v="98" actId="26606"/>
          <ac:picMkLst>
            <pc:docMk/>
            <pc:sldMk cId="2350178976" sldId="430"/>
            <ac:picMk id="7" creationId="{87640BB7-62D7-4B9A-A6DB-F5DA67A4B6A4}"/>
          </ac:picMkLst>
        </pc:picChg>
      </pc:sldChg>
      <pc:sldChg chg="addSp delSp modSp mod setBg setClrOvrMap">
        <pc:chgData name="Sarah Rickard" userId="240aa38f-c94a-41ca-a94b-420a644e3767" providerId="ADAL" clId="{13BBBC1D-874C-4282-BCBB-FFCDD89D6812}" dt="2024-03-05T15:49:37.788" v="155" actId="5793"/>
        <pc:sldMkLst>
          <pc:docMk/>
          <pc:sldMk cId="1558414877" sldId="433"/>
        </pc:sldMkLst>
        <pc:spChg chg="mod">
          <ac:chgData name="Sarah Rickard" userId="240aa38f-c94a-41ca-a94b-420a644e3767" providerId="ADAL" clId="{13BBBC1D-874C-4282-BCBB-FFCDD89D6812}" dt="2024-03-05T15:49:22.959" v="150" actId="26606"/>
          <ac:spMkLst>
            <pc:docMk/>
            <pc:sldMk cId="1558414877" sldId="433"/>
            <ac:spMk id="2" creationId="{1DE9DF4E-B582-F648-979C-199649322F05}"/>
          </ac:spMkLst>
        </pc:spChg>
        <pc:spChg chg="mod">
          <ac:chgData name="Sarah Rickard" userId="240aa38f-c94a-41ca-a94b-420a644e3767" providerId="ADAL" clId="{13BBBC1D-874C-4282-BCBB-FFCDD89D6812}" dt="2024-03-05T15:49:37.788" v="155" actId="5793"/>
          <ac:spMkLst>
            <pc:docMk/>
            <pc:sldMk cId="1558414877" sldId="433"/>
            <ac:spMk id="3" creationId="{5077FE0E-0E10-694A-A366-5484C90F1369}"/>
          </ac:spMkLst>
        </pc:spChg>
        <pc:spChg chg="mod">
          <ac:chgData name="Sarah Rickard" userId="240aa38f-c94a-41ca-a94b-420a644e3767" providerId="ADAL" clId="{13BBBC1D-874C-4282-BCBB-FFCDD89D6812}" dt="2024-03-05T15:43:30.409" v="64" actId="26606"/>
          <ac:spMkLst>
            <pc:docMk/>
            <pc:sldMk cId="1558414877" sldId="433"/>
            <ac:spMk id="6" creationId="{52E34A42-DABA-FD4A-B212-2DE3A94F024C}"/>
          </ac:spMkLst>
        </pc:spChg>
        <pc:spChg chg="add del">
          <ac:chgData name="Sarah Rickard" userId="240aa38f-c94a-41ca-a94b-420a644e3767" providerId="ADAL" clId="{13BBBC1D-874C-4282-BCBB-FFCDD89D6812}" dt="2024-03-05T15:49:22.959" v="150" actId="26606"/>
          <ac:spMkLst>
            <pc:docMk/>
            <pc:sldMk cId="1558414877" sldId="433"/>
            <ac:spMk id="35" creationId="{743AA782-23D1-4521-8CAD-47662984AA08}"/>
          </ac:spMkLst>
        </pc:spChg>
        <pc:spChg chg="add del">
          <ac:chgData name="Sarah Rickard" userId="240aa38f-c94a-41ca-a94b-420a644e3767" providerId="ADAL" clId="{13BBBC1D-874C-4282-BCBB-FFCDD89D6812}" dt="2024-03-05T15:49:22.959" v="150" actId="26606"/>
          <ac:spMkLst>
            <pc:docMk/>
            <pc:sldMk cId="1558414877" sldId="433"/>
            <ac:spMk id="37" creationId="{71877DBC-BB60-40F0-AC93-2ACDBAAE60CE}"/>
          </ac:spMkLst>
        </pc:spChg>
        <pc:spChg chg="add">
          <ac:chgData name="Sarah Rickard" userId="240aa38f-c94a-41ca-a94b-420a644e3767" providerId="ADAL" clId="{13BBBC1D-874C-4282-BCBB-FFCDD89D6812}" dt="2024-03-05T15:49:22.959" v="150" actId="26606"/>
          <ac:spMkLst>
            <pc:docMk/>
            <pc:sldMk cId="1558414877" sldId="433"/>
            <ac:spMk id="42" creationId="{45D37F4E-DDB4-456B-97E0-9937730A039F}"/>
          </ac:spMkLst>
        </pc:spChg>
        <pc:spChg chg="add">
          <ac:chgData name="Sarah Rickard" userId="240aa38f-c94a-41ca-a94b-420a644e3767" providerId="ADAL" clId="{13BBBC1D-874C-4282-BCBB-FFCDD89D6812}" dt="2024-03-05T15:49:22.959" v="150" actId="26606"/>
          <ac:spMkLst>
            <pc:docMk/>
            <pc:sldMk cId="1558414877" sldId="433"/>
            <ac:spMk id="44" creationId="{B2DD41CD-8F47-4F56-AD12-4E2FF7696987}"/>
          </ac:spMkLst>
        </pc:spChg>
        <pc:picChg chg="mod">
          <ac:chgData name="Sarah Rickard" userId="240aa38f-c94a-41ca-a94b-420a644e3767" providerId="ADAL" clId="{13BBBC1D-874C-4282-BCBB-FFCDD89D6812}" dt="2024-03-05T15:49:22.959" v="150" actId="26606"/>
          <ac:picMkLst>
            <pc:docMk/>
            <pc:sldMk cId="1558414877" sldId="433"/>
            <ac:picMk id="30" creationId="{7CCFBC07-9589-AFE1-F7A7-79D55E129BD7}"/>
          </ac:picMkLst>
        </pc:picChg>
      </pc:sldChg>
      <pc:sldChg chg="addSp delSp modSp mod setClrOvrMap">
        <pc:chgData name="Sarah Rickard" userId="240aa38f-c94a-41ca-a94b-420a644e3767" providerId="ADAL" clId="{13BBBC1D-874C-4282-BCBB-FFCDD89D6812}" dt="2024-03-05T15:50:23.222" v="164" actId="26606"/>
        <pc:sldMkLst>
          <pc:docMk/>
          <pc:sldMk cId="2841909658" sldId="436"/>
        </pc:sldMkLst>
        <pc:spChg chg="add del">
          <ac:chgData name="Sarah Rickard" userId="240aa38f-c94a-41ca-a94b-420a644e3767" providerId="ADAL" clId="{13BBBC1D-874C-4282-BCBB-FFCDD89D6812}" dt="2024-03-05T15:50:23.222" v="164" actId="26606"/>
          <ac:spMkLst>
            <pc:docMk/>
            <pc:sldMk cId="2841909658" sldId="436"/>
            <ac:spMk id="20" creationId="{743AA782-23D1-4521-8CAD-47662984AA08}"/>
          </ac:spMkLst>
        </pc:spChg>
        <pc:spChg chg="add del">
          <ac:chgData name="Sarah Rickard" userId="240aa38f-c94a-41ca-a94b-420a644e3767" providerId="ADAL" clId="{13BBBC1D-874C-4282-BCBB-FFCDD89D6812}" dt="2024-03-05T15:50:23.222" v="164" actId="26606"/>
          <ac:spMkLst>
            <pc:docMk/>
            <pc:sldMk cId="2841909658" sldId="436"/>
            <ac:spMk id="22" creationId="{71877DBC-BB60-40F0-AC93-2ACDBAAE60CE}"/>
          </ac:spMkLst>
        </pc:spChg>
        <pc:spChg chg="add del">
          <ac:chgData name="Sarah Rickard" userId="240aa38f-c94a-41ca-a94b-420a644e3767" providerId="ADAL" clId="{13BBBC1D-874C-4282-BCBB-FFCDD89D6812}" dt="2024-03-05T15:50:23.222" v="164" actId="26606"/>
          <ac:spMkLst>
            <pc:docMk/>
            <pc:sldMk cId="2841909658" sldId="436"/>
            <ac:spMk id="24" creationId="{A6D37EE4-EA1B-46EE-A54B-5233C63C9695}"/>
          </ac:spMkLst>
        </pc:spChg>
        <pc:spChg chg="add del">
          <ac:chgData name="Sarah Rickard" userId="240aa38f-c94a-41ca-a94b-420a644e3767" providerId="ADAL" clId="{13BBBC1D-874C-4282-BCBB-FFCDD89D6812}" dt="2024-03-05T15:50:23.222" v="164" actId="26606"/>
          <ac:spMkLst>
            <pc:docMk/>
            <pc:sldMk cId="2841909658" sldId="436"/>
            <ac:spMk id="25" creationId="{927D5270-6648-4CC1-8F78-48BE299CAC25}"/>
          </ac:spMkLst>
        </pc:spChg>
        <pc:spChg chg="add del">
          <ac:chgData name="Sarah Rickard" userId="240aa38f-c94a-41ca-a94b-420a644e3767" providerId="ADAL" clId="{13BBBC1D-874C-4282-BCBB-FFCDD89D6812}" dt="2024-03-05T15:50:00.473" v="157" actId="26606"/>
          <ac:spMkLst>
            <pc:docMk/>
            <pc:sldMk cId="2841909658" sldId="436"/>
            <ac:spMk id="27" creationId="{45D37F4E-DDB4-456B-97E0-9937730A039F}"/>
          </ac:spMkLst>
        </pc:spChg>
        <pc:spChg chg="add del">
          <ac:chgData name="Sarah Rickard" userId="240aa38f-c94a-41ca-a94b-420a644e3767" providerId="ADAL" clId="{13BBBC1D-874C-4282-BCBB-FFCDD89D6812}" dt="2024-03-05T15:50:00.473" v="157" actId="26606"/>
          <ac:spMkLst>
            <pc:docMk/>
            <pc:sldMk cId="2841909658" sldId="436"/>
            <ac:spMk id="29" creationId="{B2DD41CD-8F47-4F56-AD12-4E2FF7696987}"/>
          </ac:spMkLst>
        </pc:spChg>
        <pc:spChg chg="add del">
          <ac:chgData name="Sarah Rickard" userId="240aa38f-c94a-41ca-a94b-420a644e3767" providerId="ADAL" clId="{13BBBC1D-874C-4282-BCBB-FFCDD89D6812}" dt="2024-03-05T15:50:01.951" v="159" actId="26606"/>
          <ac:spMkLst>
            <pc:docMk/>
            <pc:sldMk cId="2841909658" sldId="436"/>
            <ac:spMk id="31" creationId="{45D37F4E-DDB4-456B-97E0-9937730A039F}"/>
          </ac:spMkLst>
        </pc:spChg>
        <pc:spChg chg="add del">
          <ac:chgData name="Sarah Rickard" userId="240aa38f-c94a-41ca-a94b-420a644e3767" providerId="ADAL" clId="{13BBBC1D-874C-4282-BCBB-FFCDD89D6812}" dt="2024-03-05T15:50:01.951" v="159" actId="26606"/>
          <ac:spMkLst>
            <pc:docMk/>
            <pc:sldMk cId="2841909658" sldId="436"/>
            <ac:spMk id="32" creationId="{B2DD41CD-8F47-4F56-AD12-4E2FF7696987}"/>
          </ac:spMkLst>
        </pc:spChg>
        <pc:spChg chg="add del">
          <ac:chgData name="Sarah Rickard" userId="240aa38f-c94a-41ca-a94b-420a644e3767" providerId="ADAL" clId="{13BBBC1D-874C-4282-BCBB-FFCDD89D6812}" dt="2024-03-05T15:50:04.411" v="161" actId="26606"/>
          <ac:spMkLst>
            <pc:docMk/>
            <pc:sldMk cId="2841909658" sldId="436"/>
            <ac:spMk id="34" creationId="{45D37F4E-DDB4-456B-97E0-9937730A039F}"/>
          </ac:spMkLst>
        </pc:spChg>
        <pc:spChg chg="add del">
          <ac:chgData name="Sarah Rickard" userId="240aa38f-c94a-41ca-a94b-420a644e3767" providerId="ADAL" clId="{13BBBC1D-874C-4282-BCBB-FFCDD89D6812}" dt="2024-03-05T15:50:04.411" v="161" actId="26606"/>
          <ac:spMkLst>
            <pc:docMk/>
            <pc:sldMk cId="2841909658" sldId="436"/>
            <ac:spMk id="35" creationId="{B2DD41CD-8F47-4F56-AD12-4E2FF7696987}"/>
          </ac:spMkLst>
        </pc:spChg>
        <pc:graphicFrameChg chg="mod modGraphic">
          <ac:chgData name="Sarah Rickard" userId="240aa38f-c94a-41ca-a94b-420a644e3767" providerId="ADAL" clId="{13BBBC1D-874C-4282-BCBB-FFCDD89D6812}" dt="2024-03-05T15:50:23.222" v="164" actId="26606"/>
          <ac:graphicFrameMkLst>
            <pc:docMk/>
            <pc:sldMk cId="2841909658" sldId="436"/>
            <ac:graphicFrameMk id="15" creationId="{C192EA79-90C1-BA29-5DA5-F5B8F8B6F65E}"/>
          </ac:graphicFrameMkLst>
        </pc:graphicFrameChg>
        <pc:picChg chg="mod">
          <ac:chgData name="Sarah Rickard" userId="240aa38f-c94a-41ca-a94b-420a644e3767" providerId="ADAL" clId="{13BBBC1D-874C-4282-BCBB-FFCDD89D6812}" dt="2024-03-05T15:50:23.222" v="164" actId="26606"/>
          <ac:picMkLst>
            <pc:docMk/>
            <pc:sldMk cId="2841909658" sldId="436"/>
            <ac:picMk id="3" creationId="{83B60314-D28D-EC7E-FA12-3E4A211AACDC}"/>
          </ac:picMkLst>
        </pc:picChg>
      </pc:sldChg>
      <pc:sldChg chg="addSp delSp modSp mod">
        <pc:chgData name="Sarah Rickard" userId="240aa38f-c94a-41ca-a94b-420a644e3767" providerId="ADAL" clId="{13BBBC1D-874C-4282-BCBB-FFCDD89D6812}" dt="2024-03-05T15:48:10.503" v="142" actId="26606"/>
        <pc:sldMkLst>
          <pc:docMk/>
          <pc:sldMk cId="773796382" sldId="447"/>
        </pc:sldMkLst>
        <pc:spChg chg="mod">
          <ac:chgData name="Sarah Rickard" userId="240aa38f-c94a-41ca-a94b-420a644e3767" providerId="ADAL" clId="{13BBBC1D-874C-4282-BCBB-FFCDD89D6812}" dt="2024-03-05T15:48:10.498" v="141" actId="26606"/>
          <ac:spMkLst>
            <pc:docMk/>
            <pc:sldMk cId="773796382" sldId="447"/>
            <ac:spMk id="2" creationId="{1DE9DF4E-B582-F648-979C-199649322F05}"/>
          </ac:spMkLst>
        </pc:spChg>
        <pc:spChg chg="mod">
          <ac:chgData name="Sarah Rickard" userId="240aa38f-c94a-41ca-a94b-420a644e3767" providerId="ADAL" clId="{13BBBC1D-874C-4282-BCBB-FFCDD89D6812}" dt="2024-03-05T15:48:10.503" v="142" actId="26606"/>
          <ac:spMkLst>
            <pc:docMk/>
            <pc:sldMk cId="773796382" sldId="447"/>
            <ac:spMk id="5" creationId="{210CA440-390A-4D9F-9270-93F4F8D23DB9}"/>
          </ac:spMkLst>
        </pc:spChg>
        <pc:spChg chg="del">
          <ac:chgData name="Sarah Rickard" userId="240aa38f-c94a-41ca-a94b-420a644e3767" providerId="ADAL" clId="{13BBBC1D-874C-4282-BCBB-FFCDD89D6812}" dt="2024-03-05T15:47:45.800" v="136" actId="26606"/>
          <ac:spMkLst>
            <pc:docMk/>
            <pc:sldMk cId="773796382" sldId="447"/>
            <ac:spMk id="13" creationId="{F13C74B1-5B17-4795-BED0-7140497B445A}"/>
          </ac:spMkLst>
        </pc:spChg>
        <pc:spChg chg="del">
          <ac:chgData name="Sarah Rickard" userId="240aa38f-c94a-41ca-a94b-420a644e3767" providerId="ADAL" clId="{13BBBC1D-874C-4282-BCBB-FFCDD89D6812}" dt="2024-03-05T15:47:45.800" v="136" actId="26606"/>
          <ac:spMkLst>
            <pc:docMk/>
            <pc:sldMk cId="773796382" sldId="447"/>
            <ac:spMk id="15" creationId="{D4974D33-8DC5-464E-8C6D-BE58F0669C17}"/>
          </ac:spMkLst>
        </pc:spChg>
        <pc:spChg chg="add del">
          <ac:chgData name="Sarah Rickard" userId="240aa38f-c94a-41ca-a94b-420a644e3767" providerId="ADAL" clId="{13BBBC1D-874C-4282-BCBB-FFCDD89D6812}" dt="2024-03-05T15:48:10.503" v="142" actId="26606"/>
          <ac:spMkLst>
            <pc:docMk/>
            <pc:sldMk cId="773796382" sldId="447"/>
            <ac:spMk id="20" creationId="{45D37F4E-DDB4-456B-97E0-9937730A039F}"/>
          </ac:spMkLst>
        </pc:spChg>
        <pc:spChg chg="add del">
          <ac:chgData name="Sarah Rickard" userId="240aa38f-c94a-41ca-a94b-420a644e3767" providerId="ADAL" clId="{13BBBC1D-874C-4282-BCBB-FFCDD89D6812}" dt="2024-03-05T15:48:10.503" v="142" actId="26606"/>
          <ac:spMkLst>
            <pc:docMk/>
            <pc:sldMk cId="773796382" sldId="447"/>
            <ac:spMk id="22" creationId="{B2DD41CD-8F47-4F56-AD12-4E2FF7696987}"/>
          </ac:spMkLst>
        </pc:spChg>
        <pc:spChg chg="add del">
          <ac:chgData name="Sarah Rickard" userId="240aa38f-c94a-41ca-a94b-420a644e3767" providerId="ADAL" clId="{13BBBC1D-874C-4282-BCBB-FFCDD89D6812}" dt="2024-03-05T15:48:10.498" v="141" actId="26606"/>
          <ac:spMkLst>
            <pc:docMk/>
            <pc:sldMk cId="773796382" sldId="447"/>
            <ac:spMk id="27" creationId="{743AA782-23D1-4521-8CAD-47662984AA08}"/>
          </ac:spMkLst>
        </pc:spChg>
        <pc:spChg chg="add del">
          <ac:chgData name="Sarah Rickard" userId="240aa38f-c94a-41ca-a94b-420a644e3767" providerId="ADAL" clId="{13BBBC1D-874C-4282-BCBB-FFCDD89D6812}" dt="2024-03-05T15:48:10.498" v="141" actId="26606"/>
          <ac:spMkLst>
            <pc:docMk/>
            <pc:sldMk cId="773796382" sldId="447"/>
            <ac:spMk id="29" creationId="{71877DBC-BB60-40F0-AC93-2ACDBAAE60CE}"/>
          </ac:spMkLst>
        </pc:spChg>
        <pc:spChg chg="add">
          <ac:chgData name="Sarah Rickard" userId="240aa38f-c94a-41ca-a94b-420a644e3767" providerId="ADAL" clId="{13BBBC1D-874C-4282-BCBB-FFCDD89D6812}" dt="2024-03-05T15:48:10.503" v="142" actId="26606"/>
          <ac:spMkLst>
            <pc:docMk/>
            <pc:sldMk cId="773796382" sldId="447"/>
            <ac:spMk id="31" creationId="{45D37F4E-DDB4-456B-97E0-9937730A039F}"/>
          </ac:spMkLst>
        </pc:spChg>
        <pc:spChg chg="add">
          <ac:chgData name="Sarah Rickard" userId="240aa38f-c94a-41ca-a94b-420a644e3767" providerId="ADAL" clId="{13BBBC1D-874C-4282-BCBB-FFCDD89D6812}" dt="2024-03-05T15:48:10.503" v="142" actId="26606"/>
          <ac:spMkLst>
            <pc:docMk/>
            <pc:sldMk cId="773796382" sldId="447"/>
            <ac:spMk id="32" creationId="{B2DD41CD-8F47-4F56-AD12-4E2FF7696987}"/>
          </ac:spMkLst>
        </pc:spChg>
        <pc:picChg chg="mod">
          <ac:chgData name="Sarah Rickard" userId="240aa38f-c94a-41ca-a94b-420a644e3767" providerId="ADAL" clId="{13BBBC1D-874C-4282-BCBB-FFCDD89D6812}" dt="2024-03-05T15:48:10.498" v="141" actId="26606"/>
          <ac:picMkLst>
            <pc:docMk/>
            <pc:sldMk cId="773796382" sldId="447"/>
            <ac:picMk id="8" creationId="{4FCCE543-5F5D-2EEF-4A9B-A2B9815A7B43}"/>
          </ac:picMkLst>
        </pc:picChg>
      </pc:sldChg>
      <pc:sldChg chg="addSp delSp modSp mod">
        <pc:chgData name="Sarah Rickard" userId="240aa38f-c94a-41ca-a94b-420a644e3767" providerId="ADAL" clId="{13BBBC1D-874C-4282-BCBB-FFCDD89D6812}" dt="2024-03-05T15:53:07.289" v="191" actId="1076"/>
        <pc:sldMkLst>
          <pc:docMk/>
          <pc:sldMk cId="436228585" sldId="448"/>
        </pc:sldMkLst>
        <pc:spChg chg="mod">
          <ac:chgData name="Sarah Rickard" userId="240aa38f-c94a-41ca-a94b-420a644e3767" providerId="ADAL" clId="{13BBBC1D-874C-4282-BCBB-FFCDD89D6812}" dt="2024-03-05T15:52:52.252" v="182" actId="26606"/>
          <ac:spMkLst>
            <pc:docMk/>
            <pc:sldMk cId="436228585" sldId="448"/>
            <ac:spMk id="2" creationId="{1DE9DF4E-B582-F648-979C-199649322F05}"/>
          </ac:spMkLst>
        </pc:spChg>
        <pc:spChg chg="del">
          <ac:chgData name="Sarah Rickard" userId="240aa38f-c94a-41ca-a94b-420a644e3767" providerId="ADAL" clId="{13BBBC1D-874C-4282-BCBB-FFCDD89D6812}" dt="2024-03-05T15:52:52.252" v="182" actId="26606"/>
          <ac:spMkLst>
            <pc:docMk/>
            <pc:sldMk cId="436228585" sldId="448"/>
            <ac:spMk id="18" creationId="{4C2A3DC3-F495-4B99-9FF3-3FB30D63235E}"/>
          </ac:spMkLst>
        </pc:spChg>
        <pc:spChg chg="del">
          <ac:chgData name="Sarah Rickard" userId="240aa38f-c94a-41ca-a94b-420a644e3767" providerId="ADAL" clId="{13BBBC1D-874C-4282-BCBB-FFCDD89D6812}" dt="2024-03-05T15:52:52.252" v="182" actId="26606"/>
          <ac:spMkLst>
            <pc:docMk/>
            <pc:sldMk cId="436228585" sldId="448"/>
            <ac:spMk id="19" creationId="{394842B0-684D-44CC-B4BC-D13331CFD290}"/>
          </ac:spMkLst>
        </pc:spChg>
        <pc:spChg chg="add">
          <ac:chgData name="Sarah Rickard" userId="240aa38f-c94a-41ca-a94b-420a644e3767" providerId="ADAL" clId="{13BBBC1D-874C-4282-BCBB-FFCDD89D6812}" dt="2024-03-05T15:52:52.252" v="182" actId="26606"/>
          <ac:spMkLst>
            <pc:docMk/>
            <pc:sldMk cId="436228585" sldId="448"/>
            <ac:spMk id="24" creationId="{C59AB4C8-9178-4F7A-8404-6890510B5917}"/>
          </ac:spMkLst>
        </pc:spChg>
        <pc:spChg chg="add">
          <ac:chgData name="Sarah Rickard" userId="240aa38f-c94a-41ca-a94b-420a644e3767" providerId="ADAL" clId="{13BBBC1D-874C-4282-BCBB-FFCDD89D6812}" dt="2024-03-05T15:52:52.252" v="182" actId="26606"/>
          <ac:spMkLst>
            <pc:docMk/>
            <pc:sldMk cId="436228585" sldId="448"/>
            <ac:spMk id="26" creationId="{4CFDFB37-4BC7-42C6-915D-A6609139BFE7}"/>
          </ac:spMkLst>
        </pc:spChg>
        <pc:picChg chg="del">
          <ac:chgData name="Sarah Rickard" userId="240aa38f-c94a-41ca-a94b-420a644e3767" providerId="ADAL" clId="{13BBBC1D-874C-4282-BCBB-FFCDD89D6812}" dt="2024-03-05T15:52:44.461" v="181" actId="478"/>
          <ac:picMkLst>
            <pc:docMk/>
            <pc:sldMk cId="436228585" sldId="448"/>
            <ac:picMk id="8" creationId="{4FCCE543-5F5D-2EEF-4A9B-A2B9815A7B43}"/>
          </ac:picMkLst>
        </pc:picChg>
        <pc:picChg chg="mod modCrop">
          <ac:chgData name="Sarah Rickard" userId="240aa38f-c94a-41ca-a94b-420a644e3767" providerId="ADAL" clId="{13BBBC1D-874C-4282-BCBB-FFCDD89D6812}" dt="2024-03-05T15:53:07.289" v="191" actId="1076"/>
          <ac:picMkLst>
            <pc:docMk/>
            <pc:sldMk cId="436228585" sldId="448"/>
            <ac:picMk id="9" creationId="{D7496491-058F-CEE3-38E6-B8F70BFD57B1}"/>
          </ac:picMkLst>
        </pc:picChg>
      </pc:sldChg>
      <pc:sldChg chg="addSp delSp modSp mod setBg setClrOvrMap">
        <pc:chgData name="Sarah Rickard" userId="240aa38f-c94a-41ca-a94b-420a644e3767" providerId="ADAL" clId="{13BBBC1D-874C-4282-BCBB-FFCDD89D6812}" dt="2024-03-05T15:48:48.426" v="148" actId="122"/>
        <pc:sldMkLst>
          <pc:docMk/>
          <pc:sldMk cId="3135741491" sldId="449"/>
        </pc:sldMkLst>
        <pc:spChg chg="mod">
          <ac:chgData name="Sarah Rickard" userId="240aa38f-c94a-41ca-a94b-420a644e3767" providerId="ADAL" clId="{13BBBC1D-874C-4282-BCBB-FFCDD89D6812}" dt="2024-03-05T15:48:34.572" v="145" actId="26606"/>
          <ac:spMkLst>
            <pc:docMk/>
            <pc:sldMk cId="3135741491" sldId="449"/>
            <ac:spMk id="2" creationId="{1DE9DF4E-B582-F648-979C-199649322F05}"/>
          </ac:spMkLst>
        </pc:spChg>
        <pc:spChg chg="mod">
          <ac:chgData name="Sarah Rickard" userId="240aa38f-c94a-41ca-a94b-420a644e3767" providerId="ADAL" clId="{13BBBC1D-874C-4282-BCBB-FFCDD89D6812}" dt="2024-03-05T15:48:48.426" v="148" actId="122"/>
          <ac:spMkLst>
            <pc:docMk/>
            <pc:sldMk cId="3135741491" sldId="449"/>
            <ac:spMk id="4" creationId="{F25A0E94-1772-9154-0084-A17BB8AD8A0A}"/>
          </ac:spMkLst>
        </pc:spChg>
        <pc:spChg chg="add del">
          <ac:chgData name="Sarah Rickard" userId="240aa38f-c94a-41ca-a94b-420a644e3767" providerId="ADAL" clId="{13BBBC1D-874C-4282-BCBB-FFCDD89D6812}" dt="2024-03-05T15:46:30.913" v="117" actId="26606"/>
          <ac:spMkLst>
            <pc:docMk/>
            <pc:sldMk cId="3135741491" sldId="449"/>
            <ac:spMk id="13" creationId="{4F7EBAE4-9945-4473-9E34-B2C66EA0F03D}"/>
          </ac:spMkLst>
        </pc:spChg>
        <pc:spChg chg="add del">
          <ac:chgData name="Sarah Rickard" userId="240aa38f-c94a-41ca-a94b-420a644e3767" providerId="ADAL" clId="{13BBBC1D-874C-4282-BCBB-FFCDD89D6812}" dt="2024-03-05T15:46:30.913" v="117" actId="26606"/>
          <ac:spMkLst>
            <pc:docMk/>
            <pc:sldMk cId="3135741491" sldId="449"/>
            <ac:spMk id="15" creationId="{70BEB1E7-2F88-40BC-B73D-42E5B6F80BFC}"/>
          </ac:spMkLst>
        </pc:spChg>
        <pc:spChg chg="add del">
          <ac:chgData name="Sarah Rickard" userId="240aa38f-c94a-41ca-a94b-420a644e3767" providerId="ADAL" clId="{13BBBC1D-874C-4282-BCBB-FFCDD89D6812}" dt="2024-03-05T15:46:30.913" v="117" actId="26606"/>
          <ac:spMkLst>
            <pc:docMk/>
            <pc:sldMk cId="3135741491" sldId="449"/>
            <ac:spMk id="17" creationId="{A7B99495-F43F-4D80-A44F-2CB4764EB90B}"/>
          </ac:spMkLst>
        </pc:spChg>
        <pc:spChg chg="add del">
          <ac:chgData name="Sarah Rickard" userId="240aa38f-c94a-41ca-a94b-420a644e3767" providerId="ADAL" clId="{13BBBC1D-874C-4282-BCBB-FFCDD89D6812}" dt="2024-03-05T15:48:34.572" v="145" actId="26606"/>
          <ac:spMkLst>
            <pc:docMk/>
            <pc:sldMk cId="3135741491" sldId="449"/>
            <ac:spMk id="22" creationId="{743AA782-23D1-4521-8CAD-47662984AA08}"/>
          </ac:spMkLst>
        </pc:spChg>
        <pc:spChg chg="add del">
          <ac:chgData name="Sarah Rickard" userId="240aa38f-c94a-41ca-a94b-420a644e3767" providerId="ADAL" clId="{13BBBC1D-874C-4282-BCBB-FFCDD89D6812}" dt="2024-03-05T15:48:34.572" v="145" actId="26606"/>
          <ac:spMkLst>
            <pc:docMk/>
            <pc:sldMk cId="3135741491" sldId="449"/>
            <ac:spMk id="24" creationId="{650D18FE-0824-4A46-B22C-A86B52E5780A}"/>
          </ac:spMkLst>
        </pc:spChg>
        <pc:spChg chg="add">
          <ac:chgData name="Sarah Rickard" userId="240aa38f-c94a-41ca-a94b-420a644e3767" providerId="ADAL" clId="{13BBBC1D-874C-4282-BCBB-FFCDD89D6812}" dt="2024-03-05T15:48:34.572" v="145" actId="26606"/>
          <ac:spMkLst>
            <pc:docMk/>
            <pc:sldMk cId="3135741491" sldId="449"/>
            <ac:spMk id="29" creationId="{45D37F4E-DDB4-456B-97E0-9937730A039F}"/>
          </ac:spMkLst>
        </pc:spChg>
        <pc:spChg chg="add">
          <ac:chgData name="Sarah Rickard" userId="240aa38f-c94a-41ca-a94b-420a644e3767" providerId="ADAL" clId="{13BBBC1D-874C-4282-BCBB-FFCDD89D6812}" dt="2024-03-05T15:48:34.572" v="145" actId="26606"/>
          <ac:spMkLst>
            <pc:docMk/>
            <pc:sldMk cId="3135741491" sldId="449"/>
            <ac:spMk id="31" creationId="{B2DD41CD-8F47-4F56-AD12-4E2FF7696987}"/>
          </ac:spMkLst>
        </pc:spChg>
        <pc:picChg chg="mod ord">
          <ac:chgData name="Sarah Rickard" userId="240aa38f-c94a-41ca-a94b-420a644e3767" providerId="ADAL" clId="{13BBBC1D-874C-4282-BCBB-FFCDD89D6812}" dt="2024-03-05T15:48:34.572" v="145" actId="26606"/>
          <ac:picMkLst>
            <pc:docMk/>
            <pc:sldMk cId="3135741491" sldId="449"/>
            <ac:picMk id="8" creationId="{4FCCE543-5F5D-2EEF-4A9B-A2B9815A7B43}"/>
          </ac:picMkLst>
        </pc:picChg>
      </pc:sldChg>
      <pc:sldChg chg="modSp mod">
        <pc:chgData name="Sarah Rickard" userId="240aa38f-c94a-41ca-a94b-420a644e3767" providerId="ADAL" clId="{13BBBC1D-874C-4282-BCBB-FFCDD89D6812}" dt="2024-03-05T15:48:19.826" v="143" actId="113"/>
        <pc:sldMkLst>
          <pc:docMk/>
          <pc:sldMk cId="587405515" sldId="450"/>
        </pc:sldMkLst>
        <pc:spChg chg="mod">
          <ac:chgData name="Sarah Rickard" userId="240aa38f-c94a-41ca-a94b-420a644e3767" providerId="ADAL" clId="{13BBBC1D-874C-4282-BCBB-FFCDD89D6812}" dt="2024-03-05T15:48:19.826" v="143" actId="113"/>
          <ac:spMkLst>
            <pc:docMk/>
            <pc:sldMk cId="587405515" sldId="450"/>
            <ac:spMk id="5" creationId="{210CA440-390A-4D9F-9270-93F4F8D23DB9}"/>
          </ac:spMkLst>
        </pc:spChg>
      </pc:sldChg>
      <pc:sldChg chg="addSp delSp modSp mod setBg setClrOvrMap">
        <pc:chgData name="Sarah Rickard" userId="240aa38f-c94a-41ca-a94b-420a644e3767" providerId="ADAL" clId="{13BBBC1D-874C-4282-BCBB-FFCDD89D6812}" dt="2024-03-05T15:43:01.207" v="57" actId="14100"/>
        <pc:sldMkLst>
          <pc:docMk/>
          <pc:sldMk cId="503249126" sldId="452"/>
        </pc:sldMkLst>
        <pc:spChg chg="mod">
          <ac:chgData name="Sarah Rickard" userId="240aa38f-c94a-41ca-a94b-420a644e3767" providerId="ADAL" clId="{13BBBC1D-874C-4282-BCBB-FFCDD89D6812}" dt="2024-03-05T15:43:01.207" v="57" actId="14100"/>
          <ac:spMkLst>
            <pc:docMk/>
            <pc:sldMk cId="503249126" sldId="452"/>
            <ac:spMk id="4" creationId="{6BFFF9FD-6EDD-1847-AFD2-8D35C81B99E6}"/>
          </ac:spMkLst>
        </pc:spChg>
        <pc:spChg chg="add del">
          <ac:chgData name="Sarah Rickard" userId="240aa38f-c94a-41ca-a94b-420a644e3767" providerId="ADAL" clId="{13BBBC1D-874C-4282-BCBB-FFCDD89D6812}" dt="2024-03-05T15:42:57.829" v="56" actId="26606"/>
          <ac:spMkLst>
            <pc:docMk/>
            <pc:sldMk cId="503249126" sldId="452"/>
            <ac:spMk id="11" creationId="{8D0D6D3E-D7F9-4591-9CA9-DDF4DB1F73DA}"/>
          </ac:spMkLst>
        </pc:spChg>
        <pc:spChg chg="add del">
          <ac:chgData name="Sarah Rickard" userId="240aa38f-c94a-41ca-a94b-420a644e3767" providerId="ADAL" clId="{13BBBC1D-874C-4282-BCBB-FFCDD89D6812}" dt="2024-03-05T15:42:57.829" v="56" actId="26606"/>
          <ac:spMkLst>
            <pc:docMk/>
            <pc:sldMk cId="503249126" sldId="452"/>
            <ac:spMk id="13" creationId="{C4C9F2B0-1044-46EB-8AEB-C3BFFDE6C2CC}"/>
          </ac:spMkLst>
        </pc:spChg>
        <pc:spChg chg="add del">
          <ac:chgData name="Sarah Rickard" userId="240aa38f-c94a-41ca-a94b-420a644e3767" providerId="ADAL" clId="{13BBBC1D-874C-4282-BCBB-FFCDD89D6812}" dt="2024-03-05T15:42:57.829" v="56" actId="26606"/>
          <ac:spMkLst>
            <pc:docMk/>
            <pc:sldMk cId="503249126" sldId="452"/>
            <ac:spMk id="15" creationId="{D28B54C3-B57B-472A-B96E-1FCB67093DC2}"/>
          </ac:spMkLst>
        </pc:spChg>
        <pc:spChg chg="add del">
          <ac:chgData name="Sarah Rickard" userId="240aa38f-c94a-41ca-a94b-420a644e3767" providerId="ADAL" clId="{13BBBC1D-874C-4282-BCBB-FFCDD89D6812}" dt="2024-03-05T15:42:57.829" v="56" actId="26606"/>
          <ac:spMkLst>
            <pc:docMk/>
            <pc:sldMk cId="503249126" sldId="452"/>
            <ac:spMk id="17" creationId="{7DB3C429-F8DA-49B9-AF84-21996FCF78B5}"/>
          </ac:spMkLst>
        </pc:spChg>
        <pc:spChg chg="add">
          <ac:chgData name="Sarah Rickard" userId="240aa38f-c94a-41ca-a94b-420a644e3767" providerId="ADAL" clId="{13BBBC1D-874C-4282-BCBB-FFCDD89D6812}" dt="2024-03-05T15:42:57.829" v="56" actId="26606"/>
          <ac:spMkLst>
            <pc:docMk/>
            <pc:sldMk cId="503249126" sldId="452"/>
            <ac:spMk id="22" creationId="{B9651FA3-B4A1-4E98-9B71-4CF82087794D}"/>
          </ac:spMkLst>
        </pc:spChg>
        <pc:spChg chg="add">
          <ac:chgData name="Sarah Rickard" userId="240aa38f-c94a-41ca-a94b-420a644e3767" providerId="ADAL" clId="{13BBBC1D-874C-4282-BCBB-FFCDD89D6812}" dt="2024-03-05T15:42:57.829" v="56" actId="26606"/>
          <ac:spMkLst>
            <pc:docMk/>
            <pc:sldMk cId="503249126" sldId="452"/>
            <ac:spMk id="24" creationId="{F227E5B6-9132-43CA-B503-37A18562ADF2}"/>
          </ac:spMkLst>
        </pc:spChg>
        <pc:spChg chg="add">
          <ac:chgData name="Sarah Rickard" userId="240aa38f-c94a-41ca-a94b-420a644e3767" providerId="ADAL" clId="{13BBBC1D-874C-4282-BCBB-FFCDD89D6812}" dt="2024-03-05T15:42:57.829" v="56" actId="26606"/>
          <ac:spMkLst>
            <pc:docMk/>
            <pc:sldMk cId="503249126" sldId="452"/>
            <ac:spMk id="26" creationId="{D2929CB1-0E3C-4B2D-ADC5-0154FB33BA44}"/>
          </ac:spMkLst>
        </pc:spChg>
        <pc:spChg chg="add">
          <ac:chgData name="Sarah Rickard" userId="240aa38f-c94a-41ca-a94b-420a644e3767" providerId="ADAL" clId="{13BBBC1D-874C-4282-BCBB-FFCDD89D6812}" dt="2024-03-05T15:42:57.829" v="56" actId="26606"/>
          <ac:spMkLst>
            <pc:docMk/>
            <pc:sldMk cId="503249126" sldId="452"/>
            <ac:spMk id="28" creationId="{658970D8-8D1D-4B5C-894B-E871CC86543D}"/>
          </ac:spMkLst>
        </pc:spChg>
        <pc:spChg chg="add">
          <ac:chgData name="Sarah Rickard" userId="240aa38f-c94a-41ca-a94b-420a644e3767" providerId="ADAL" clId="{13BBBC1D-874C-4282-BCBB-FFCDD89D6812}" dt="2024-03-05T15:42:57.829" v="56" actId="26606"/>
          <ac:spMkLst>
            <pc:docMk/>
            <pc:sldMk cId="503249126" sldId="452"/>
            <ac:spMk id="30" creationId="{03C2051E-A88D-48E5-BACF-AAED17892722}"/>
          </ac:spMkLst>
        </pc:spChg>
        <pc:spChg chg="add">
          <ac:chgData name="Sarah Rickard" userId="240aa38f-c94a-41ca-a94b-420a644e3767" providerId="ADAL" clId="{13BBBC1D-874C-4282-BCBB-FFCDD89D6812}" dt="2024-03-05T15:42:57.829" v="56" actId="26606"/>
          <ac:spMkLst>
            <pc:docMk/>
            <pc:sldMk cId="503249126" sldId="452"/>
            <ac:spMk id="32" creationId="{5F2F0C84-BE8C-4DC2-A6D3-30349A801D5C}"/>
          </ac:spMkLst>
        </pc:spChg>
        <pc:spChg chg="add">
          <ac:chgData name="Sarah Rickard" userId="240aa38f-c94a-41ca-a94b-420a644e3767" providerId="ADAL" clId="{13BBBC1D-874C-4282-BCBB-FFCDD89D6812}" dt="2024-03-05T15:42:57.829" v="56" actId="26606"/>
          <ac:spMkLst>
            <pc:docMk/>
            <pc:sldMk cId="503249126" sldId="452"/>
            <ac:spMk id="34" creationId="{7821A508-2985-4905-874A-527429BAABFA}"/>
          </ac:spMkLst>
        </pc:spChg>
        <pc:picChg chg="mod">
          <ac:chgData name="Sarah Rickard" userId="240aa38f-c94a-41ca-a94b-420a644e3767" providerId="ADAL" clId="{13BBBC1D-874C-4282-BCBB-FFCDD89D6812}" dt="2024-03-05T15:42:57.829" v="56" actId="26606"/>
          <ac:picMkLst>
            <pc:docMk/>
            <pc:sldMk cId="503249126" sldId="452"/>
            <ac:picMk id="6" creationId="{D9F4C1BA-1C1F-3CF6-9B80-495FF442AD86}"/>
          </ac:picMkLst>
        </pc:picChg>
      </pc:sldChg>
      <pc:sldChg chg="addSp modSp mod setBg setClrOvrMap">
        <pc:chgData name="Sarah Rickard" userId="240aa38f-c94a-41ca-a94b-420a644e3767" providerId="ADAL" clId="{13BBBC1D-874C-4282-BCBB-FFCDD89D6812}" dt="2024-03-05T15:46:17.233" v="116" actId="14100"/>
        <pc:sldMkLst>
          <pc:docMk/>
          <pc:sldMk cId="1853720253" sldId="455"/>
        </pc:sldMkLst>
        <pc:spChg chg="mod">
          <ac:chgData name="Sarah Rickard" userId="240aa38f-c94a-41ca-a94b-420a644e3767" providerId="ADAL" clId="{13BBBC1D-874C-4282-BCBB-FFCDD89D6812}" dt="2024-03-05T15:46:11.437" v="114" actId="1076"/>
          <ac:spMkLst>
            <pc:docMk/>
            <pc:sldMk cId="1853720253" sldId="455"/>
            <ac:spMk id="2" creationId="{1DE9DF4E-B582-F648-979C-199649322F05}"/>
          </ac:spMkLst>
        </pc:spChg>
        <pc:spChg chg="mod">
          <ac:chgData name="Sarah Rickard" userId="240aa38f-c94a-41ca-a94b-420a644e3767" providerId="ADAL" clId="{13BBBC1D-874C-4282-BCBB-FFCDD89D6812}" dt="2024-03-05T15:45:58.398" v="112" actId="26606"/>
          <ac:spMkLst>
            <pc:docMk/>
            <pc:sldMk cId="1853720253" sldId="455"/>
            <ac:spMk id="5" creationId="{210CA440-390A-4D9F-9270-93F4F8D23DB9}"/>
          </ac:spMkLst>
        </pc:spChg>
        <pc:spChg chg="add">
          <ac:chgData name="Sarah Rickard" userId="240aa38f-c94a-41ca-a94b-420a644e3767" providerId="ADAL" clId="{13BBBC1D-874C-4282-BCBB-FFCDD89D6812}" dt="2024-03-05T15:45:58.398" v="112" actId="26606"/>
          <ac:spMkLst>
            <pc:docMk/>
            <pc:sldMk cId="1853720253" sldId="455"/>
            <ac:spMk id="12" creationId="{743AA782-23D1-4521-8CAD-47662984AA08}"/>
          </ac:spMkLst>
        </pc:spChg>
        <pc:spChg chg="add">
          <ac:chgData name="Sarah Rickard" userId="240aa38f-c94a-41ca-a94b-420a644e3767" providerId="ADAL" clId="{13BBBC1D-874C-4282-BCBB-FFCDD89D6812}" dt="2024-03-05T15:45:58.398" v="112" actId="26606"/>
          <ac:spMkLst>
            <pc:docMk/>
            <pc:sldMk cId="1853720253" sldId="455"/>
            <ac:spMk id="14" creationId="{71877DBC-BB60-40F0-AC93-2ACDBAAE60CE}"/>
          </ac:spMkLst>
        </pc:spChg>
        <pc:picChg chg="mod">
          <ac:chgData name="Sarah Rickard" userId="240aa38f-c94a-41ca-a94b-420a644e3767" providerId="ADAL" clId="{13BBBC1D-874C-4282-BCBB-FFCDD89D6812}" dt="2024-03-05T15:46:17.233" v="116" actId="14100"/>
          <ac:picMkLst>
            <pc:docMk/>
            <pc:sldMk cId="1853720253" sldId="455"/>
            <ac:picMk id="7" creationId="{87640BB7-62D7-4B9A-A6DB-F5DA67A4B6A4}"/>
          </ac:picMkLst>
        </pc:picChg>
      </pc:sldChg>
    </pc:docChg>
  </pc:docChgLst>
  <pc:docChgLst>
    <pc:chgData name="Sarah Rickard" userId="240aa38f-c94a-41ca-a94b-420a644e3767" providerId="ADAL" clId="{9DA930EF-44C1-4D49-9344-09E30F69A44F}"/>
    <pc:docChg chg="custSel modSld">
      <pc:chgData name="Sarah Rickard" userId="240aa38f-c94a-41ca-a94b-420a644e3767" providerId="ADAL" clId="{9DA930EF-44C1-4D49-9344-09E30F69A44F}" dt="2024-10-03T09:00:00.678" v="80" actId="207"/>
      <pc:docMkLst>
        <pc:docMk/>
      </pc:docMkLst>
      <pc:sldChg chg="modSp mod">
        <pc:chgData name="Sarah Rickard" userId="240aa38f-c94a-41ca-a94b-420a644e3767" providerId="ADAL" clId="{9DA930EF-44C1-4D49-9344-09E30F69A44F}" dt="2024-10-03T08:55:38.795" v="3" actId="207"/>
        <pc:sldMkLst>
          <pc:docMk/>
          <pc:sldMk cId="2426872685" sldId="271"/>
        </pc:sldMkLst>
        <pc:spChg chg="mod">
          <ac:chgData name="Sarah Rickard" userId="240aa38f-c94a-41ca-a94b-420a644e3767" providerId="ADAL" clId="{9DA930EF-44C1-4D49-9344-09E30F69A44F}" dt="2024-10-03T08:55:38.795" v="3" actId="207"/>
          <ac:spMkLst>
            <pc:docMk/>
            <pc:sldMk cId="2426872685" sldId="271"/>
            <ac:spMk id="2" creationId="{00000000-0000-0000-0000-000000000000}"/>
          </ac:spMkLst>
        </pc:spChg>
      </pc:sldChg>
      <pc:sldChg chg="modSp">
        <pc:chgData name="Sarah Rickard" userId="240aa38f-c94a-41ca-a94b-420a644e3767" providerId="ADAL" clId="{9DA930EF-44C1-4D49-9344-09E30F69A44F}" dt="2024-10-03T08:56:10.758" v="11" actId="207"/>
        <pc:sldMkLst>
          <pc:docMk/>
          <pc:sldMk cId="3972827633" sldId="364"/>
        </pc:sldMkLst>
        <pc:spChg chg="mod">
          <ac:chgData name="Sarah Rickard" userId="240aa38f-c94a-41ca-a94b-420a644e3767" providerId="ADAL" clId="{9DA930EF-44C1-4D49-9344-09E30F69A44F}" dt="2024-10-03T08:56:10.758" v="11" actId="207"/>
          <ac:spMkLst>
            <pc:docMk/>
            <pc:sldMk cId="3972827633" sldId="364"/>
            <ac:spMk id="14" creationId="{85738B58-7907-4574-A309-C481559E5CD0}"/>
          </ac:spMkLst>
        </pc:spChg>
      </pc:sldChg>
      <pc:sldChg chg="modSp mod">
        <pc:chgData name="Sarah Rickard" userId="240aa38f-c94a-41ca-a94b-420a644e3767" providerId="ADAL" clId="{9DA930EF-44C1-4D49-9344-09E30F69A44F}" dt="2024-10-03T08:59:53.918" v="78" actId="207"/>
        <pc:sldMkLst>
          <pc:docMk/>
          <pc:sldMk cId="92062697" sldId="371"/>
        </pc:sldMkLst>
        <pc:spChg chg="mod">
          <ac:chgData name="Sarah Rickard" userId="240aa38f-c94a-41ca-a94b-420a644e3767" providerId="ADAL" clId="{9DA930EF-44C1-4D49-9344-09E30F69A44F}" dt="2024-10-03T08:59:53.918" v="78" actId="207"/>
          <ac:spMkLst>
            <pc:docMk/>
            <pc:sldMk cId="92062697" sldId="371"/>
            <ac:spMk id="2" creationId="{1DE9DF4E-B582-F648-979C-199649322F05}"/>
          </ac:spMkLst>
        </pc:spChg>
        <pc:spChg chg="mod">
          <ac:chgData name="Sarah Rickard" userId="240aa38f-c94a-41ca-a94b-420a644e3767" providerId="ADAL" clId="{9DA930EF-44C1-4D49-9344-09E30F69A44F}" dt="2024-10-03T08:59:51.406" v="77" actId="207"/>
          <ac:spMkLst>
            <pc:docMk/>
            <pc:sldMk cId="92062697" sldId="371"/>
            <ac:spMk id="3" creationId="{5077FE0E-0E10-694A-A366-5484C90F1369}"/>
          </ac:spMkLst>
        </pc:spChg>
      </pc:sldChg>
      <pc:sldChg chg="modSp">
        <pc:chgData name="Sarah Rickard" userId="240aa38f-c94a-41ca-a94b-420a644e3767" providerId="ADAL" clId="{9DA930EF-44C1-4D49-9344-09E30F69A44F}" dt="2024-10-03T08:56:06.824" v="10" actId="207"/>
        <pc:sldMkLst>
          <pc:docMk/>
          <pc:sldMk cId="3098878425" sldId="375"/>
        </pc:sldMkLst>
        <pc:spChg chg="mod">
          <ac:chgData name="Sarah Rickard" userId="240aa38f-c94a-41ca-a94b-420a644e3767" providerId="ADAL" clId="{9DA930EF-44C1-4D49-9344-09E30F69A44F}" dt="2024-10-03T08:56:06.824" v="10" actId="207"/>
          <ac:spMkLst>
            <pc:docMk/>
            <pc:sldMk cId="3098878425" sldId="375"/>
            <ac:spMk id="4" creationId="{6BFFF9FD-6EDD-1847-AFD2-8D35C81B99E6}"/>
          </ac:spMkLst>
        </pc:spChg>
      </pc:sldChg>
      <pc:sldChg chg="modSp mod">
        <pc:chgData name="Sarah Rickard" userId="240aa38f-c94a-41ca-a94b-420a644e3767" providerId="ADAL" clId="{9DA930EF-44C1-4D49-9344-09E30F69A44F}" dt="2024-10-03T08:59:42.563" v="76" actId="14100"/>
        <pc:sldMkLst>
          <pc:docMk/>
          <pc:sldMk cId="1967895007" sldId="399"/>
        </pc:sldMkLst>
        <pc:spChg chg="mod">
          <ac:chgData name="Sarah Rickard" userId="240aa38f-c94a-41ca-a94b-420a644e3767" providerId="ADAL" clId="{9DA930EF-44C1-4D49-9344-09E30F69A44F}" dt="2024-10-03T08:59:36.574" v="75" actId="255"/>
          <ac:spMkLst>
            <pc:docMk/>
            <pc:sldMk cId="1967895007" sldId="399"/>
            <ac:spMk id="3" creationId="{5077FE0E-0E10-694A-A366-5484C90F1369}"/>
          </ac:spMkLst>
        </pc:spChg>
        <pc:spChg chg="mod">
          <ac:chgData name="Sarah Rickard" userId="240aa38f-c94a-41ca-a94b-420a644e3767" providerId="ADAL" clId="{9DA930EF-44C1-4D49-9344-09E30F69A44F}" dt="2024-10-03T08:59:36.574" v="75" actId="255"/>
          <ac:spMkLst>
            <pc:docMk/>
            <pc:sldMk cId="1967895007" sldId="399"/>
            <ac:spMk id="6" creationId="{52E34A42-DABA-FD4A-B212-2DE3A94F024C}"/>
          </ac:spMkLst>
        </pc:spChg>
        <pc:graphicFrameChg chg="mod">
          <ac:chgData name="Sarah Rickard" userId="240aa38f-c94a-41ca-a94b-420a644e3767" providerId="ADAL" clId="{9DA930EF-44C1-4D49-9344-09E30F69A44F}" dt="2024-10-03T08:59:42.563" v="76" actId="14100"/>
          <ac:graphicFrameMkLst>
            <pc:docMk/>
            <pc:sldMk cId="1967895007" sldId="399"/>
            <ac:graphicFrameMk id="12" creationId="{7DE32A72-FE53-DB73-377E-92D584BBD03B}"/>
          </ac:graphicFrameMkLst>
        </pc:graphicFrameChg>
      </pc:sldChg>
      <pc:sldChg chg="modSp mod">
        <pc:chgData name="Sarah Rickard" userId="240aa38f-c94a-41ca-a94b-420a644e3767" providerId="ADAL" clId="{9DA930EF-44C1-4D49-9344-09E30F69A44F}" dt="2024-10-03T08:58:55.454" v="69" actId="1076"/>
        <pc:sldMkLst>
          <pc:docMk/>
          <pc:sldMk cId="2801345614" sldId="400"/>
        </pc:sldMkLst>
        <pc:spChg chg="mod">
          <ac:chgData name="Sarah Rickard" userId="240aa38f-c94a-41ca-a94b-420a644e3767" providerId="ADAL" clId="{9DA930EF-44C1-4D49-9344-09E30F69A44F}" dt="2024-10-03T08:58:13.586" v="49" actId="207"/>
          <ac:spMkLst>
            <pc:docMk/>
            <pc:sldMk cId="2801345614" sldId="400"/>
            <ac:spMk id="2" creationId="{1DE9DF4E-B582-F648-979C-199649322F05}"/>
          </ac:spMkLst>
        </pc:spChg>
        <pc:spChg chg="mod">
          <ac:chgData name="Sarah Rickard" userId="240aa38f-c94a-41ca-a94b-420a644e3767" providerId="ADAL" clId="{9DA930EF-44C1-4D49-9344-09E30F69A44F}" dt="2024-10-03T08:58:39.210" v="65" actId="27636"/>
          <ac:spMkLst>
            <pc:docMk/>
            <pc:sldMk cId="2801345614" sldId="400"/>
            <ac:spMk id="3" creationId="{5077FE0E-0E10-694A-A366-5484C90F1369}"/>
          </ac:spMkLst>
        </pc:spChg>
        <pc:picChg chg="mod modCrop">
          <ac:chgData name="Sarah Rickard" userId="240aa38f-c94a-41ca-a94b-420a644e3767" providerId="ADAL" clId="{9DA930EF-44C1-4D49-9344-09E30F69A44F}" dt="2024-10-03T08:58:55.454" v="69" actId="1076"/>
          <ac:picMkLst>
            <pc:docMk/>
            <pc:sldMk cId="2801345614" sldId="400"/>
            <ac:picMk id="8" creationId="{26A2C2B7-5E8A-CB00-F68E-ABB7DBCABF56}"/>
          </ac:picMkLst>
        </pc:picChg>
      </pc:sldChg>
      <pc:sldChg chg="modSp mod">
        <pc:chgData name="Sarah Rickard" userId="240aa38f-c94a-41ca-a94b-420a644e3767" providerId="ADAL" clId="{9DA930EF-44C1-4D49-9344-09E30F69A44F}" dt="2024-10-03T08:56:32.509" v="17" actId="14100"/>
        <pc:sldMkLst>
          <pc:docMk/>
          <pc:sldMk cId="1287998807" sldId="426"/>
        </pc:sldMkLst>
        <pc:spChg chg="mod">
          <ac:chgData name="Sarah Rickard" userId="240aa38f-c94a-41ca-a94b-420a644e3767" providerId="ADAL" clId="{9DA930EF-44C1-4D49-9344-09E30F69A44F}" dt="2024-10-03T08:56:26.926" v="16" actId="207"/>
          <ac:spMkLst>
            <pc:docMk/>
            <pc:sldMk cId="1287998807" sldId="426"/>
            <ac:spMk id="2" creationId="{1DE9DF4E-B582-F648-979C-199649322F05}"/>
          </ac:spMkLst>
        </pc:spChg>
        <pc:picChg chg="mod">
          <ac:chgData name="Sarah Rickard" userId="240aa38f-c94a-41ca-a94b-420a644e3767" providerId="ADAL" clId="{9DA930EF-44C1-4D49-9344-09E30F69A44F}" dt="2024-10-03T08:56:32.509" v="17" actId="14100"/>
          <ac:picMkLst>
            <pc:docMk/>
            <pc:sldMk cId="1287998807" sldId="426"/>
            <ac:picMk id="7" creationId="{87640BB7-62D7-4B9A-A6DB-F5DA67A4B6A4}"/>
          </ac:picMkLst>
        </pc:picChg>
      </pc:sldChg>
      <pc:sldChg chg="modSp mod">
        <pc:chgData name="Sarah Rickard" userId="240aa38f-c94a-41ca-a94b-420a644e3767" providerId="ADAL" clId="{9DA930EF-44C1-4D49-9344-09E30F69A44F}" dt="2024-10-03T08:59:16.424" v="73" actId="207"/>
        <pc:sldMkLst>
          <pc:docMk/>
          <pc:sldMk cId="1690992625" sldId="428"/>
        </pc:sldMkLst>
        <pc:spChg chg="mod">
          <ac:chgData name="Sarah Rickard" userId="240aa38f-c94a-41ca-a94b-420a644e3767" providerId="ADAL" clId="{9DA930EF-44C1-4D49-9344-09E30F69A44F}" dt="2024-10-03T08:59:16.424" v="73" actId="207"/>
          <ac:spMkLst>
            <pc:docMk/>
            <pc:sldMk cId="1690992625" sldId="428"/>
            <ac:spMk id="2" creationId="{1DE9DF4E-B582-F648-979C-199649322F05}"/>
          </ac:spMkLst>
        </pc:spChg>
        <pc:spChg chg="mod">
          <ac:chgData name="Sarah Rickard" userId="240aa38f-c94a-41ca-a94b-420a644e3767" providerId="ADAL" clId="{9DA930EF-44C1-4D49-9344-09E30F69A44F}" dt="2024-10-03T08:59:12.328" v="72" actId="255"/>
          <ac:spMkLst>
            <pc:docMk/>
            <pc:sldMk cId="1690992625" sldId="428"/>
            <ac:spMk id="3" creationId="{5077FE0E-0E10-694A-A366-5484C90F1369}"/>
          </ac:spMkLst>
        </pc:spChg>
      </pc:sldChg>
      <pc:sldChg chg="modSp mod">
        <pc:chgData name="Sarah Rickard" userId="240aa38f-c94a-41ca-a94b-420a644e3767" providerId="ADAL" clId="{9DA930EF-44C1-4D49-9344-09E30F69A44F}" dt="2024-10-03T09:00:00.678" v="80" actId="207"/>
        <pc:sldMkLst>
          <pc:docMk/>
          <pc:sldMk cId="184791516" sldId="429"/>
        </pc:sldMkLst>
        <pc:spChg chg="mod">
          <ac:chgData name="Sarah Rickard" userId="240aa38f-c94a-41ca-a94b-420a644e3767" providerId="ADAL" clId="{9DA930EF-44C1-4D49-9344-09E30F69A44F}" dt="2024-10-03T08:59:58.072" v="79" actId="207"/>
          <ac:spMkLst>
            <pc:docMk/>
            <pc:sldMk cId="184791516" sldId="429"/>
            <ac:spMk id="2" creationId="{1DE9DF4E-B582-F648-979C-199649322F05}"/>
          </ac:spMkLst>
        </pc:spChg>
        <pc:spChg chg="mod">
          <ac:chgData name="Sarah Rickard" userId="240aa38f-c94a-41ca-a94b-420a644e3767" providerId="ADAL" clId="{9DA930EF-44C1-4D49-9344-09E30F69A44F}" dt="2024-10-03T09:00:00.678" v="80" actId="207"/>
          <ac:spMkLst>
            <pc:docMk/>
            <pc:sldMk cId="184791516" sldId="429"/>
            <ac:spMk id="3" creationId="{5077FE0E-0E10-694A-A366-5484C90F1369}"/>
          </ac:spMkLst>
        </pc:spChg>
      </pc:sldChg>
      <pc:sldChg chg="modSp mod">
        <pc:chgData name="Sarah Rickard" userId="240aa38f-c94a-41ca-a94b-420a644e3767" providerId="ADAL" clId="{9DA930EF-44C1-4D49-9344-09E30F69A44F}" dt="2024-10-03T08:56:58.248" v="27" actId="27636"/>
        <pc:sldMkLst>
          <pc:docMk/>
          <pc:sldMk cId="1558414877" sldId="433"/>
        </pc:sldMkLst>
        <pc:spChg chg="mod">
          <ac:chgData name="Sarah Rickard" userId="240aa38f-c94a-41ca-a94b-420a644e3767" providerId="ADAL" clId="{9DA930EF-44C1-4D49-9344-09E30F69A44F}" dt="2024-10-03T08:56:38.940" v="18" actId="207"/>
          <ac:spMkLst>
            <pc:docMk/>
            <pc:sldMk cId="1558414877" sldId="433"/>
            <ac:spMk id="2" creationId="{1DE9DF4E-B582-F648-979C-199649322F05}"/>
          </ac:spMkLst>
        </pc:spChg>
        <pc:spChg chg="mod">
          <ac:chgData name="Sarah Rickard" userId="240aa38f-c94a-41ca-a94b-420a644e3767" providerId="ADAL" clId="{9DA930EF-44C1-4D49-9344-09E30F69A44F}" dt="2024-10-03T08:56:58.248" v="27" actId="27636"/>
          <ac:spMkLst>
            <pc:docMk/>
            <pc:sldMk cId="1558414877" sldId="433"/>
            <ac:spMk id="3" creationId="{5077FE0E-0E10-694A-A366-5484C90F1369}"/>
          </ac:spMkLst>
        </pc:spChg>
        <pc:picChg chg="mod">
          <ac:chgData name="Sarah Rickard" userId="240aa38f-c94a-41ca-a94b-420a644e3767" providerId="ADAL" clId="{9DA930EF-44C1-4D49-9344-09E30F69A44F}" dt="2024-10-03T08:56:56.243" v="25" actId="1076"/>
          <ac:picMkLst>
            <pc:docMk/>
            <pc:sldMk cId="1558414877" sldId="433"/>
            <ac:picMk id="30" creationId="{7CCFBC07-9589-AFE1-F7A7-79D55E129BD7}"/>
          </ac:picMkLst>
        </pc:picChg>
      </pc:sldChg>
      <pc:sldChg chg="modSp mod">
        <pc:chgData name="Sarah Rickard" userId="240aa38f-c94a-41ca-a94b-420a644e3767" providerId="ADAL" clId="{9DA930EF-44C1-4D49-9344-09E30F69A44F}" dt="2024-10-03T08:58:04.872" v="47" actId="1076"/>
        <pc:sldMkLst>
          <pc:docMk/>
          <pc:sldMk cId="2841909658" sldId="436"/>
        </pc:sldMkLst>
        <pc:graphicFrameChg chg="mod modGraphic">
          <ac:chgData name="Sarah Rickard" userId="240aa38f-c94a-41ca-a94b-420a644e3767" providerId="ADAL" clId="{9DA930EF-44C1-4D49-9344-09E30F69A44F}" dt="2024-10-03T08:57:59.486" v="45"/>
          <ac:graphicFrameMkLst>
            <pc:docMk/>
            <pc:sldMk cId="2841909658" sldId="436"/>
            <ac:graphicFrameMk id="15" creationId="{C192EA79-90C1-BA29-5DA5-F5B8F8B6F65E}"/>
          </ac:graphicFrameMkLst>
        </pc:graphicFrameChg>
        <pc:picChg chg="mod">
          <ac:chgData name="Sarah Rickard" userId="240aa38f-c94a-41ca-a94b-420a644e3767" providerId="ADAL" clId="{9DA930EF-44C1-4D49-9344-09E30F69A44F}" dt="2024-10-03T08:58:04.872" v="47" actId="1076"/>
          <ac:picMkLst>
            <pc:docMk/>
            <pc:sldMk cId="2841909658" sldId="436"/>
            <ac:picMk id="3" creationId="{83B60314-D28D-EC7E-FA12-3E4A211AACDC}"/>
          </ac:picMkLst>
        </pc:picChg>
      </pc:sldChg>
      <pc:sldChg chg="modSp mod">
        <pc:chgData name="Sarah Rickard" userId="240aa38f-c94a-41ca-a94b-420a644e3767" providerId="ADAL" clId="{9DA930EF-44C1-4D49-9344-09E30F69A44F}" dt="2024-10-03T08:55:50.020" v="6" actId="255"/>
        <pc:sldMkLst>
          <pc:docMk/>
          <pc:sldMk cId="773796382" sldId="447"/>
        </pc:sldMkLst>
        <pc:spChg chg="mod">
          <ac:chgData name="Sarah Rickard" userId="240aa38f-c94a-41ca-a94b-420a644e3767" providerId="ADAL" clId="{9DA930EF-44C1-4D49-9344-09E30F69A44F}" dt="2024-10-03T08:55:44.593" v="5" actId="207"/>
          <ac:spMkLst>
            <pc:docMk/>
            <pc:sldMk cId="773796382" sldId="447"/>
            <ac:spMk id="2" creationId="{1DE9DF4E-B582-F648-979C-199649322F05}"/>
          </ac:spMkLst>
        </pc:spChg>
        <pc:spChg chg="mod">
          <ac:chgData name="Sarah Rickard" userId="240aa38f-c94a-41ca-a94b-420a644e3767" providerId="ADAL" clId="{9DA930EF-44C1-4D49-9344-09E30F69A44F}" dt="2024-10-03T08:55:50.020" v="6" actId="255"/>
          <ac:spMkLst>
            <pc:docMk/>
            <pc:sldMk cId="773796382" sldId="447"/>
            <ac:spMk id="5" creationId="{210CA440-390A-4D9F-9270-93F4F8D23DB9}"/>
          </ac:spMkLst>
        </pc:spChg>
      </pc:sldChg>
      <pc:sldChg chg="modSp mod">
        <pc:chgData name="Sarah Rickard" userId="240aa38f-c94a-41ca-a94b-420a644e3767" providerId="ADAL" clId="{9DA930EF-44C1-4D49-9344-09E30F69A44F}" dt="2024-10-03T08:56:03.316" v="9" actId="207"/>
        <pc:sldMkLst>
          <pc:docMk/>
          <pc:sldMk cId="436228585" sldId="448"/>
        </pc:sldMkLst>
        <pc:spChg chg="mod">
          <ac:chgData name="Sarah Rickard" userId="240aa38f-c94a-41ca-a94b-420a644e3767" providerId="ADAL" clId="{9DA930EF-44C1-4D49-9344-09E30F69A44F}" dt="2024-10-03T08:56:03.316" v="9" actId="207"/>
          <ac:spMkLst>
            <pc:docMk/>
            <pc:sldMk cId="436228585" sldId="448"/>
            <ac:spMk id="2" creationId="{1DE9DF4E-B582-F648-979C-199649322F05}"/>
          </ac:spMkLst>
        </pc:spChg>
        <pc:picChg chg="mod">
          <ac:chgData name="Sarah Rickard" userId="240aa38f-c94a-41ca-a94b-420a644e3767" providerId="ADAL" clId="{9DA930EF-44C1-4D49-9344-09E30F69A44F}" dt="2024-10-03T08:55:21.432" v="2" actId="1076"/>
          <ac:picMkLst>
            <pc:docMk/>
            <pc:sldMk cId="436228585" sldId="448"/>
            <ac:picMk id="9" creationId="{D7496491-058F-CEE3-38E6-B8F70BFD57B1}"/>
          </ac:picMkLst>
        </pc:picChg>
      </pc:sldChg>
      <pc:sldChg chg="modSp mod">
        <pc:chgData name="Sarah Rickard" userId="240aa38f-c94a-41ca-a94b-420a644e3767" providerId="ADAL" clId="{9DA930EF-44C1-4D49-9344-09E30F69A44F}" dt="2024-10-03T08:56:19.564" v="14" actId="207"/>
        <pc:sldMkLst>
          <pc:docMk/>
          <pc:sldMk cId="3135741491" sldId="449"/>
        </pc:sldMkLst>
        <pc:spChg chg="mod">
          <ac:chgData name="Sarah Rickard" userId="240aa38f-c94a-41ca-a94b-420a644e3767" providerId="ADAL" clId="{9DA930EF-44C1-4D49-9344-09E30F69A44F}" dt="2024-10-03T08:56:19.564" v="14" actId="207"/>
          <ac:spMkLst>
            <pc:docMk/>
            <pc:sldMk cId="3135741491" sldId="449"/>
            <ac:spMk id="2" creationId="{1DE9DF4E-B582-F648-979C-199649322F05}"/>
          </ac:spMkLst>
        </pc:spChg>
        <pc:spChg chg="mod">
          <ac:chgData name="Sarah Rickard" userId="240aa38f-c94a-41ca-a94b-420a644e3767" providerId="ADAL" clId="{9DA930EF-44C1-4D49-9344-09E30F69A44F}" dt="2024-10-03T08:56:16.960" v="13" actId="207"/>
          <ac:spMkLst>
            <pc:docMk/>
            <pc:sldMk cId="3135741491" sldId="449"/>
            <ac:spMk id="4" creationId="{F25A0E94-1772-9154-0084-A17BB8AD8A0A}"/>
          </ac:spMkLst>
        </pc:spChg>
      </pc:sldChg>
      <pc:sldChg chg="modSp mod">
        <pc:chgData name="Sarah Rickard" userId="240aa38f-c94a-41ca-a94b-420a644e3767" providerId="ADAL" clId="{9DA930EF-44C1-4D49-9344-09E30F69A44F}" dt="2024-10-03T08:55:59.842" v="8" actId="207"/>
        <pc:sldMkLst>
          <pc:docMk/>
          <pc:sldMk cId="587405515" sldId="450"/>
        </pc:sldMkLst>
        <pc:spChg chg="mod">
          <ac:chgData name="Sarah Rickard" userId="240aa38f-c94a-41ca-a94b-420a644e3767" providerId="ADAL" clId="{9DA930EF-44C1-4D49-9344-09E30F69A44F}" dt="2024-10-03T08:55:59.842" v="8" actId="207"/>
          <ac:spMkLst>
            <pc:docMk/>
            <pc:sldMk cId="587405515" sldId="450"/>
            <ac:spMk id="2" creationId="{1DE9DF4E-B582-F648-979C-199649322F05}"/>
          </ac:spMkLst>
        </pc:spChg>
        <pc:spChg chg="mod">
          <ac:chgData name="Sarah Rickard" userId="240aa38f-c94a-41ca-a94b-420a644e3767" providerId="ADAL" clId="{9DA930EF-44C1-4D49-9344-09E30F69A44F}" dt="2024-10-03T08:55:57.991" v="7" actId="207"/>
          <ac:spMkLst>
            <pc:docMk/>
            <pc:sldMk cId="587405515" sldId="450"/>
            <ac:spMk id="5" creationId="{210CA440-390A-4D9F-9270-93F4F8D23DB9}"/>
          </ac:spMkLst>
        </pc:spChg>
      </pc:sldChg>
      <pc:sldChg chg="modSp">
        <pc:chgData name="Sarah Rickard" userId="240aa38f-c94a-41ca-a94b-420a644e3767" providerId="ADAL" clId="{9DA930EF-44C1-4D49-9344-09E30F69A44F}" dt="2024-10-03T08:56:24.028" v="15" actId="207"/>
        <pc:sldMkLst>
          <pc:docMk/>
          <pc:sldMk cId="503249126" sldId="452"/>
        </pc:sldMkLst>
        <pc:spChg chg="mod">
          <ac:chgData name="Sarah Rickard" userId="240aa38f-c94a-41ca-a94b-420a644e3767" providerId="ADAL" clId="{9DA930EF-44C1-4D49-9344-09E30F69A44F}" dt="2024-10-03T08:56:24.028" v="15" actId="207"/>
          <ac:spMkLst>
            <pc:docMk/>
            <pc:sldMk cId="503249126" sldId="452"/>
            <ac:spMk id="4" creationId="{6BFFF9FD-6EDD-1847-AFD2-8D35C81B99E6}"/>
          </ac:spMkLst>
        </pc:spChg>
      </pc:sldChg>
      <pc:sldChg chg="modSp mod">
        <pc:chgData name="Sarah Rickard" userId="240aa38f-c94a-41ca-a94b-420a644e3767" providerId="ADAL" clId="{9DA930EF-44C1-4D49-9344-09E30F69A44F}" dt="2024-10-03T08:59:21.221" v="74" actId="207"/>
        <pc:sldMkLst>
          <pc:docMk/>
          <pc:sldMk cId="1853720253" sldId="455"/>
        </pc:sldMkLst>
        <pc:spChg chg="mod">
          <ac:chgData name="Sarah Rickard" userId="240aa38f-c94a-41ca-a94b-420a644e3767" providerId="ADAL" clId="{9DA930EF-44C1-4D49-9344-09E30F69A44F}" dt="2024-10-03T08:59:21.221" v="74" actId="207"/>
          <ac:spMkLst>
            <pc:docMk/>
            <pc:sldMk cId="1853720253" sldId="455"/>
            <ac:spMk id="2" creationId="{1DE9DF4E-B582-F648-979C-199649322F0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9EFB7-F53E-4E26-BA57-85F5A6F0F05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F01304C-5CBA-4D01-99F1-AD9074AB7531}">
      <dgm:prSet/>
      <dgm:spPr/>
      <dgm:t>
        <a:bodyPr/>
        <a:lstStyle/>
        <a:p>
          <a:r>
            <a:rPr lang="en-US" b="0" dirty="0">
              <a:latin typeface="Arial" panose="020B0604020202020204" pitchFamily="34" charset="0"/>
              <a:cs typeface="Arial" panose="020B0604020202020204" pitchFamily="34" charset="0"/>
            </a:rPr>
            <a:t>Ethics of Involvement</a:t>
          </a:r>
        </a:p>
      </dgm:t>
    </dgm:pt>
    <dgm:pt modelId="{DACC2A46-A3CD-41FE-9294-D01D9F27115D}" type="parTrans" cxnId="{43DDE2AB-EFAC-457B-ACDA-C1DC2C4B70F5}">
      <dgm:prSet/>
      <dgm:spPr/>
      <dgm:t>
        <a:bodyPr/>
        <a:lstStyle/>
        <a:p>
          <a:endParaRPr lang="en-US"/>
        </a:p>
      </dgm:t>
    </dgm:pt>
    <dgm:pt modelId="{FC9D0C5F-2C4E-4D98-9E67-46BCB2C87922}" type="sibTrans" cxnId="{43DDE2AB-EFAC-457B-ACDA-C1DC2C4B70F5}">
      <dgm:prSet/>
      <dgm:spPr/>
      <dgm:t>
        <a:bodyPr/>
        <a:lstStyle/>
        <a:p>
          <a:endParaRPr lang="en-US"/>
        </a:p>
      </dgm:t>
    </dgm:pt>
    <dgm:pt modelId="{A1F473E8-CBA0-4A71-9809-4C92A2B21EB7}">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Consent to use data</a:t>
          </a:r>
        </a:p>
      </dgm:t>
    </dgm:pt>
    <dgm:pt modelId="{F9824E0B-939F-43A9-A89C-730060D866B7}" type="parTrans" cxnId="{B0D899D5-5F82-4F13-8C51-FC04CCDEF4CC}">
      <dgm:prSet/>
      <dgm:spPr/>
      <dgm:t>
        <a:bodyPr/>
        <a:lstStyle/>
        <a:p>
          <a:endParaRPr lang="en-US"/>
        </a:p>
      </dgm:t>
    </dgm:pt>
    <dgm:pt modelId="{3F9A29F6-2323-42D9-B226-9A387EA3EB82}" type="sibTrans" cxnId="{B0D899D5-5F82-4F13-8C51-FC04CCDEF4CC}">
      <dgm:prSet/>
      <dgm:spPr/>
      <dgm:t>
        <a:bodyPr/>
        <a:lstStyle/>
        <a:p>
          <a:endParaRPr lang="en-US"/>
        </a:p>
      </dgm:t>
    </dgm:pt>
    <dgm:pt modelId="{FA9A27ED-9BF2-46F0-9C30-C304FB18F1B1}">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Safeguarding &amp; support </a:t>
          </a:r>
        </a:p>
      </dgm:t>
    </dgm:pt>
    <dgm:pt modelId="{B18D11C9-E2F6-4869-8DAD-2140218321F1}" type="parTrans" cxnId="{73CD361A-6C03-407D-8EC0-E779FE83F368}">
      <dgm:prSet/>
      <dgm:spPr/>
      <dgm:t>
        <a:bodyPr/>
        <a:lstStyle/>
        <a:p>
          <a:endParaRPr lang="en-US"/>
        </a:p>
      </dgm:t>
    </dgm:pt>
    <dgm:pt modelId="{D87B1838-1BBB-4834-B375-F0015029915C}" type="sibTrans" cxnId="{73CD361A-6C03-407D-8EC0-E779FE83F368}">
      <dgm:prSet/>
      <dgm:spPr/>
      <dgm:t>
        <a:bodyPr/>
        <a:lstStyle/>
        <a:p>
          <a:endParaRPr lang="en-US"/>
        </a:p>
      </dgm:t>
    </dgm:pt>
    <dgm:pt modelId="{D72872D3-C96C-4420-8609-7F08F0C8FCBC}">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Compliant with GDPR &amp; Data Protection Act 2018   </a:t>
          </a:r>
        </a:p>
      </dgm:t>
    </dgm:pt>
    <dgm:pt modelId="{DD4883D7-ABB3-4DD6-8519-113F5251505C}" type="parTrans" cxnId="{598BCAF1-E2C6-4A4D-BE30-0C426882B022}">
      <dgm:prSet/>
      <dgm:spPr/>
      <dgm:t>
        <a:bodyPr/>
        <a:lstStyle/>
        <a:p>
          <a:endParaRPr lang="en-US"/>
        </a:p>
      </dgm:t>
    </dgm:pt>
    <dgm:pt modelId="{4DC744CA-F974-43CA-8BE5-083CE87D31E2}" type="sibTrans" cxnId="{598BCAF1-E2C6-4A4D-BE30-0C426882B022}">
      <dgm:prSet/>
      <dgm:spPr/>
      <dgm:t>
        <a:bodyPr/>
        <a:lstStyle/>
        <a:p>
          <a:endParaRPr lang="en-US"/>
        </a:p>
      </dgm:t>
    </dgm:pt>
    <dgm:pt modelId="{5AD83CD3-71A4-4A7D-A8B3-A5B697A0D1E6}">
      <dgm:prSet/>
      <dgm:spPr/>
      <dgm:t>
        <a:bodyPr/>
        <a:lstStyle/>
        <a:p>
          <a:r>
            <a:rPr lang="en-US" b="0">
              <a:latin typeface="Arial" panose="020B0604020202020204" pitchFamily="34" charset="0"/>
              <a:cs typeface="Arial" panose="020B0604020202020204" pitchFamily="34" charset="0"/>
            </a:rPr>
            <a:t>Morals of Involvement </a:t>
          </a:r>
        </a:p>
      </dgm:t>
    </dgm:pt>
    <dgm:pt modelId="{6284D4EA-A70B-44FB-A97D-0A8834F7CCAD}" type="parTrans" cxnId="{3A2EEEBD-DC7B-4B36-BA13-72C0E6F6AACD}">
      <dgm:prSet/>
      <dgm:spPr/>
      <dgm:t>
        <a:bodyPr/>
        <a:lstStyle/>
        <a:p>
          <a:endParaRPr lang="en-US"/>
        </a:p>
      </dgm:t>
    </dgm:pt>
    <dgm:pt modelId="{A713D705-51BC-46ED-8E7F-F7C04A43888B}" type="sibTrans" cxnId="{3A2EEEBD-DC7B-4B36-BA13-72C0E6F6AACD}">
      <dgm:prSet/>
      <dgm:spPr/>
      <dgm:t>
        <a:bodyPr/>
        <a:lstStyle/>
        <a:p>
          <a:endParaRPr lang="en-US"/>
        </a:p>
      </dgm:t>
    </dgm:pt>
    <dgm:pt modelId="{F1D04D48-7E21-459C-957E-46E04C706519}">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Who is involved</a:t>
          </a:r>
        </a:p>
      </dgm:t>
    </dgm:pt>
    <dgm:pt modelId="{1DCCAE35-BCB2-4CFF-86B9-61569CCB43C4}" type="parTrans" cxnId="{A51A10C7-2A98-4CAC-A505-FB8C4EBEC69C}">
      <dgm:prSet/>
      <dgm:spPr/>
      <dgm:t>
        <a:bodyPr/>
        <a:lstStyle/>
        <a:p>
          <a:endParaRPr lang="en-US"/>
        </a:p>
      </dgm:t>
    </dgm:pt>
    <dgm:pt modelId="{37B81098-F16E-4283-BE5A-C879723091E2}" type="sibTrans" cxnId="{A51A10C7-2A98-4CAC-A505-FB8C4EBEC69C}">
      <dgm:prSet/>
      <dgm:spPr/>
      <dgm:t>
        <a:bodyPr/>
        <a:lstStyle/>
        <a:p>
          <a:endParaRPr lang="en-US"/>
        </a:p>
      </dgm:t>
    </dgm:pt>
    <dgm:pt modelId="{0A536A12-947D-44CB-985C-E9460F521DF6}">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Where they’ll make a difference</a:t>
          </a:r>
        </a:p>
      </dgm:t>
    </dgm:pt>
    <dgm:pt modelId="{51B2CD2F-710E-4EE8-9D78-865AFAB03A16}" type="parTrans" cxnId="{F3820E04-AA0F-47E4-9EFF-52A5AC7930FB}">
      <dgm:prSet/>
      <dgm:spPr/>
      <dgm:t>
        <a:bodyPr/>
        <a:lstStyle/>
        <a:p>
          <a:endParaRPr lang="en-US"/>
        </a:p>
      </dgm:t>
    </dgm:pt>
    <dgm:pt modelId="{3BFEB912-A4FE-44FC-BB4B-E0ADBAA7AE0C}" type="sibTrans" cxnId="{F3820E04-AA0F-47E4-9EFF-52A5AC7930FB}">
      <dgm:prSet/>
      <dgm:spPr/>
      <dgm:t>
        <a:bodyPr/>
        <a:lstStyle/>
        <a:p>
          <a:endParaRPr lang="en-US"/>
        </a:p>
      </dgm:t>
    </dgm:pt>
    <dgm:pt modelId="{0DAC9F10-72A5-4880-8B3D-5DC679464CB5}">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Why the project is happening</a:t>
          </a:r>
        </a:p>
      </dgm:t>
    </dgm:pt>
    <dgm:pt modelId="{3328AF00-C0D2-4BF9-9BCF-021FB0F0D065}" type="parTrans" cxnId="{B736ACB4-FF9F-45B3-AF34-AF3D6E6D413D}">
      <dgm:prSet/>
      <dgm:spPr/>
      <dgm:t>
        <a:bodyPr/>
        <a:lstStyle/>
        <a:p>
          <a:endParaRPr lang="en-US"/>
        </a:p>
      </dgm:t>
    </dgm:pt>
    <dgm:pt modelId="{50069E3A-0421-4D20-BECD-AB2AB9576594}" type="sibTrans" cxnId="{B736ACB4-FF9F-45B3-AF34-AF3D6E6D413D}">
      <dgm:prSet/>
      <dgm:spPr/>
      <dgm:t>
        <a:bodyPr/>
        <a:lstStyle/>
        <a:p>
          <a:endParaRPr lang="en-US"/>
        </a:p>
      </dgm:t>
    </dgm:pt>
    <dgm:pt modelId="{D7ADD997-6D1B-46EF-949F-07DB5151744F}">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What they’ll do </a:t>
          </a:r>
        </a:p>
      </dgm:t>
    </dgm:pt>
    <dgm:pt modelId="{7AAB204A-1E1A-4DDD-8B40-110A878E0457}" type="parTrans" cxnId="{5CE8703B-0DE3-490B-AAE2-C9CE5E226E60}">
      <dgm:prSet/>
      <dgm:spPr/>
      <dgm:t>
        <a:bodyPr/>
        <a:lstStyle/>
        <a:p>
          <a:endParaRPr lang="en-US"/>
        </a:p>
      </dgm:t>
    </dgm:pt>
    <dgm:pt modelId="{6F9EB63E-3BD7-479C-A5BD-CE5B417A4463}" type="sibTrans" cxnId="{5CE8703B-0DE3-490B-AAE2-C9CE5E226E60}">
      <dgm:prSet/>
      <dgm:spPr/>
      <dgm:t>
        <a:bodyPr/>
        <a:lstStyle/>
        <a:p>
          <a:endParaRPr lang="en-US"/>
        </a:p>
      </dgm:t>
    </dgm:pt>
    <dgm:pt modelId="{A2AA4D86-12C4-41E7-AA84-F93BC07000FA}">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How long/duration</a:t>
          </a:r>
        </a:p>
      </dgm:t>
    </dgm:pt>
    <dgm:pt modelId="{6294C842-0326-4DB2-AC2F-97E84C9088F9}" type="parTrans" cxnId="{4F1AD69A-36E0-4D5A-8791-AEE154B40261}">
      <dgm:prSet/>
      <dgm:spPr/>
      <dgm:t>
        <a:bodyPr/>
        <a:lstStyle/>
        <a:p>
          <a:endParaRPr lang="en-US"/>
        </a:p>
      </dgm:t>
    </dgm:pt>
    <dgm:pt modelId="{C65DACF2-6DF7-48E0-A1DB-0183BA0C31CA}" type="sibTrans" cxnId="{4F1AD69A-36E0-4D5A-8791-AEE154B40261}">
      <dgm:prSet/>
      <dgm:spPr/>
      <dgm:t>
        <a:bodyPr/>
        <a:lstStyle/>
        <a:p>
          <a:endParaRPr lang="en-US"/>
        </a:p>
      </dgm:t>
    </dgm:pt>
    <dgm:pt modelId="{B308DF92-5605-4353-8E09-E6D0C2095E29}">
      <dgm:prSet/>
      <dgm:spPr/>
      <dgm:t>
        <a:bodyPr/>
        <a:lstStyle/>
        <a:p>
          <a:pPr>
            <a:buClr>
              <a:srgbClr val="FF0000"/>
            </a:buClr>
          </a:pPr>
          <a:r>
            <a:rPr lang="en-US" b="0" dirty="0">
              <a:solidFill>
                <a:srgbClr val="10147D"/>
              </a:solidFill>
              <a:latin typeface="Arial" panose="020B0604020202020204" pitchFamily="34" charset="0"/>
              <a:cs typeface="Arial" panose="020B0604020202020204" pitchFamily="34" charset="0"/>
            </a:rPr>
            <a:t>When they’ll find out results</a:t>
          </a:r>
        </a:p>
      </dgm:t>
    </dgm:pt>
    <dgm:pt modelId="{ABA9FD70-5CE7-4DB2-88EF-535F6D11320E}" type="parTrans" cxnId="{59EF158E-956B-40B5-A5A5-979588CF776B}">
      <dgm:prSet/>
      <dgm:spPr/>
      <dgm:t>
        <a:bodyPr/>
        <a:lstStyle/>
        <a:p>
          <a:endParaRPr lang="en-US"/>
        </a:p>
      </dgm:t>
    </dgm:pt>
    <dgm:pt modelId="{4DA85185-4543-4E93-B5F9-69F2A032989D}" type="sibTrans" cxnId="{59EF158E-956B-40B5-A5A5-979588CF776B}">
      <dgm:prSet/>
      <dgm:spPr/>
      <dgm:t>
        <a:bodyPr/>
        <a:lstStyle/>
        <a:p>
          <a:endParaRPr lang="en-US"/>
        </a:p>
      </dgm:t>
    </dgm:pt>
    <dgm:pt modelId="{7D641964-5E22-48D8-B563-3F0261825B51}" type="pres">
      <dgm:prSet presAssocID="{8E59EFB7-F53E-4E26-BA57-85F5A6F0F054}" presName="linear" presStyleCnt="0">
        <dgm:presLayoutVars>
          <dgm:animLvl val="lvl"/>
          <dgm:resizeHandles val="exact"/>
        </dgm:presLayoutVars>
      </dgm:prSet>
      <dgm:spPr/>
    </dgm:pt>
    <dgm:pt modelId="{6FA81D3A-5BF3-45C5-BD7C-4C45BE56AAE3}" type="pres">
      <dgm:prSet presAssocID="{6F01304C-5CBA-4D01-99F1-AD9074AB7531}" presName="parentText" presStyleLbl="node1" presStyleIdx="0" presStyleCnt="2" custLinFactNeighborX="94" custLinFactNeighborY="-11645">
        <dgm:presLayoutVars>
          <dgm:chMax val="0"/>
          <dgm:bulletEnabled val="1"/>
        </dgm:presLayoutVars>
      </dgm:prSet>
      <dgm:spPr/>
    </dgm:pt>
    <dgm:pt modelId="{31646E2D-32A6-4FF5-A423-B9EBCC57B167}" type="pres">
      <dgm:prSet presAssocID="{6F01304C-5CBA-4D01-99F1-AD9074AB7531}" presName="childText" presStyleLbl="revTx" presStyleIdx="0" presStyleCnt="2">
        <dgm:presLayoutVars>
          <dgm:bulletEnabled val="1"/>
        </dgm:presLayoutVars>
      </dgm:prSet>
      <dgm:spPr/>
    </dgm:pt>
    <dgm:pt modelId="{1B85A079-161A-4097-BCF6-3F9F92FA2A3A}" type="pres">
      <dgm:prSet presAssocID="{5AD83CD3-71A4-4A7D-A8B3-A5B697A0D1E6}" presName="parentText" presStyleLbl="node1" presStyleIdx="1" presStyleCnt="2">
        <dgm:presLayoutVars>
          <dgm:chMax val="0"/>
          <dgm:bulletEnabled val="1"/>
        </dgm:presLayoutVars>
      </dgm:prSet>
      <dgm:spPr/>
    </dgm:pt>
    <dgm:pt modelId="{163A09DD-0181-4EE0-9478-BE40008E200D}" type="pres">
      <dgm:prSet presAssocID="{5AD83CD3-71A4-4A7D-A8B3-A5B697A0D1E6}" presName="childText" presStyleLbl="revTx" presStyleIdx="1" presStyleCnt="2">
        <dgm:presLayoutVars>
          <dgm:bulletEnabled val="1"/>
        </dgm:presLayoutVars>
      </dgm:prSet>
      <dgm:spPr/>
    </dgm:pt>
  </dgm:ptLst>
  <dgm:cxnLst>
    <dgm:cxn modelId="{F3820E04-AA0F-47E4-9EFF-52A5AC7930FB}" srcId="{5AD83CD3-71A4-4A7D-A8B3-A5B697A0D1E6}" destId="{0A536A12-947D-44CB-985C-E9460F521DF6}" srcOrd="1" destOrd="0" parTransId="{51B2CD2F-710E-4EE8-9D78-865AFAB03A16}" sibTransId="{3BFEB912-A4FE-44FC-BB4B-E0ADBAA7AE0C}"/>
    <dgm:cxn modelId="{73CD361A-6C03-407D-8EC0-E779FE83F368}" srcId="{6F01304C-5CBA-4D01-99F1-AD9074AB7531}" destId="{FA9A27ED-9BF2-46F0-9C30-C304FB18F1B1}" srcOrd="1" destOrd="0" parTransId="{B18D11C9-E2F6-4869-8DAD-2140218321F1}" sibTransId="{D87B1838-1BBB-4834-B375-F0015029915C}"/>
    <dgm:cxn modelId="{5CE8703B-0DE3-490B-AAE2-C9CE5E226E60}" srcId="{5AD83CD3-71A4-4A7D-A8B3-A5B697A0D1E6}" destId="{D7ADD997-6D1B-46EF-949F-07DB5151744F}" srcOrd="3" destOrd="0" parTransId="{7AAB204A-1E1A-4DDD-8B40-110A878E0457}" sibTransId="{6F9EB63E-3BD7-479C-A5BD-CE5B417A4463}"/>
    <dgm:cxn modelId="{0A810267-3FDA-455A-BF7B-BFF746D25177}" type="presOf" srcId="{6F01304C-5CBA-4D01-99F1-AD9074AB7531}" destId="{6FA81D3A-5BF3-45C5-BD7C-4C45BE56AAE3}" srcOrd="0" destOrd="0" presId="urn:microsoft.com/office/officeart/2005/8/layout/vList2"/>
    <dgm:cxn modelId="{427A1E50-E6FE-475F-9FC9-0656C350D056}" type="presOf" srcId="{8E59EFB7-F53E-4E26-BA57-85F5A6F0F054}" destId="{7D641964-5E22-48D8-B563-3F0261825B51}" srcOrd="0" destOrd="0" presId="urn:microsoft.com/office/officeart/2005/8/layout/vList2"/>
    <dgm:cxn modelId="{86E28F70-D39A-4EEB-B89E-41864A79C8BC}" type="presOf" srcId="{0DAC9F10-72A5-4880-8B3D-5DC679464CB5}" destId="{163A09DD-0181-4EE0-9478-BE40008E200D}" srcOrd="0" destOrd="2" presId="urn:microsoft.com/office/officeart/2005/8/layout/vList2"/>
    <dgm:cxn modelId="{63AEC37E-FF81-4F51-97BD-2CBB275FF4AD}" type="presOf" srcId="{D7ADD997-6D1B-46EF-949F-07DB5151744F}" destId="{163A09DD-0181-4EE0-9478-BE40008E200D}" srcOrd="0" destOrd="3" presId="urn:microsoft.com/office/officeart/2005/8/layout/vList2"/>
    <dgm:cxn modelId="{59EF158E-956B-40B5-A5A5-979588CF776B}" srcId="{5AD83CD3-71A4-4A7D-A8B3-A5B697A0D1E6}" destId="{B308DF92-5605-4353-8E09-E6D0C2095E29}" srcOrd="5" destOrd="0" parTransId="{ABA9FD70-5CE7-4DB2-88EF-535F6D11320E}" sibTransId="{4DA85185-4543-4E93-B5F9-69F2A032989D}"/>
    <dgm:cxn modelId="{4F1AD69A-36E0-4D5A-8791-AEE154B40261}" srcId="{5AD83CD3-71A4-4A7D-A8B3-A5B697A0D1E6}" destId="{A2AA4D86-12C4-41E7-AA84-F93BC07000FA}" srcOrd="4" destOrd="0" parTransId="{6294C842-0326-4DB2-AC2F-97E84C9088F9}" sibTransId="{C65DACF2-6DF7-48E0-A1DB-0183BA0C31CA}"/>
    <dgm:cxn modelId="{43DDE2AB-EFAC-457B-ACDA-C1DC2C4B70F5}" srcId="{8E59EFB7-F53E-4E26-BA57-85F5A6F0F054}" destId="{6F01304C-5CBA-4D01-99F1-AD9074AB7531}" srcOrd="0" destOrd="0" parTransId="{DACC2A46-A3CD-41FE-9294-D01D9F27115D}" sibTransId="{FC9D0C5F-2C4E-4D98-9E67-46BCB2C87922}"/>
    <dgm:cxn modelId="{6F0798AC-DCA4-487B-A495-182DD465D7E1}" type="presOf" srcId="{A2AA4D86-12C4-41E7-AA84-F93BC07000FA}" destId="{163A09DD-0181-4EE0-9478-BE40008E200D}" srcOrd="0" destOrd="4" presId="urn:microsoft.com/office/officeart/2005/8/layout/vList2"/>
    <dgm:cxn modelId="{B736ACB4-FF9F-45B3-AF34-AF3D6E6D413D}" srcId="{5AD83CD3-71A4-4A7D-A8B3-A5B697A0D1E6}" destId="{0DAC9F10-72A5-4880-8B3D-5DC679464CB5}" srcOrd="2" destOrd="0" parTransId="{3328AF00-C0D2-4BF9-9BCF-021FB0F0D065}" sibTransId="{50069E3A-0421-4D20-BECD-AB2AB9576594}"/>
    <dgm:cxn modelId="{3A2EEEBD-DC7B-4B36-BA13-72C0E6F6AACD}" srcId="{8E59EFB7-F53E-4E26-BA57-85F5A6F0F054}" destId="{5AD83CD3-71A4-4A7D-A8B3-A5B697A0D1E6}" srcOrd="1" destOrd="0" parTransId="{6284D4EA-A70B-44FB-A97D-0A8834F7CCAD}" sibTransId="{A713D705-51BC-46ED-8E7F-F7C04A43888B}"/>
    <dgm:cxn modelId="{544591C3-6CE4-402B-A40E-1871CFA692D5}" type="presOf" srcId="{F1D04D48-7E21-459C-957E-46E04C706519}" destId="{163A09DD-0181-4EE0-9478-BE40008E200D}" srcOrd="0" destOrd="0" presId="urn:microsoft.com/office/officeart/2005/8/layout/vList2"/>
    <dgm:cxn modelId="{A51A10C7-2A98-4CAC-A505-FB8C4EBEC69C}" srcId="{5AD83CD3-71A4-4A7D-A8B3-A5B697A0D1E6}" destId="{F1D04D48-7E21-459C-957E-46E04C706519}" srcOrd="0" destOrd="0" parTransId="{1DCCAE35-BCB2-4CFF-86B9-61569CCB43C4}" sibTransId="{37B81098-F16E-4283-BE5A-C879723091E2}"/>
    <dgm:cxn modelId="{B0D899D5-5F82-4F13-8C51-FC04CCDEF4CC}" srcId="{6F01304C-5CBA-4D01-99F1-AD9074AB7531}" destId="{A1F473E8-CBA0-4A71-9809-4C92A2B21EB7}" srcOrd="0" destOrd="0" parTransId="{F9824E0B-939F-43A9-A89C-730060D866B7}" sibTransId="{3F9A29F6-2323-42D9-B226-9A387EA3EB82}"/>
    <dgm:cxn modelId="{7152B4E4-8223-4759-A52B-DA05ACA3EC1D}" type="presOf" srcId="{FA9A27ED-9BF2-46F0-9C30-C304FB18F1B1}" destId="{31646E2D-32A6-4FF5-A423-B9EBCC57B167}" srcOrd="0" destOrd="1" presId="urn:microsoft.com/office/officeart/2005/8/layout/vList2"/>
    <dgm:cxn modelId="{4839DAE4-D11B-4741-919C-828B948096DD}" type="presOf" srcId="{A1F473E8-CBA0-4A71-9809-4C92A2B21EB7}" destId="{31646E2D-32A6-4FF5-A423-B9EBCC57B167}" srcOrd="0" destOrd="0" presId="urn:microsoft.com/office/officeart/2005/8/layout/vList2"/>
    <dgm:cxn modelId="{A44CFEE5-306B-4326-931F-E885544AEAB3}" type="presOf" srcId="{B308DF92-5605-4353-8E09-E6D0C2095E29}" destId="{163A09DD-0181-4EE0-9478-BE40008E200D}" srcOrd="0" destOrd="5" presId="urn:microsoft.com/office/officeart/2005/8/layout/vList2"/>
    <dgm:cxn modelId="{C9D71AE7-B0BA-42CF-B834-04FC056EFB0E}" type="presOf" srcId="{0A536A12-947D-44CB-985C-E9460F521DF6}" destId="{163A09DD-0181-4EE0-9478-BE40008E200D}" srcOrd="0" destOrd="1" presId="urn:microsoft.com/office/officeart/2005/8/layout/vList2"/>
    <dgm:cxn modelId="{67DA7DE9-3A73-4DCB-BE7A-551E28A8FD5B}" type="presOf" srcId="{D72872D3-C96C-4420-8609-7F08F0C8FCBC}" destId="{31646E2D-32A6-4FF5-A423-B9EBCC57B167}" srcOrd="0" destOrd="2" presId="urn:microsoft.com/office/officeart/2005/8/layout/vList2"/>
    <dgm:cxn modelId="{598BCAF1-E2C6-4A4D-BE30-0C426882B022}" srcId="{6F01304C-5CBA-4D01-99F1-AD9074AB7531}" destId="{D72872D3-C96C-4420-8609-7F08F0C8FCBC}" srcOrd="2" destOrd="0" parTransId="{DD4883D7-ABB3-4DD6-8519-113F5251505C}" sibTransId="{4DC744CA-F974-43CA-8BE5-083CE87D31E2}"/>
    <dgm:cxn modelId="{4EBFB7F6-0395-420F-ABEA-4AB40C827CBF}" type="presOf" srcId="{5AD83CD3-71A4-4A7D-A8B3-A5B697A0D1E6}" destId="{1B85A079-161A-4097-BCF6-3F9F92FA2A3A}" srcOrd="0" destOrd="0" presId="urn:microsoft.com/office/officeart/2005/8/layout/vList2"/>
    <dgm:cxn modelId="{6876B2B7-C822-4D68-8A6A-D999FC2C9561}" type="presParOf" srcId="{7D641964-5E22-48D8-B563-3F0261825B51}" destId="{6FA81D3A-5BF3-45C5-BD7C-4C45BE56AAE3}" srcOrd="0" destOrd="0" presId="urn:microsoft.com/office/officeart/2005/8/layout/vList2"/>
    <dgm:cxn modelId="{AAEE95CC-26E6-49FE-9A53-44D94B7AD6D3}" type="presParOf" srcId="{7D641964-5E22-48D8-B563-3F0261825B51}" destId="{31646E2D-32A6-4FF5-A423-B9EBCC57B167}" srcOrd="1" destOrd="0" presId="urn:microsoft.com/office/officeart/2005/8/layout/vList2"/>
    <dgm:cxn modelId="{43384C7F-0D9E-4A7C-9CBB-0C6CCC23F00C}" type="presParOf" srcId="{7D641964-5E22-48D8-B563-3F0261825B51}" destId="{1B85A079-161A-4097-BCF6-3F9F92FA2A3A}" srcOrd="2" destOrd="0" presId="urn:microsoft.com/office/officeart/2005/8/layout/vList2"/>
    <dgm:cxn modelId="{CF40EEDE-EBAE-4340-8B58-36380565BA36}" type="presParOf" srcId="{7D641964-5E22-48D8-B563-3F0261825B51}" destId="{163A09DD-0181-4EE0-9478-BE40008E200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3DD54-24AC-489D-A283-35CC6BFB3CE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E220C0-E291-466B-B23F-FA61AA603A04}">
      <dgm:prSet custT="1"/>
      <dgm:spPr/>
      <dgm:t>
        <a:bodyPr/>
        <a:lstStyle/>
        <a:p>
          <a:pPr>
            <a:lnSpc>
              <a:spcPct val="100000"/>
            </a:lnSpc>
            <a:defRPr cap="all"/>
          </a:pPr>
          <a:r>
            <a:rPr lang="en-US" sz="1600" b="0" dirty="0">
              <a:solidFill>
                <a:schemeClr val="bg1">
                  <a:lumMod val="10000"/>
                </a:schemeClr>
              </a:solidFill>
            </a:rPr>
            <a:t>Can we </a:t>
          </a:r>
          <a:r>
            <a:rPr lang="en-US" sz="1600" b="1" dirty="0">
              <a:solidFill>
                <a:schemeClr val="bg1">
                  <a:lumMod val="10000"/>
                </a:schemeClr>
              </a:solidFill>
            </a:rPr>
            <a:t>involve</a:t>
          </a:r>
          <a:r>
            <a:rPr lang="en-US" sz="1600" b="0" dirty="0">
              <a:solidFill>
                <a:schemeClr val="bg1">
                  <a:lumMod val="10000"/>
                </a:schemeClr>
              </a:solidFill>
            </a:rPr>
            <a:t> patients/carers in this workstream? If not </a:t>
          </a:r>
          <a:r>
            <a:rPr lang="en-US" sz="1600" b="1" dirty="0">
              <a:solidFill>
                <a:schemeClr val="bg1">
                  <a:lumMod val="10000"/>
                </a:schemeClr>
              </a:solidFill>
            </a:rPr>
            <a:t>Why?</a:t>
          </a:r>
          <a:endParaRPr lang="en-US" sz="1600" dirty="0">
            <a:solidFill>
              <a:schemeClr val="bg1">
                <a:lumMod val="10000"/>
              </a:schemeClr>
            </a:solidFill>
          </a:endParaRPr>
        </a:p>
      </dgm:t>
    </dgm:pt>
    <dgm:pt modelId="{16C308D4-CE57-4AB0-8510-FE1EA43BA725}" type="parTrans" cxnId="{1B3F3A6D-E4CA-45B9-BBF6-70A3A24ABB99}">
      <dgm:prSet/>
      <dgm:spPr/>
      <dgm:t>
        <a:bodyPr/>
        <a:lstStyle/>
        <a:p>
          <a:endParaRPr lang="en-US" sz="1600">
            <a:solidFill>
              <a:schemeClr val="bg1">
                <a:lumMod val="10000"/>
              </a:schemeClr>
            </a:solidFill>
          </a:endParaRPr>
        </a:p>
      </dgm:t>
    </dgm:pt>
    <dgm:pt modelId="{D9353DC3-586D-434B-801E-DA156DEAD76E}" type="sibTrans" cxnId="{1B3F3A6D-E4CA-45B9-BBF6-70A3A24ABB99}">
      <dgm:prSet/>
      <dgm:spPr/>
      <dgm:t>
        <a:bodyPr/>
        <a:lstStyle/>
        <a:p>
          <a:endParaRPr lang="en-US" sz="1600">
            <a:solidFill>
              <a:schemeClr val="bg1">
                <a:lumMod val="10000"/>
              </a:schemeClr>
            </a:solidFill>
          </a:endParaRPr>
        </a:p>
      </dgm:t>
    </dgm:pt>
    <dgm:pt modelId="{B77BF10B-E139-4708-AE8D-DA83E63CC413}">
      <dgm:prSet custT="1"/>
      <dgm:spPr/>
      <dgm:t>
        <a:bodyPr/>
        <a:lstStyle/>
        <a:p>
          <a:pPr>
            <a:lnSpc>
              <a:spcPct val="100000"/>
            </a:lnSpc>
            <a:defRPr cap="all"/>
          </a:pPr>
          <a:r>
            <a:rPr lang="en-US" sz="1600" b="0" dirty="0">
              <a:solidFill>
                <a:schemeClr val="bg1">
                  <a:lumMod val="10000"/>
                </a:schemeClr>
              </a:solidFill>
            </a:rPr>
            <a:t>What </a:t>
          </a:r>
          <a:r>
            <a:rPr lang="en-US" sz="1600" b="1" dirty="0">
              <a:solidFill>
                <a:schemeClr val="bg1">
                  <a:lumMod val="10000"/>
                </a:schemeClr>
              </a:solidFill>
            </a:rPr>
            <a:t>level</a:t>
          </a:r>
          <a:r>
            <a:rPr lang="en-US" sz="1600" b="0" dirty="0">
              <a:solidFill>
                <a:schemeClr val="bg1">
                  <a:lumMod val="10000"/>
                </a:schemeClr>
              </a:solidFill>
            </a:rPr>
            <a:t> of involvement will we need?</a:t>
          </a:r>
          <a:endParaRPr lang="en-US" sz="1600" dirty="0">
            <a:solidFill>
              <a:schemeClr val="bg1">
                <a:lumMod val="10000"/>
              </a:schemeClr>
            </a:solidFill>
          </a:endParaRPr>
        </a:p>
      </dgm:t>
    </dgm:pt>
    <dgm:pt modelId="{7CFA9C5E-01F6-4C5C-B13C-3A9BE2DE5B83}" type="parTrans" cxnId="{4A8FBF5B-644D-43A9-892E-23123BB0DE34}">
      <dgm:prSet/>
      <dgm:spPr/>
      <dgm:t>
        <a:bodyPr/>
        <a:lstStyle/>
        <a:p>
          <a:endParaRPr lang="en-US" sz="1600">
            <a:solidFill>
              <a:schemeClr val="bg1">
                <a:lumMod val="10000"/>
              </a:schemeClr>
            </a:solidFill>
          </a:endParaRPr>
        </a:p>
      </dgm:t>
    </dgm:pt>
    <dgm:pt modelId="{9DBA6AD3-5F0E-4257-821D-56BE589883FF}" type="sibTrans" cxnId="{4A8FBF5B-644D-43A9-892E-23123BB0DE34}">
      <dgm:prSet/>
      <dgm:spPr/>
      <dgm:t>
        <a:bodyPr/>
        <a:lstStyle/>
        <a:p>
          <a:endParaRPr lang="en-US" sz="1600">
            <a:solidFill>
              <a:schemeClr val="bg1">
                <a:lumMod val="10000"/>
              </a:schemeClr>
            </a:solidFill>
          </a:endParaRPr>
        </a:p>
      </dgm:t>
    </dgm:pt>
    <dgm:pt modelId="{06D5DD32-E07D-4CBD-B0AC-DD0DB938DF2D}">
      <dgm:prSet custT="1"/>
      <dgm:spPr/>
      <dgm:t>
        <a:bodyPr/>
        <a:lstStyle/>
        <a:p>
          <a:pPr>
            <a:lnSpc>
              <a:spcPct val="100000"/>
            </a:lnSpc>
            <a:defRPr cap="all"/>
          </a:pPr>
          <a:r>
            <a:rPr lang="en-US" sz="1600" b="1">
              <a:solidFill>
                <a:schemeClr val="bg1">
                  <a:lumMod val="10000"/>
                </a:schemeClr>
              </a:solidFill>
            </a:rPr>
            <a:t>When</a:t>
          </a:r>
          <a:r>
            <a:rPr lang="en-US" sz="1600" b="0">
              <a:solidFill>
                <a:schemeClr val="bg1">
                  <a:lumMod val="10000"/>
                </a:schemeClr>
              </a:solidFill>
            </a:rPr>
            <a:t> is it appropriate to engage them?</a:t>
          </a:r>
          <a:endParaRPr lang="en-US" sz="1600">
            <a:solidFill>
              <a:schemeClr val="bg1">
                <a:lumMod val="10000"/>
              </a:schemeClr>
            </a:solidFill>
          </a:endParaRPr>
        </a:p>
      </dgm:t>
    </dgm:pt>
    <dgm:pt modelId="{A970ABF8-8ACF-4A53-8765-E995FD85F992}" type="parTrans" cxnId="{894CB3D9-2B14-4B19-A1B4-3BEF4B3664A7}">
      <dgm:prSet/>
      <dgm:spPr/>
      <dgm:t>
        <a:bodyPr/>
        <a:lstStyle/>
        <a:p>
          <a:endParaRPr lang="en-US" sz="1600">
            <a:solidFill>
              <a:schemeClr val="bg1">
                <a:lumMod val="10000"/>
              </a:schemeClr>
            </a:solidFill>
          </a:endParaRPr>
        </a:p>
      </dgm:t>
    </dgm:pt>
    <dgm:pt modelId="{C7386C8A-C6C8-4DB1-B8B4-F3F28971882B}" type="sibTrans" cxnId="{894CB3D9-2B14-4B19-A1B4-3BEF4B3664A7}">
      <dgm:prSet/>
      <dgm:spPr/>
      <dgm:t>
        <a:bodyPr/>
        <a:lstStyle/>
        <a:p>
          <a:endParaRPr lang="en-US" sz="1600">
            <a:solidFill>
              <a:schemeClr val="bg1">
                <a:lumMod val="10000"/>
              </a:schemeClr>
            </a:solidFill>
          </a:endParaRPr>
        </a:p>
      </dgm:t>
    </dgm:pt>
    <dgm:pt modelId="{3ADB21AD-ACAA-47A2-A620-288E8FD8808D}">
      <dgm:prSet custT="1"/>
      <dgm:spPr/>
      <dgm:t>
        <a:bodyPr/>
        <a:lstStyle/>
        <a:p>
          <a:pPr>
            <a:lnSpc>
              <a:spcPct val="100000"/>
            </a:lnSpc>
            <a:defRPr cap="all"/>
          </a:pPr>
          <a:r>
            <a:rPr lang="en-US" sz="1600" b="1">
              <a:solidFill>
                <a:schemeClr val="bg1">
                  <a:lumMod val="10000"/>
                </a:schemeClr>
              </a:solidFill>
            </a:rPr>
            <a:t>Who </a:t>
          </a:r>
          <a:r>
            <a:rPr lang="en-US" sz="1600" b="0">
              <a:solidFill>
                <a:schemeClr val="bg1">
                  <a:lumMod val="10000"/>
                </a:schemeClr>
              </a:solidFill>
            </a:rPr>
            <a:t>do we need to engage in this work?</a:t>
          </a:r>
          <a:endParaRPr lang="en-US" sz="1600">
            <a:solidFill>
              <a:schemeClr val="bg1">
                <a:lumMod val="10000"/>
              </a:schemeClr>
            </a:solidFill>
          </a:endParaRPr>
        </a:p>
      </dgm:t>
    </dgm:pt>
    <dgm:pt modelId="{356C3A44-781F-4E00-AEDC-975600CB770F}" type="parTrans" cxnId="{3CE62531-F377-4996-B1AE-3657D129E968}">
      <dgm:prSet/>
      <dgm:spPr/>
      <dgm:t>
        <a:bodyPr/>
        <a:lstStyle/>
        <a:p>
          <a:endParaRPr lang="en-US" sz="1600">
            <a:solidFill>
              <a:schemeClr val="bg1">
                <a:lumMod val="10000"/>
              </a:schemeClr>
            </a:solidFill>
          </a:endParaRPr>
        </a:p>
      </dgm:t>
    </dgm:pt>
    <dgm:pt modelId="{F1BA96E0-85B5-4F82-9939-2E898BD5DFE6}" type="sibTrans" cxnId="{3CE62531-F377-4996-B1AE-3657D129E968}">
      <dgm:prSet/>
      <dgm:spPr/>
      <dgm:t>
        <a:bodyPr/>
        <a:lstStyle/>
        <a:p>
          <a:endParaRPr lang="en-US" sz="1600">
            <a:solidFill>
              <a:schemeClr val="bg1">
                <a:lumMod val="10000"/>
              </a:schemeClr>
            </a:solidFill>
          </a:endParaRPr>
        </a:p>
      </dgm:t>
    </dgm:pt>
    <dgm:pt modelId="{069DE0C5-DC43-4F1A-94B0-04751F2219A3}">
      <dgm:prSet custT="1"/>
      <dgm:spPr/>
      <dgm:t>
        <a:bodyPr/>
        <a:lstStyle/>
        <a:p>
          <a:pPr>
            <a:lnSpc>
              <a:spcPct val="100000"/>
            </a:lnSpc>
            <a:defRPr cap="all"/>
          </a:pPr>
          <a:r>
            <a:rPr lang="en-US" sz="1600" b="1">
              <a:solidFill>
                <a:schemeClr val="bg1">
                  <a:lumMod val="10000"/>
                </a:schemeClr>
              </a:solidFill>
            </a:rPr>
            <a:t>Where </a:t>
          </a:r>
          <a:r>
            <a:rPr lang="en-US" sz="1600" b="0">
              <a:solidFill>
                <a:schemeClr val="bg1">
                  <a:lumMod val="10000"/>
                </a:schemeClr>
              </a:solidFill>
            </a:rPr>
            <a:t>will we find them?  </a:t>
          </a:r>
          <a:endParaRPr lang="en-US" sz="1600">
            <a:solidFill>
              <a:schemeClr val="bg1">
                <a:lumMod val="10000"/>
              </a:schemeClr>
            </a:solidFill>
          </a:endParaRPr>
        </a:p>
      </dgm:t>
    </dgm:pt>
    <dgm:pt modelId="{F73082D6-8972-43A8-983E-25B1FF479473}" type="parTrans" cxnId="{A8096C55-3C1A-43B7-A8A3-C044F2E86D36}">
      <dgm:prSet/>
      <dgm:spPr/>
      <dgm:t>
        <a:bodyPr/>
        <a:lstStyle/>
        <a:p>
          <a:endParaRPr lang="en-US" sz="1600">
            <a:solidFill>
              <a:schemeClr val="bg1">
                <a:lumMod val="10000"/>
              </a:schemeClr>
            </a:solidFill>
          </a:endParaRPr>
        </a:p>
      </dgm:t>
    </dgm:pt>
    <dgm:pt modelId="{8ACE503D-0AE7-4DD5-BE16-E1852F8CC6F3}" type="sibTrans" cxnId="{A8096C55-3C1A-43B7-A8A3-C044F2E86D36}">
      <dgm:prSet/>
      <dgm:spPr/>
      <dgm:t>
        <a:bodyPr/>
        <a:lstStyle/>
        <a:p>
          <a:endParaRPr lang="en-US" sz="1600">
            <a:solidFill>
              <a:schemeClr val="bg1">
                <a:lumMod val="10000"/>
              </a:schemeClr>
            </a:solidFill>
          </a:endParaRPr>
        </a:p>
      </dgm:t>
    </dgm:pt>
    <dgm:pt modelId="{3717E28F-AA31-43DC-B5B4-7D04A4B7278B}">
      <dgm:prSet custT="1"/>
      <dgm:spPr/>
      <dgm:t>
        <a:bodyPr/>
        <a:lstStyle/>
        <a:p>
          <a:pPr>
            <a:lnSpc>
              <a:spcPct val="100000"/>
            </a:lnSpc>
            <a:defRPr cap="all"/>
          </a:pPr>
          <a:r>
            <a:rPr lang="en-US" sz="1600" b="1">
              <a:solidFill>
                <a:schemeClr val="bg1">
                  <a:lumMod val="10000"/>
                </a:schemeClr>
              </a:solidFill>
            </a:rPr>
            <a:t>How </a:t>
          </a:r>
          <a:r>
            <a:rPr lang="en-US" sz="1600" b="0">
              <a:solidFill>
                <a:schemeClr val="bg1">
                  <a:lumMod val="10000"/>
                </a:schemeClr>
              </a:solidFill>
            </a:rPr>
            <a:t>many methods of involvement from the toolkit will we use? </a:t>
          </a:r>
          <a:endParaRPr lang="en-US" sz="1600">
            <a:solidFill>
              <a:schemeClr val="bg1">
                <a:lumMod val="10000"/>
              </a:schemeClr>
            </a:solidFill>
          </a:endParaRPr>
        </a:p>
      </dgm:t>
    </dgm:pt>
    <dgm:pt modelId="{3BE95754-3144-4A31-AA92-CDCE08A122C4}" type="parTrans" cxnId="{61AE4EAB-E50A-41C9-9F57-4FF44EBB8D32}">
      <dgm:prSet/>
      <dgm:spPr/>
      <dgm:t>
        <a:bodyPr/>
        <a:lstStyle/>
        <a:p>
          <a:endParaRPr lang="en-US" sz="1600">
            <a:solidFill>
              <a:schemeClr val="bg1">
                <a:lumMod val="10000"/>
              </a:schemeClr>
            </a:solidFill>
          </a:endParaRPr>
        </a:p>
      </dgm:t>
    </dgm:pt>
    <dgm:pt modelId="{AC524112-FFDB-4EC7-8D66-1BEA8CA3E1D4}" type="sibTrans" cxnId="{61AE4EAB-E50A-41C9-9F57-4FF44EBB8D32}">
      <dgm:prSet/>
      <dgm:spPr/>
      <dgm:t>
        <a:bodyPr/>
        <a:lstStyle/>
        <a:p>
          <a:endParaRPr lang="en-US" sz="1600">
            <a:solidFill>
              <a:schemeClr val="bg1">
                <a:lumMod val="10000"/>
              </a:schemeClr>
            </a:solidFill>
          </a:endParaRPr>
        </a:p>
      </dgm:t>
    </dgm:pt>
    <dgm:pt modelId="{EBC9F5B7-3D7F-4E24-990D-32D43BA703BD}" type="pres">
      <dgm:prSet presAssocID="{0E83DD54-24AC-489D-A283-35CC6BFB3CEA}" presName="root" presStyleCnt="0">
        <dgm:presLayoutVars>
          <dgm:dir/>
          <dgm:resizeHandles val="exact"/>
        </dgm:presLayoutVars>
      </dgm:prSet>
      <dgm:spPr/>
    </dgm:pt>
    <dgm:pt modelId="{2368B64A-4231-443F-B305-DDBD083E45F1}" type="pres">
      <dgm:prSet presAssocID="{70E220C0-E291-466B-B23F-FA61AA603A04}" presName="compNode" presStyleCnt="0"/>
      <dgm:spPr/>
    </dgm:pt>
    <dgm:pt modelId="{29F80D70-7E9F-4669-9A0A-01179C5549B4}" type="pres">
      <dgm:prSet presAssocID="{70E220C0-E291-466B-B23F-FA61AA603A04}" presName="iconBgRect" presStyleLbl="bgShp" presStyleIdx="0" presStyleCnt="6"/>
      <dgm:spPr/>
    </dgm:pt>
    <dgm:pt modelId="{357E2444-111C-46BC-9F57-D9356C0DE032}" type="pres">
      <dgm:prSet presAssocID="{70E220C0-E291-466B-B23F-FA61AA603A0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Outline"/>
        </a:ext>
      </dgm:extLst>
    </dgm:pt>
    <dgm:pt modelId="{D680D338-8122-4C01-969A-02E84FB67AC7}" type="pres">
      <dgm:prSet presAssocID="{70E220C0-E291-466B-B23F-FA61AA603A04}" presName="spaceRect" presStyleCnt="0"/>
      <dgm:spPr/>
    </dgm:pt>
    <dgm:pt modelId="{24593901-C1CC-4CFC-B08F-496ABB76D014}" type="pres">
      <dgm:prSet presAssocID="{70E220C0-E291-466B-B23F-FA61AA603A04}" presName="textRect" presStyleLbl="revTx" presStyleIdx="0" presStyleCnt="6">
        <dgm:presLayoutVars>
          <dgm:chMax val="1"/>
          <dgm:chPref val="1"/>
        </dgm:presLayoutVars>
      </dgm:prSet>
      <dgm:spPr/>
    </dgm:pt>
    <dgm:pt modelId="{F4927569-7B06-4BE9-B649-0C0C6F05F198}" type="pres">
      <dgm:prSet presAssocID="{D9353DC3-586D-434B-801E-DA156DEAD76E}" presName="sibTrans" presStyleCnt="0"/>
      <dgm:spPr/>
    </dgm:pt>
    <dgm:pt modelId="{0762B08E-543A-4E6F-92D2-620EB9CF7B24}" type="pres">
      <dgm:prSet presAssocID="{B77BF10B-E139-4708-AE8D-DA83E63CC413}" presName="compNode" presStyleCnt="0"/>
      <dgm:spPr/>
    </dgm:pt>
    <dgm:pt modelId="{9F4B5119-EA12-4500-93F8-230A824B04B6}" type="pres">
      <dgm:prSet presAssocID="{B77BF10B-E139-4708-AE8D-DA83E63CC413}" presName="iconBgRect" presStyleLbl="bgShp" presStyleIdx="1" presStyleCnt="6"/>
      <dgm:spPr/>
    </dgm:pt>
    <dgm:pt modelId="{9B856ACA-CACF-4DEB-887B-CDE38FCDBA57}" type="pres">
      <dgm:prSet presAssocID="{B77BF10B-E139-4708-AE8D-DA83E63CC41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83E59DD2-FAFF-43AA-8A9B-1D6E1BD72FF2}" type="pres">
      <dgm:prSet presAssocID="{B77BF10B-E139-4708-AE8D-DA83E63CC413}" presName="spaceRect" presStyleCnt="0"/>
      <dgm:spPr/>
    </dgm:pt>
    <dgm:pt modelId="{26735DB9-2ECF-4E2A-A367-14475288ACD9}" type="pres">
      <dgm:prSet presAssocID="{B77BF10B-E139-4708-AE8D-DA83E63CC413}" presName="textRect" presStyleLbl="revTx" presStyleIdx="1" presStyleCnt="6">
        <dgm:presLayoutVars>
          <dgm:chMax val="1"/>
          <dgm:chPref val="1"/>
        </dgm:presLayoutVars>
      </dgm:prSet>
      <dgm:spPr/>
    </dgm:pt>
    <dgm:pt modelId="{8E0E0C76-E4A8-4EF3-8702-4E1199F9E6B5}" type="pres">
      <dgm:prSet presAssocID="{9DBA6AD3-5F0E-4257-821D-56BE589883FF}" presName="sibTrans" presStyleCnt="0"/>
      <dgm:spPr/>
    </dgm:pt>
    <dgm:pt modelId="{C38368CE-4468-4575-9C7E-7AB0523578F9}" type="pres">
      <dgm:prSet presAssocID="{06D5DD32-E07D-4CBD-B0AC-DD0DB938DF2D}" presName="compNode" presStyleCnt="0"/>
      <dgm:spPr/>
    </dgm:pt>
    <dgm:pt modelId="{57FC08F6-76E0-4C54-A570-37A4DD3AF0D9}" type="pres">
      <dgm:prSet presAssocID="{06D5DD32-E07D-4CBD-B0AC-DD0DB938DF2D}" presName="iconBgRect" presStyleLbl="bgShp" presStyleIdx="2" presStyleCnt="6"/>
      <dgm:spPr/>
    </dgm:pt>
    <dgm:pt modelId="{CBC0FCA6-AAA3-49A1-B180-1690047B3B14}" type="pres">
      <dgm:prSet presAssocID="{06D5DD32-E07D-4CBD-B0AC-DD0DB938DF2D}" presName="iconRect" presStyleLbl="node1" presStyleIdx="2" presStyleCnt="6" custLinFactNeighborX="-3665" custLinFactNeighborY="-482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C5121174-A112-4422-B6D7-D03FF01AA53A}" type="pres">
      <dgm:prSet presAssocID="{06D5DD32-E07D-4CBD-B0AC-DD0DB938DF2D}" presName="spaceRect" presStyleCnt="0"/>
      <dgm:spPr/>
    </dgm:pt>
    <dgm:pt modelId="{9E4B8EB7-3529-4EF5-910B-4A688FAB25FA}" type="pres">
      <dgm:prSet presAssocID="{06D5DD32-E07D-4CBD-B0AC-DD0DB938DF2D}" presName="textRect" presStyleLbl="revTx" presStyleIdx="2" presStyleCnt="6">
        <dgm:presLayoutVars>
          <dgm:chMax val="1"/>
          <dgm:chPref val="1"/>
        </dgm:presLayoutVars>
      </dgm:prSet>
      <dgm:spPr/>
    </dgm:pt>
    <dgm:pt modelId="{8F764CE7-F55D-4B86-9EAA-BBE5318F7091}" type="pres">
      <dgm:prSet presAssocID="{C7386C8A-C6C8-4DB1-B8B4-F3F28971882B}" presName="sibTrans" presStyleCnt="0"/>
      <dgm:spPr/>
    </dgm:pt>
    <dgm:pt modelId="{7A64B5E1-B5EB-459A-856C-60A26AFF988F}" type="pres">
      <dgm:prSet presAssocID="{3ADB21AD-ACAA-47A2-A620-288E8FD8808D}" presName="compNode" presStyleCnt="0"/>
      <dgm:spPr/>
    </dgm:pt>
    <dgm:pt modelId="{046B8898-C01E-4091-A4AD-4BC719A4F157}" type="pres">
      <dgm:prSet presAssocID="{3ADB21AD-ACAA-47A2-A620-288E8FD8808D}" presName="iconBgRect" presStyleLbl="bgShp" presStyleIdx="3" presStyleCnt="6"/>
      <dgm:spPr/>
    </dgm:pt>
    <dgm:pt modelId="{97064B2B-27AA-4B8D-804E-645BE828E9F9}" type="pres">
      <dgm:prSet presAssocID="{3ADB21AD-ACAA-47A2-A620-288E8FD8808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low"/>
        </a:ext>
      </dgm:extLst>
    </dgm:pt>
    <dgm:pt modelId="{F58B2AD5-7951-47DA-95DF-95E81A93E125}" type="pres">
      <dgm:prSet presAssocID="{3ADB21AD-ACAA-47A2-A620-288E8FD8808D}" presName="spaceRect" presStyleCnt="0"/>
      <dgm:spPr/>
    </dgm:pt>
    <dgm:pt modelId="{23E44FB3-9FBB-42A9-90F3-AA0CF92520C4}" type="pres">
      <dgm:prSet presAssocID="{3ADB21AD-ACAA-47A2-A620-288E8FD8808D}" presName="textRect" presStyleLbl="revTx" presStyleIdx="3" presStyleCnt="6">
        <dgm:presLayoutVars>
          <dgm:chMax val="1"/>
          <dgm:chPref val="1"/>
        </dgm:presLayoutVars>
      </dgm:prSet>
      <dgm:spPr/>
    </dgm:pt>
    <dgm:pt modelId="{95E3A1E3-D673-40B2-BAAC-F6B7CC4831B8}" type="pres">
      <dgm:prSet presAssocID="{F1BA96E0-85B5-4F82-9939-2E898BD5DFE6}" presName="sibTrans" presStyleCnt="0"/>
      <dgm:spPr/>
    </dgm:pt>
    <dgm:pt modelId="{A33CE41C-B65C-47AC-AB45-350B410DFD3E}" type="pres">
      <dgm:prSet presAssocID="{069DE0C5-DC43-4F1A-94B0-04751F2219A3}" presName="compNode" presStyleCnt="0"/>
      <dgm:spPr/>
    </dgm:pt>
    <dgm:pt modelId="{5F847A5E-D8D9-41C4-8E39-5FE4BC596DF7}" type="pres">
      <dgm:prSet presAssocID="{069DE0C5-DC43-4F1A-94B0-04751F2219A3}" presName="iconBgRect" presStyleLbl="bgShp" presStyleIdx="4" presStyleCnt="6"/>
      <dgm:spPr/>
    </dgm:pt>
    <dgm:pt modelId="{7FA6C11F-E93C-4A53-9A6D-8D0924D034CB}" type="pres">
      <dgm:prSet presAssocID="{069DE0C5-DC43-4F1A-94B0-04751F2219A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6F789C3D-B3BC-47A9-B4BC-E8FFE078D563}" type="pres">
      <dgm:prSet presAssocID="{069DE0C5-DC43-4F1A-94B0-04751F2219A3}" presName="spaceRect" presStyleCnt="0"/>
      <dgm:spPr/>
    </dgm:pt>
    <dgm:pt modelId="{0B78E344-B602-4958-8A36-C5E4A631F776}" type="pres">
      <dgm:prSet presAssocID="{069DE0C5-DC43-4F1A-94B0-04751F2219A3}" presName="textRect" presStyleLbl="revTx" presStyleIdx="4" presStyleCnt="6">
        <dgm:presLayoutVars>
          <dgm:chMax val="1"/>
          <dgm:chPref val="1"/>
        </dgm:presLayoutVars>
      </dgm:prSet>
      <dgm:spPr/>
    </dgm:pt>
    <dgm:pt modelId="{35431AE1-E851-4C61-AD00-60DF625F3636}" type="pres">
      <dgm:prSet presAssocID="{8ACE503D-0AE7-4DD5-BE16-E1852F8CC6F3}" presName="sibTrans" presStyleCnt="0"/>
      <dgm:spPr/>
    </dgm:pt>
    <dgm:pt modelId="{6AE02C76-F288-4FFA-9D86-2B26335664B7}" type="pres">
      <dgm:prSet presAssocID="{3717E28F-AA31-43DC-B5B4-7D04A4B7278B}" presName="compNode" presStyleCnt="0"/>
      <dgm:spPr/>
    </dgm:pt>
    <dgm:pt modelId="{1785484D-5773-47AE-86CC-636F23952F82}" type="pres">
      <dgm:prSet presAssocID="{3717E28F-AA31-43DC-B5B4-7D04A4B7278B}" presName="iconBgRect" presStyleLbl="bgShp" presStyleIdx="5" presStyleCnt="6"/>
      <dgm:spPr/>
    </dgm:pt>
    <dgm:pt modelId="{239EC409-05A3-4702-ABC0-31077DF0C169}" type="pres">
      <dgm:prSet presAssocID="{3717E28F-AA31-43DC-B5B4-7D04A4B727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ols"/>
        </a:ext>
      </dgm:extLst>
    </dgm:pt>
    <dgm:pt modelId="{D9CF1499-B13F-4991-8299-BEF78C0C2DD4}" type="pres">
      <dgm:prSet presAssocID="{3717E28F-AA31-43DC-B5B4-7D04A4B7278B}" presName="spaceRect" presStyleCnt="0"/>
      <dgm:spPr/>
    </dgm:pt>
    <dgm:pt modelId="{52CC199A-1CE2-45CC-AA78-8E6DC0AFFED1}" type="pres">
      <dgm:prSet presAssocID="{3717E28F-AA31-43DC-B5B4-7D04A4B7278B}" presName="textRect" presStyleLbl="revTx" presStyleIdx="5" presStyleCnt="6">
        <dgm:presLayoutVars>
          <dgm:chMax val="1"/>
          <dgm:chPref val="1"/>
        </dgm:presLayoutVars>
      </dgm:prSet>
      <dgm:spPr/>
    </dgm:pt>
  </dgm:ptLst>
  <dgm:cxnLst>
    <dgm:cxn modelId="{A948A32E-B064-4E48-8387-79C32CDC91BA}" type="presOf" srcId="{70E220C0-E291-466B-B23F-FA61AA603A04}" destId="{24593901-C1CC-4CFC-B08F-496ABB76D014}" srcOrd="0" destOrd="0" presId="urn:microsoft.com/office/officeart/2018/5/layout/IconCircleLabelList"/>
    <dgm:cxn modelId="{3CE62531-F377-4996-B1AE-3657D129E968}" srcId="{0E83DD54-24AC-489D-A283-35CC6BFB3CEA}" destId="{3ADB21AD-ACAA-47A2-A620-288E8FD8808D}" srcOrd="3" destOrd="0" parTransId="{356C3A44-781F-4E00-AEDC-975600CB770F}" sibTransId="{F1BA96E0-85B5-4F82-9939-2E898BD5DFE6}"/>
    <dgm:cxn modelId="{4A8FBF5B-644D-43A9-892E-23123BB0DE34}" srcId="{0E83DD54-24AC-489D-A283-35CC6BFB3CEA}" destId="{B77BF10B-E139-4708-AE8D-DA83E63CC413}" srcOrd="1" destOrd="0" parTransId="{7CFA9C5E-01F6-4C5C-B13C-3A9BE2DE5B83}" sibTransId="{9DBA6AD3-5F0E-4257-821D-56BE589883FF}"/>
    <dgm:cxn modelId="{35770160-DFBB-4388-9AC0-FD01C654336E}" type="presOf" srcId="{0E83DD54-24AC-489D-A283-35CC6BFB3CEA}" destId="{EBC9F5B7-3D7F-4E24-990D-32D43BA703BD}" srcOrd="0" destOrd="0" presId="urn:microsoft.com/office/officeart/2018/5/layout/IconCircleLabelList"/>
    <dgm:cxn modelId="{F6CC9C4C-3AE4-4C54-BAC4-F13B301A1E22}" type="presOf" srcId="{06D5DD32-E07D-4CBD-B0AC-DD0DB938DF2D}" destId="{9E4B8EB7-3529-4EF5-910B-4A688FAB25FA}" srcOrd="0" destOrd="0" presId="urn:microsoft.com/office/officeart/2018/5/layout/IconCircleLabelList"/>
    <dgm:cxn modelId="{1B3F3A6D-E4CA-45B9-BBF6-70A3A24ABB99}" srcId="{0E83DD54-24AC-489D-A283-35CC6BFB3CEA}" destId="{70E220C0-E291-466B-B23F-FA61AA603A04}" srcOrd="0" destOrd="0" parTransId="{16C308D4-CE57-4AB0-8510-FE1EA43BA725}" sibTransId="{D9353DC3-586D-434B-801E-DA156DEAD76E}"/>
    <dgm:cxn modelId="{A8096C55-3C1A-43B7-A8A3-C044F2E86D36}" srcId="{0E83DD54-24AC-489D-A283-35CC6BFB3CEA}" destId="{069DE0C5-DC43-4F1A-94B0-04751F2219A3}" srcOrd="4" destOrd="0" parTransId="{F73082D6-8972-43A8-983E-25B1FF479473}" sibTransId="{8ACE503D-0AE7-4DD5-BE16-E1852F8CC6F3}"/>
    <dgm:cxn modelId="{76BB2796-87D0-463D-A1B5-D66459699A13}" type="presOf" srcId="{3717E28F-AA31-43DC-B5B4-7D04A4B7278B}" destId="{52CC199A-1CE2-45CC-AA78-8E6DC0AFFED1}" srcOrd="0" destOrd="0" presId="urn:microsoft.com/office/officeart/2018/5/layout/IconCircleLabelList"/>
    <dgm:cxn modelId="{61AE4EAB-E50A-41C9-9F57-4FF44EBB8D32}" srcId="{0E83DD54-24AC-489D-A283-35CC6BFB3CEA}" destId="{3717E28F-AA31-43DC-B5B4-7D04A4B7278B}" srcOrd="5" destOrd="0" parTransId="{3BE95754-3144-4A31-AA92-CDCE08A122C4}" sibTransId="{AC524112-FFDB-4EC7-8D66-1BEA8CA3E1D4}"/>
    <dgm:cxn modelId="{16AD60C5-264B-4E75-A5BD-F4ADB15A5D26}" type="presOf" srcId="{B77BF10B-E139-4708-AE8D-DA83E63CC413}" destId="{26735DB9-2ECF-4E2A-A367-14475288ACD9}" srcOrd="0" destOrd="0" presId="urn:microsoft.com/office/officeart/2018/5/layout/IconCircleLabelList"/>
    <dgm:cxn modelId="{8B37F3D5-7A61-4F88-8B06-D3C422956085}" type="presOf" srcId="{069DE0C5-DC43-4F1A-94B0-04751F2219A3}" destId="{0B78E344-B602-4958-8A36-C5E4A631F776}" srcOrd="0" destOrd="0" presId="urn:microsoft.com/office/officeart/2018/5/layout/IconCircleLabelList"/>
    <dgm:cxn modelId="{0988CCD8-D66A-466B-869C-9313A4810830}" type="presOf" srcId="{3ADB21AD-ACAA-47A2-A620-288E8FD8808D}" destId="{23E44FB3-9FBB-42A9-90F3-AA0CF92520C4}" srcOrd="0" destOrd="0" presId="urn:microsoft.com/office/officeart/2018/5/layout/IconCircleLabelList"/>
    <dgm:cxn modelId="{894CB3D9-2B14-4B19-A1B4-3BEF4B3664A7}" srcId="{0E83DD54-24AC-489D-A283-35CC6BFB3CEA}" destId="{06D5DD32-E07D-4CBD-B0AC-DD0DB938DF2D}" srcOrd="2" destOrd="0" parTransId="{A970ABF8-8ACF-4A53-8765-E995FD85F992}" sibTransId="{C7386C8A-C6C8-4DB1-B8B4-F3F28971882B}"/>
    <dgm:cxn modelId="{F1A3302F-294F-441C-BFE5-B8D9D7E846C3}" type="presParOf" srcId="{EBC9F5B7-3D7F-4E24-990D-32D43BA703BD}" destId="{2368B64A-4231-443F-B305-DDBD083E45F1}" srcOrd="0" destOrd="0" presId="urn:microsoft.com/office/officeart/2018/5/layout/IconCircleLabelList"/>
    <dgm:cxn modelId="{79FC7632-DE39-455E-80A1-9066712E27F1}" type="presParOf" srcId="{2368B64A-4231-443F-B305-DDBD083E45F1}" destId="{29F80D70-7E9F-4669-9A0A-01179C5549B4}" srcOrd="0" destOrd="0" presId="urn:microsoft.com/office/officeart/2018/5/layout/IconCircleLabelList"/>
    <dgm:cxn modelId="{6857724E-99C0-49BF-8F78-BD47F8C550C0}" type="presParOf" srcId="{2368B64A-4231-443F-B305-DDBD083E45F1}" destId="{357E2444-111C-46BC-9F57-D9356C0DE032}" srcOrd="1" destOrd="0" presId="urn:microsoft.com/office/officeart/2018/5/layout/IconCircleLabelList"/>
    <dgm:cxn modelId="{765D8C9F-F378-4C51-AECB-923D836621EF}" type="presParOf" srcId="{2368B64A-4231-443F-B305-DDBD083E45F1}" destId="{D680D338-8122-4C01-969A-02E84FB67AC7}" srcOrd="2" destOrd="0" presId="urn:microsoft.com/office/officeart/2018/5/layout/IconCircleLabelList"/>
    <dgm:cxn modelId="{9CA96D74-782C-4431-AFAD-9983273A2377}" type="presParOf" srcId="{2368B64A-4231-443F-B305-DDBD083E45F1}" destId="{24593901-C1CC-4CFC-B08F-496ABB76D014}" srcOrd="3" destOrd="0" presId="urn:microsoft.com/office/officeart/2018/5/layout/IconCircleLabelList"/>
    <dgm:cxn modelId="{31D49180-02C0-4A96-AB96-D01A5CECAFCD}" type="presParOf" srcId="{EBC9F5B7-3D7F-4E24-990D-32D43BA703BD}" destId="{F4927569-7B06-4BE9-B649-0C0C6F05F198}" srcOrd="1" destOrd="0" presId="urn:microsoft.com/office/officeart/2018/5/layout/IconCircleLabelList"/>
    <dgm:cxn modelId="{A2886320-FE3D-49CA-9B61-4AFEF0568CCB}" type="presParOf" srcId="{EBC9F5B7-3D7F-4E24-990D-32D43BA703BD}" destId="{0762B08E-543A-4E6F-92D2-620EB9CF7B24}" srcOrd="2" destOrd="0" presId="urn:microsoft.com/office/officeart/2018/5/layout/IconCircleLabelList"/>
    <dgm:cxn modelId="{08607300-6E8B-4EF0-8C92-7F8B67F498E0}" type="presParOf" srcId="{0762B08E-543A-4E6F-92D2-620EB9CF7B24}" destId="{9F4B5119-EA12-4500-93F8-230A824B04B6}" srcOrd="0" destOrd="0" presId="urn:microsoft.com/office/officeart/2018/5/layout/IconCircleLabelList"/>
    <dgm:cxn modelId="{739589EE-350A-4724-A611-30904B4E8A15}" type="presParOf" srcId="{0762B08E-543A-4E6F-92D2-620EB9CF7B24}" destId="{9B856ACA-CACF-4DEB-887B-CDE38FCDBA57}" srcOrd="1" destOrd="0" presId="urn:microsoft.com/office/officeart/2018/5/layout/IconCircleLabelList"/>
    <dgm:cxn modelId="{676F2988-1B01-4154-B983-7C1BC35B830F}" type="presParOf" srcId="{0762B08E-543A-4E6F-92D2-620EB9CF7B24}" destId="{83E59DD2-FAFF-43AA-8A9B-1D6E1BD72FF2}" srcOrd="2" destOrd="0" presId="urn:microsoft.com/office/officeart/2018/5/layout/IconCircleLabelList"/>
    <dgm:cxn modelId="{539B85AB-D703-4BBC-98AC-3CD4BADD34DF}" type="presParOf" srcId="{0762B08E-543A-4E6F-92D2-620EB9CF7B24}" destId="{26735DB9-2ECF-4E2A-A367-14475288ACD9}" srcOrd="3" destOrd="0" presId="urn:microsoft.com/office/officeart/2018/5/layout/IconCircleLabelList"/>
    <dgm:cxn modelId="{12BDC378-6D03-43D9-9F49-DF8F66A71B96}" type="presParOf" srcId="{EBC9F5B7-3D7F-4E24-990D-32D43BA703BD}" destId="{8E0E0C76-E4A8-4EF3-8702-4E1199F9E6B5}" srcOrd="3" destOrd="0" presId="urn:microsoft.com/office/officeart/2018/5/layout/IconCircleLabelList"/>
    <dgm:cxn modelId="{97343EAF-E693-428C-86C9-5A8D91DB63CC}" type="presParOf" srcId="{EBC9F5B7-3D7F-4E24-990D-32D43BA703BD}" destId="{C38368CE-4468-4575-9C7E-7AB0523578F9}" srcOrd="4" destOrd="0" presId="urn:microsoft.com/office/officeart/2018/5/layout/IconCircleLabelList"/>
    <dgm:cxn modelId="{A5B96187-2D64-476E-80FF-DB5E3B74CE48}" type="presParOf" srcId="{C38368CE-4468-4575-9C7E-7AB0523578F9}" destId="{57FC08F6-76E0-4C54-A570-37A4DD3AF0D9}" srcOrd="0" destOrd="0" presId="urn:microsoft.com/office/officeart/2018/5/layout/IconCircleLabelList"/>
    <dgm:cxn modelId="{162E9E51-740F-4F2B-87C8-7D8A6EA4439A}" type="presParOf" srcId="{C38368CE-4468-4575-9C7E-7AB0523578F9}" destId="{CBC0FCA6-AAA3-49A1-B180-1690047B3B14}" srcOrd="1" destOrd="0" presId="urn:microsoft.com/office/officeart/2018/5/layout/IconCircleLabelList"/>
    <dgm:cxn modelId="{5604E79E-2CB1-4967-8C7B-1245E2E3060C}" type="presParOf" srcId="{C38368CE-4468-4575-9C7E-7AB0523578F9}" destId="{C5121174-A112-4422-B6D7-D03FF01AA53A}" srcOrd="2" destOrd="0" presId="urn:microsoft.com/office/officeart/2018/5/layout/IconCircleLabelList"/>
    <dgm:cxn modelId="{5ECCD167-4BB9-4ABC-A57B-402D7741028F}" type="presParOf" srcId="{C38368CE-4468-4575-9C7E-7AB0523578F9}" destId="{9E4B8EB7-3529-4EF5-910B-4A688FAB25FA}" srcOrd="3" destOrd="0" presId="urn:microsoft.com/office/officeart/2018/5/layout/IconCircleLabelList"/>
    <dgm:cxn modelId="{13584438-E437-42C7-BF0B-4B46F1511884}" type="presParOf" srcId="{EBC9F5B7-3D7F-4E24-990D-32D43BA703BD}" destId="{8F764CE7-F55D-4B86-9EAA-BBE5318F7091}" srcOrd="5" destOrd="0" presId="urn:microsoft.com/office/officeart/2018/5/layout/IconCircleLabelList"/>
    <dgm:cxn modelId="{720BDE52-492C-4414-912E-AD158F3BE46E}" type="presParOf" srcId="{EBC9F5B7-3D7F-4E24-990D-32D43BA703BD}" destId="{7A64B5E1-B5EB-459A-856C-60A26AFF988F}" srcOrd="6" destOrd="0" presId="urn:microsoft.com/office/officeart/2018/5/layout/IconCircleLabelList"/>
    <dgm:cxn modelId="{9CA9B0A1-8D09-4B53-B283-72F04774109A}" type="presParOf" srcId="{7A64B5E1-B5EB-459A-856C-60A26AFF988F}" destId="{046B8898-C01E-4091-A4AD-4BC719A4F157}" srcOrd="0" destOrd="0" presId="urn:microsoft.com/office/officeart/2018/5/layout/IconCircleLabelList"/>
    <dgm:cxn modelId="{54AE1186-729F-44EB-8EEE-A347A8E5C0F0}" type="presParOf" srcId="{7A64B5E1-B5EB-459A-856C-60A26AFF988F}" destId="{97064B2B-27AA-4B8D-804E-645BE828E9F9}" srcOrd="1" destOrd="0" presId="urn:microsoft.com/office/officeart/2018/5/layout/IconCircleLabelList"/>
    <dgm:cxn modelId="{A58B7A6C-0617-4ED0-B669-F45E91B74DDE}" type="presParOf" srcId="{7A64B5E1-B5EB-459A-856C-60A26AFF988F}" destId="{F58B2AD5-7951-47DA-95DF-95E81A93E125}" srcOrd="2" destOrd="0" presId="urn:microsoft.com/office/officeart/2018/5/layout/IconCircleLabelList"/>
    <dgm:cxn modelId="{8ADCF97F-87DF-40E0-9F9A-A8C6EC84DE0C}" type="presParOf" srcId="{7A64B5E1-B5EB-459A-856C-60A26AFF988F}" destId="{23E44FB3-9FBB-42A9-90F3-AA0CF92520C4}" srcOrd="3" destOrd="0" presId="urn:microsoft.com/office/officeart/2018/5/layout/IconCircleLabelList"/>
    <dgm:cxn modelId="{B69FDD2F-1C64-401A-B872-73C5E7F02CB8}" type="presParOf" srcId="{EBC9F5B7-3D7F-4E24-990D-32D43BA703BD}" destId="{95E3A1E3-D673-40B2-BAAC-F6B7CC4831B8}" srcOrd="7" destOrd="0" presId="urn:microsoft.com/office/officeart/2018/5/layout/IconCircleLabelList"/>
    <dgm:cxn modelId="{5775612A-D977-4FB7-B7C1-FC2314CE032F}" type="presParOf" srcId="{EBC9F5B7-3D7F-4E24-990D-32D43BA703BD}" destId="{A33CE41C-B65C-47AC-AB45-350B410DFD3E}" srcOrd="8" destOrd="0" presId="urn:microsoft.com/office/officeart/2018/5/layout/IconCircleLabelList"/>
    <dgm:cxn modelId="{DC331C74-ADB1-4159-8456-F7192DD9646C}" type="presParOf" srcId="{A33CE41C-B65C-47AC-AB45-350B410DFD3E}" destId="{5F847A5E-D8D9-41C4-8E39-5FE4BC596DF7}" srcOrd="0" destOrd="0" presId="urn:microsoft.com/office/officeart/2018/5/layout/IconCircleLabelList"/>
    <dgm:cxn modelId="{B947988E-FC51-4D72-A891-F27F209A9892}" type="presParOf" srcId="{A33CE41C-B65C-47AC-AB45-350B410DFD3E}" destId="{7FA6C11F-E93C-4A53-9A6D-8D0924D034CB}" srcOrd="1" destOrd="0" presId="urn:microsoft.com/office/officeart/2018/5/layout/IconCircleLabelList"/>
    <dgm:cxn modelId="{38973B9D-CD31-4B87-A9E4-8475A00790F2}" type="presParOf" srcId="{A33CE41C-B65C-47AC-AB45-350B410DFD3E}" destId="{6F789C3D-B3BC-47A9-B4BC-E8FFE078D563}" srcOrd="2" destOrd="0" presId="urn:microsoft.com/office/officeart/2018/5/layout/IconCircleLabelList"/>
    <dgm:cxn modelId="{9D4917A4-0DA7-43C3-8281-BA20012621FD}" type="presParOf" srcId="{A33CE41C-B65C-47AC-AB45-350B410DFD3E}" destId="{0B78E344-B602-4958-8A36-C5E4A631F776}" srcOrd="3" destOrd="0" presId="urn:microsoft.com/office/officeart/2018/5/layout/IconCircleLabelList"/>
    <dgm:cxn modelId="{E6CF7492-4C7C-4849-ACC0-51A90558DA2B}" type="presParOf" srcId="{EBC9F5B7-3D7F-4E24-990D-32D43BA703BD}" destId="{35431AE1-E851-4C61-AD00-60DF625F3636}" srcOrd="9" destOrd="0" presId="urn:microsoft.com/office/officeart/2018/5/layout/IconCircleLabelList"/>
    <dgm:cxn modelId="{EDFF63ED-B2FC-4F0A-9C31-A56D882D613A}" type="presParOf" srcId="{EBC9F5B7-3D7F-4E24-990D-32D43BA703BD}" destId="{6AE02C76-F288-4FFA-9D86-2B26335664B7}" srcOrd="10" destOrd="0" presId="urn:microsoft.com/office/officeart/2018/5/layout/IconCircleLabelList"/>
    <dgm:cxn modelId="{6D54E837-7B77-4A75-8A37-7A035805786C}" type="presParOf" srcId="{6AE02C76-F288-4FFA-9D86-2B26335664B7}" destId="{1785484D-5773-47AE-86CC-636F23952F82}" srcOrd="0" destOrd="0" presId="urn:microsoft.com/office/officeart/2018/5/layout/IconCircleLabelList"/>
    <dgm:cxn modelId="{0E2CC62D-2F0C-48F5-973F-E874A835726F}" type="presParOf" srcId="{6AE02C76-F288-4FFA-9D86-2B26335664B7}" destId="{239EC409-05A3-4702-ABC0-31077DF0C169}" srcOrd="1" destOrd="0" presId="urn:microsoft.com/office/officeart/2018/5/layout/IconCircleLabelList"/>
    <dgm:cxn modelId="{42AC4977-3A15-40F5-B7B1-D8A9E3B82FBB}" type="presParOf" srcId="{6AE02C76-F288-4FFA-9D86-2B26335664B7}" destId="{D9CF1499-B13F-4991-8299-BEF78C0C2DD4}" srcOrd="2" destOrd="0" presId="urn:microsoft.com/office/officeart/2018/5/layout/IconCircleLabelList"/>
    <dgm:cxn modelId="{823AA862-C03B-452B-BA49-4FE8041FDCC6}" type="presParOf" srcId="{6AE02C76-F288-4FFA-9D86-2B26335664B7}" destId="{52CC199A-1CE2-45CC-AA78-8E6DC0AFFED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81D3A-5BF3-45C5-BD7C-4C45BE56AAE3}">
      <dsp:nvSpPr>
        <dsp:cNvPr id="0" name=""/>
        <dsp:cNvSpPr/>
      </dsp:nvSpPr>
      <dsp:spPr>
        <a:xfrm>
          <a:off x="0" y="0"/>
          <a:ext cx="5998709" cy="748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latin typeface="Arial" panose="020B0604020202020204" pitchFamily="34" charset="0"/>
              <a:cs typeface="Arial" panose="020B0604020202020204" pitchFamily="34" charset="0"/>
            </a:rPr>
            <a:t>Ethics of Involvement</a:t>
          </a:r>
        </a:p>
      </dsp:txBody>
      <dsp:txXfrm>
        <a:off x="36553" y="36553"/>
        <a:ext cx="5925603" cy="675694"/>
      </dsp:txXfrm>
    </dsp:sp>
    <dsp:sp modelId="{31646E2D-32A6-4FF5-A423-B9EBCC57B167}">
      <dsp:nvSpPr>
        <dsp:cNvPr id="0" name=""/>
        <dsp:cNvSpPr/>
      </dsp:nvSpPr>
      <dsp:spPr>
        <a:xfrm>
          <a:off x="0" y="789907"/>
          <a:ext cx="5998709"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59" tIns="40640" rIns="227584" bIns="40640" numCol="1" spcCol="1270" anchor="t" anchorCtr="0">
          <a:noAutofit/>
        </a:bodyPr>
        <a:lstStyle/>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Consent to use data</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Safeguarding &amp; support </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Compliant with GDPR &amp; Data Protection Act 2018   </a:t>
          </a:r>
        </a:p>
      </dsp:txBody>
      <dsp:txXfrm>
        <a:off x="0" y="789907"/>
        <a:ext cx="5998709" cy="1556640"/>
      </dsp:txXfrm>
    </dsp:sp>
    <dsp:sp modelId="{1B85A079-161A-4097-BCF6-3F9F92FA2A3A}">
      <dsp:nvSpPr>
        <dsp:cNvPr id="0" name=""/>
        <dsp:cNvSpPr/>
      </dsp:nvSpPr>
      <dsp:spPr>
        <a:xfrm>
          <a:off x="0" y="2346547"/>
          <a:ext cx="5998709" cy="748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a:latin typeface="Arial" panose="020B0604020202020204" pitchFamily="34" charset="0"/>
              <a:cs typeface="Arial" panose="020B0604020202020204" pitchFamily="34" charset="0"/>
            </a:rPr>
            <a:t>Morals of Involvement </a:t>
          </a:r>
        </a:p>
      </dsp:txBody>
      <dsp:txXfrm>
        <a:off x="36553" y="2383100"/>
        <a:ext cx="5925603" cy="675694"/>
      </dsp:txXfrm>
    </dsp:sp>
    <dsp:sp modelId="{163A09DD-0181-4EE0-9478-BE40008E200D}">
      <dsp:nvSpPr>
        <dsp:cNvPr id="0" name=""/>
        <dsp:cNvSpPr/>
      </dsp:nvSpPr>
      <dsp:spPr>
        <a:xfrm>
          <a:off x="0" y="3095347"/>
          <a:ext cx="5998709"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59" tIns="40640" rIns="227584" bIns="40640" numCol="1" spcCol="1270" anchor="t" anchorCtr="0">
          <a:noAutofit/>
        </a:bodyPr>
        <a:lstStyle/>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Who is involved</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Where they’ll make a difference</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Why the project is happening</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What they’ll do </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How long/duration</a:t>
          </a:r>
        </a:p>
        <a:p>
          <a:pPr marL="228600" lvl="1" indent="-228600" algn="l" defTabSz="1111250">
            <a:lnSpc>
              <a:spcPct val="90000"/>
            </a:lnSpc>
            <a:spcBef>
              <a:spcPct val="0"/>
            </a:spcBef>
            <a:spcAft>
              <a:spcPct val="20000"/>
            </a:spcAft>
            <a:buClr>
              <a:srgbClr val="FF0000"/>
            </a:buClr>
            <a:buChar char="•"/>
          </a:pPr>
          <a:r>
            <a:rPr lang="en-US" sz="2500" b="0" kern="1200" dirty="0">
              <a:solidFill>
                <a:srgbClr val="10147D"/>
              </a:solidFill>
              <a:latin typeface="Arial" panose="020B0604020202020204" pitchFamily="34" charset="0"/>
              <a:cs typeface="Arial" panose="020B0604020202020204" pitchFamily="34" charset="0"/>
            </a:rPr>
            <a:t>When they’ll find out results</a:t>
          </a:r>
        </a:p>
      </dsp:txBody>
      <dsp:txXfrm>
        <a:off x="0" y="3095347"/>
        <a:ext cx="5998709" cy="245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80D70-7E9F-4669-9A0A-01179C5549B4}">
      <dsp:nvSpPr>
        <dsp:cNvPr id="0" name=""/>
        <dsp:cNvSpPr/>
      </dsp:nvSpPr>
      <dsp:spPr>
        <a:xfrm>
          <a:off x="989536" y="56299"/>
          <a:ext cx="1533897" cy="15338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E2444-111C-46BC-9F57-D9356C0DE032}">
      <dsp:nvSpPr>
        <dsp:cNvPr id="0" name=""/>
        <dsp:cNvSpPr/>
      </dsp:nvSpPr>
      <dsp:spPr>
        <a:xfrm>
          <a:off x="1316432" y="383195"/>
          <a:ext cx="880104" cy="880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93901-C1CC-4CFC-B08F-496ABB76D014}">
      <dsp:nvSpPr>
        <dsp:cNvPr id="0" name=""/>
        <dsp:cNvSpPr/>
      </dsp:nvSpPr>
      <dsp:spPr>
        <a:xfrm>
          <a:off x="499191" y="2067967"/>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dirty="0">
              <a:solidFill>
                <a:schemeClr val="bg1">
                  <a:lumMod val="10000"/>
                </a:schemeClr>
              </a:solidFill>
            </a:rPr>
            <a:t>Can we </a:t>
          </a:r>
          <a:r>
            <a:rPr lang="en-US" sz="1600" b="1" kern="1200" dirty="0">
              <a:solidFill>
                <a:schemeClr val="bg1">
                  <a:lumMod val="10000"/>
                </a:schemeClr>
              </a:solidFill>
            </a:rPr>
            <a:t>involve</a:t>
          </a:r>
          <a:r>
            <a:rPr lang="en-US" sz="1600" b="0" kern="1200" dirty="0">
              <a:solidFill>
                <a:schemeClr val="bg1">
                  <a:lumMod val="10000"/>
                </a:schemeClr>
              </a:solidFill>
            </a:rPr>
            <a:t> patients/carers in this workstream? If not </a:t>
          </a:r>
          <a:r>
            <a:rPr lang="en-US" sz="1600" b="1" kern="1200" dirty="0">
              <a:solidFill>
                <a:schemeClr val="bg1">
                  <a:lumMod val="10000"/>
                </a:schemeClr>
              </a:solidFill>
            </a:rPr>
            <a:t>Why?</a:t>
          </a:r>
          <a:endParaRPr lang="en-US" sz="1600" kern="1200" dirty="0">
            <a:solidFill>
              <a:schemeClr val="bg1">
                <a:lumMod val="10000"/>
              </a:schemeClr>
            </a:solidFill>
          </a:endParaRPr>
        </a:p>
      </dsp:txBody>
      <dsp:txXfrm>
        <a:off x="499191" y="2067967"/>
        <a:ext cx="2514585" cy="765000"/>
      </dsp:txXfrm>
    </dsp:sp>
    <dsp:sp modelId="{9F4B5119-EA12-4500-93F8-230A824B04B6}">
      <dsp:nvSpPr>
        <dsp:cNvPr id="0" name=""/>
        <dsp:cNvSpPr/>
      </dsp:nvSpPr>
      <dsp:spPr>
        <a:xfrm>
          <a:off x="3944173" y="56299"/>
          <a:ext cx="1533897" cy="153389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56ACA-CACF-4DEB-887B-CDE38FCDBA57}">
      <dsp:nvSpPr>
        <dsp:cNvPr id="0" name=""/>
        <dsp:cNvSpPr/>
      </dsp:nvSpPr>
      <dsp:spPr>
        <a:xfrm>
          <a:off x="4271070" y="383195"/>
          <a:ext cx="880104" cy="880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735DB9-2ECF-4E2A-A367-14475288ACD9}">
      <dsp:nvSpPr>
        <dsp:cNvPr id="0" name=""/>
        <dsp:cNvSpPr/>
      </dsp:nvSpPr>
      <dsp:spPr>
        <a:xfrm>
          <a:off x="3453829" y="2067967"/>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kern="1200" dirty="0">
              <a:solidFill>
                <a:schemeClr val="bg1">
                  <a:lumMod val="10000"/>
                </a:schemeClr>
              </a:solidFill>
            </a:rPr>
            <a:t>What </a:t>
          </a:r>
          <a:r>
            <a:rPr lang="en-US" sz="1600" b="1" kern="1200" dirty="0">
              <a:solidFill>
                <a:schemeClr val="bg1">
                  <a:lumMod val="10000"/>
                </a:schemeClr>
              </a:solidFill>
            </a:rPr>
            <a:t>level</a:t>
          </a:r>
          <a:r>
            <a:rPr lang="en-US" sz="1600" b="0" kern="1200" dirty="0">
              <a:solidFill>
                <a:schemeClr val="bg1">
                  <a:lumMod val="10000"/>
                </a:schemeClr>
              </a:solidFill>
            </a:rPr>
            <a:t> of involvement will we need?</a:t>
          </a:r>
          <a:endParaRPr lang="en-US" sz="1600" kern="1200" dirty="0">
            <a:solidFill>
              <a:schemeClr val="bg1">
                <a:lumMod val="10000"/>
              </a:schemeClr>
            </a:solidFill>
          </a:endParaRPr>
        </a:p>
      </dsp:txBody>
      <dsp:txXfrm>
        <a:off x="3453829" y="2067967"/>
        <a:ext cx="2514585" cy="765000"/>
      </dsp:txXfrm>
    </dsp:sp>
    <dsp:sp modelId="{57FC08F6-76E0-4C54-A570-37A4DD3AF0D9}">
      <dsp:nvSpPr>
        <dsp:cNvPr id="0" name=""/>
        <dsp:cNvSpPr/>
      </dsp:nvSpPr>
      <dsp:spPr>
        <a:xfrm>
          <a:off x="6898811" y="56299"/>
          <a:ext cx="1533897" cy="153389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0FCA6-AAA3-49A1-B180-1690047B3B14}">
      <dsp:nvSpPr>
        <dsp:cNvPr id="0" name=""/>
        <dsp:cNvSpPr/>
      </dsp:nvSpPr>
      <dsp:spPr>
        <a:xfrm>
          <a:off x="7193452" y="340704"/>
          <a:ext cx="880104" cy="880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4B8EB7-3529-4EF5-910B-4A688FAB25FA}">
      <dsp:nvSpPr>
        <dsp:cNvPr id="0" name=""/>
        <dsp:cNvSpPr/>
      </dsp:nvSpPr>
      <dsp:spPr>
        <a:xfrm>
          <a:off x="6408467" y="2067967"/>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solidFill>
                <a:schemeClr val="bg1">
                  <a:lumMod val="10000"/>
                </a:schemeClr>
              </a:solidFill>
            </a:rPr>
            <a:t>When</a:t>
          </a:r>
          <a:r>
            <a:rPr lang="en-US" sz="1600" b="0" kern="1200">
              <a:solidFill>
                <a:schemeClr val="bg1">
                  <a:lumMod val="10000"/>
                </a:schemeClr>
              </a:solidFill>
            </a:rPr>
            <a:t> is it appropriate to engage them?</a:t>
          </a:r>
          <a:endParaRPr lang="en-US" sz="1600" kern="1200">
            <a:solidFill>
              <a:schemeClr val="bg1">
                <a:lumMod val="10000"/>
              </a:schemeClr>
            </a:solidFill>
          </a:endParaRPr>
        </a:p>
      </dsp:txBody>
      <dsp:txXfrm>
        <a:off x="6408467" y="2067967"/>
        <a:ext cx="2514585" cy="765000"/>
      </dsp:txXfrm>
    </dsp:sp>
    <dsp:sp modelId="{046B8898-C01E-4091-A4AD-4BC719A4F157}">
      <dsp:nvSpPr>
        <dsp:cNvPr id="0" name=""/>
        <dsp:cNvSpPr/>
      </dsp:nvSpPr>
      <dsp:spPr>
        <a:xfrm>
          <a:off x="989536" y="3461614"/>
          <a:ext cx="1533897" cy="153389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064B2B-27AA-4B8D-804E-645BE828E9F9}">
      <dsp:nvSpPr>
        <dsp:cNvPr id="0" name=""/>
        <dsp:cNvSpPr/>
      </dsp:nvSpPr>
      <dsp:spPr>
        <a:xfrm>
          <a:off x="1316432" y="3788510"/>
          <a:ext cx="880104" cy="880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44FB3-9FBB-42A9-90F3-AA0CF92520C4}">
      <dsp:nvSpPr>
        <dsp:cNvPr id="0" name=""/>
        <dsp:cNvSpPr/>
      </dsp:nvSpPr>
      <dsp:spPr>
        <a:xfrm>
          <a:off x="499191" y="5473282"/>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solidFill>
                <a:schemeClr val="bg1">
                  <a:lumMod val="10000"/>
                </a:schemeClr>
              </a:solidFill>
            </a:rPr>
            <a:t>Who </a:t>
          </a:r>
          <a:r>
            <a:rPr lang="en-US" sz="1600" b="0" kern="1200">
              <a:solidFill>
                <a:schemeClr val="bg1">
                  <a:lumMod val="10000"/>
                </a:schemeClr>
              </a:solidFill>
            </a:rPr>
            <a:t>do we need to engage in this work?</a:t>
          </a:r>
          <a:endParaRPr lang="en-US" sz="1600" kern="1200">
            <a:solidFill>
              <a:schemeClr val="bg1">
                <a:lumMod val="10000"/>
              </a:schemeClr>
            </a:solidFill>
          </a:endParaRPr>
        </a:p>
      </dsp:txBody>
      <dsp:txXfrm>
        <a:off x="499191" y="5473282"/>
        <a:ext cx="2514585" cy="765000"/>
      </dsp:txXfrm>
    </dsp:sp>
    <dsp:sp modelId="{5F847A5E-D8D9-41C4-8E39-5FE4BC596DF7}">
      <dsp:nvSpPr>
        <dsp:cNvPr id="0" name=""/>
        <dsp:cNvSpPr/>
      </dsp:nvSpPr>
      <dsp:spPr>
        <a:xfrm>
          <a:off x="3944173" y="3461614"/>
          <a:ext cx="1533897" cy="153389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6C11F-E93C-4A53-9A6D-8D0924D034CB}">
      <dsp:nvSpPr>
        <dsp:cNvPr id="0" name=""/>
        <dsp:cNvSpPr/>
      </dsp:nvSpPr>
      <dsp:spPr>
        <a:xfrm>
          <a:off x="4271070" y="3788510"/>
          <a:ext cx="880104" cy="8801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8E344-B602-4958-8A36-C5E4A631F776}">
      <dsp:nvSpPr>
        <dsp:cNvPr id="0" name=""/>
        <dsp:cNvSpPr/>
      </dsp:nvSpPr>
      <dsp:spPr>
        <a:xfrm>
          <a:off x="3453829" y="5473282"/>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solidFill>
                <a:schemeClr val="bg1">
                  <a:lumMod val="10000"/>
                </a:schemeClr>
              </a:solidFill>
            </a:rPr>
            <a:t>Where </a:t>
          </a:r>
          <a:r>
            <a:rPr lang="en-US" sz="1600" b="0" kern="1200">
              <a:solidFill>
                <a:schemeClr val="bg1">
                  <a:lumMod val="10000"/>
                </a:schemeClr>
              </a:solidFill>
            </a:rPr>
            <a:t>will we find them?  </a:t>
          </a:r>
          <a:endParaRPr lang="en-US" sz="1600" kern="1200">
            <a:solidFill>
              <a:schemeClr val="bg1">
                <a:lumMod val="10000"/>
              </a:schemeClr>
            </a:solidFill>
          </a:endParaRPr>
        </a:p>
      </dsp:txBody>
      <dsp:txXfrm>
        <a:off x="3453829" y="5473282"/>
        <a:ext cx="2514585" cy="765000"/>
      </dsp:txXfrm>
    </dsp:sp>
    <dsp:sp modelId="{1785484D-5773-47AE-86CC-636F23952F82}">
      <dsp:nvSpPr>
        <dsp:cNvPr id="0" name=""/>
        <dsp:cNvSpPr/>
      </dsp:nvSpPr>
      <dsp:spPr>
        <a:xfrm>
          <a:off x="6898811" y="3461614"/>
          <a:ext cx="1533897" cy="15338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EC409-05A3-4702-ABC0-31077DF0C169}">
      <dsp:nvSpPr>
        <dsp:cNvPr id="0" name=""/>
        <dsp:cNvSpPr/>
      </dsp:nvSpPr>
      <dsp:spPr>
        <a:xfrm>
          <a:off x="7225707" y="3788510"/>
          <a:ext cx="880104" cy="8801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CC199A-1CE2-45CC-AA78-8E6DC0AFFED1}">
      <dsp:nvSpPr>
        <dsp:cNvPr id="0" name=""/>
        <dsp:cNvSpPr/>
      </dsp:nvSpPr>
      <dsp:spPr>
        <a:xfrm>
          <a:off x="6408467" y="5473282"/>
          <a:ext cx="2514585"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a:solidFill>
                <a:schemeClr val="bg1">
                  <a:lumMod val="10000"/>
                </a:schemeClr>
              </a:solidFill>
            </a:rPr>
            <a:t>How </a:t>
          </a:r>
          <a:r>
            <a:rPr lang="en-US" sz="1600" b="0" kern="1200">
              <a:solidFill>
                <a:schemeClr val="bg1">
                  <a:lumMod val="10000"/>
                </a:schemeClr>
              </a:solidFill>
            </a:rPr>
            <a:t>many methods of involvement from the toolkit will we use? </a:t>
          </a:r>
          <a:endParaRPr lang="en-US" sz="1600" kern="1200">
            <a:solidFill>
              <a:schemeClr val="bg1">
                <a:lumMod val="10000"/>
              </a:schemeClr>
            </a:solidFill>
          </a:endParaRPr>
        </a:p>
      </dsp:txBody>
      <dsp:txXfrm>
        <a:off x="6408467" y="5473282"/>
        <a:ext cx="2514585" cy="76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D46A-5ADD-4610-A956-1695EB18F2D8}"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F4642-8F6A-4C53-A625-8D2DEBDFDCCB}" type="slidenum">
              <a:rPr lang="en-GB" smtClean="0"/>
              <a:t>‹#›</a:t>
            </a:fld>
            <a:endParaRPr lang="en-GB"/>
          </a:p>
        </p:txBody>
      </p:sp>
    </p:spTree>
    <p:extLst>
      <p:ext uri="{BB962C8B-B14F-4D97-AF65-F5344CB8AC3E}">
        <p14:creationId xmlns:p14="http://schemas.microsoft.com/office/powerpoint/2010/main" val="207159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a:t>
            </a:fld>
            <a:endParaRPr lang="en-GB" dirty="0"/>
          </a:p>
        </p:txBody>
      </p:sp>
    </p:spTree>
    <p:extLst>
      <p:ext uri="{BB962C8B-B14F-4D97-AF65-F5344CB8AC3E}">
        <p14:creationId xmlns:p14="http://schemas.microsoft.com/office/powerpoint/2010/main" val="427984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I’m sure nothing new in these tools. Many of you may have used or already be using these tools in your roles in other ways. But as part of this section </a:t>
            </a:r>
            <a:r>
              <a:rPr lang="en-GB" sz="1200" kern="1200" baseline="0" dirty="0" err="1">
                <a:solidFill>
                  <a:schemeClr val="tx1"/>
                </a:solidFill>
                <a:effectLst/>
                <a:latin typeface="+mn-lt"/>
                <a:ea typeface="+mn-ea"/>
                <a:cs typeface="+mn-cs"/>
              </a:rPr>
              <a:t>i’ll</a:t>
            </a:r>
            <a:r>
              <a:rPr lang="en-GB" sz="1200" kern="1200" baseline="0" dirty="0">
                <a:solidFill>
                  <a:schemeClr val="tx1"/>
                </a:solidFill>
                <a:effectLst/>
                <a:latin typeface="+mn-lt"/>
                <a:ea typeface="+mn-ea"/>
                <a:cs typeface="+mn-cs"/>
              </a:rPr>
              <a:t> just run through their uses in Involvement.   </a:t>
            </a: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F4642-8F6A-4C53-A625-8D2DEBDFDC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81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dirty="0"/>
              <a:t>Another consideration is whether you’re involving people in a way that is ethically and morally appropriate. </a:t>
            </a:r>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In practice this means that you consider the full lifecycle of the project, with regard to those people you’ll be involving, so that they are meaningfully involved.   </a:t>
            </a:r>
          </a:p>
          <a:p>
            <a:pPr marL="0" lvl="0" indent="0">
              <a:buFont typeface="Arial" panose="020B0604020202020204" pitchFamily="34" charset="0"/>
              <a:buNone/>
            </a:pPr>
            <a:r>
              <a:rPr lang="en-GB" dirty="0"/>
              <a:t>  </a:t>
            </a:r>
          </a:p>
          <a:p>
            <a:pPr marL="0" lvl="0" indent="0">
              <a:buFont typeface="Arial" panose="020B0604020202020204" pitchFamily="34" charset="0"/>
              <a:buNone/>
            </a:pPr>
            <a:r>
              <a:rPr lang="en-GB" dirty="0"/>
              <a:t>So morally - at the outset, they need to understand how long the project will run, what it’s setting out to achieve, where their involvement will be needed and when they’ll find out how their input made a difference. If a project doesn’t have all of this – the people you involve won’t have closure, and won’t see how their time and input made a difference – and they won’t have had a positive experience.  So it’s  really important to build feedback into the cycle. You can even ask them where and how they are fed back to if you’re not sure where it should be.       </a:t>
            </a:r>
          </a:p>
          <a:p>
            <a:pPr marL="0" lvl="0" indent="0">
              <a:buFont typeface="Arial" panose="020B0604020202020204" pitchFamily="34" charset="0"/>
              <a:buNone/>
            </a:pPr>
            <a:endParaRPr lang="en-GB" dirty="0"/>
          </a:p>
          <a:p>
            <a:r>
              <a:rPr lang="en-GB" dirty="0"/>
              <a:t>And ethically – you should think about how you are collecting and storing any insights you’ve gathered, whether you plan to anonymise the data, how long you keep it and who you share it with. If you’re not sure it’s worth checking on this, to ensure that you’re doing everything in a way that is compliant with the GDPR and Data Protection Act 2018.  You could also consider whether you want to collect EDI data. Checking in with data controller on this, to ensure you’re following the most up to date protocols.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Because Involvement uses research methods, you should also gain consent from those people you’re involving, at the outset, with regards to things like the recording of focus groups and interviews, as well as their right to withdraw from the process at any point.        </a:t>
            </a:r>
          </a:p>
          <a:p>
            <a:pPr marL="0" lvl="0" indent="0">
              <a:buFont typeface="Arial" panose="020B0604020202020204" pitchFamily="34" charset="0"/>
              <a:buNone/>
            </a:pPr>
            <a:endParaRPr lang="en-GB" dirty="0"/>
          </a:p>
          <a:p>
            <a:pPr marL="0" lvl="0" indent="0">
              <a:buFont typeface="Arial" panose="020B0604020202020204" pitchFamily="34" charset="0"/>
              <a:buNone/>
            </a:pPr>
            <a:endParaRPr lang="en-GB" dirty="0"/>
          </a:p>
          <a:p>
            <a:pPr marL="0" lvl="0" indent="0">
              <a:buFont typeface="Arial" panose="020B0604020202020204" pitchFamily="34" charset="0"/>
              <a:buNone/>
            </a:pPr>
            <a:r>
              <a:rPr lang="en-GB" dirty="0"/>
              <a:t>And one final thing, if a project hasn’t reached it’s conclusion, or has had to be shelved, or has changed course due to other factors out of your control it’s so important to keep people informed. </a:t>
            </a:r>
          </a:p>
          <a:p>
            <a:pPr marL="0" lvl="0" indent="0">
              <a:buFont typeface="Arial" panose="020B0604020202020204" pitchFamily="34" charset="0"/>
              <a:buNone/>
            </a:pPr>
            <a:r>
              <a:rPr lang="en-GB" dirty="0"/>
              <a:t>Having people involved in something and then not keeping that conversation going or making them feel excluded is bad for everyone.   </a:t>
            </a:r>
          </a:p>
        </p:txBody>
      </p:sp>
      <p:sp>
        <p:nvSpPr>
          <p:cNvPr id="4" name="Slide Number Placeholder 3"/>
          <p:cNvSpPr>
            <a:spLocks noGrp="1"/>
          </p:cNvSpPr>
          <p:nvPr>
            <p:ph type="sldNum" sz="quarter" idx="10"/>
          </p:nvPr>
        </p:nvSpPr>
        <p:spPr/>
        <p:txBody>
          <a:bodyPr/>
          <a:lstStyle/>
          <a:p>
            <a:fld id="{37CF4642-8F6A-4C53-A625-8D2DEBDFDCCB}" type="slidenum">
              <a:rPr lang="en-GB" smtClean="0"/>
              <a:t>11</a:t>
            </a:fld>
            <a:endParaRPr lang="en-GB"/>
          </a:p>
        </p:txBody>
      </p:sp>
    </p:spTree>
    <p:extLst>
      <p:ext uri="{BB962C8B-B14F-4D97-AF65-F5344CB8AC3E}">
        <p14:creationId xmlns:p14="http://schemas.microsoft.com/office/powerpoint/2010/main" val="398855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12</a:t>
            </a:fld>
            <a:endParaRPr lang="en-GB"/>
          </a:p>
        </p:txBody>
      </p:sp>
    </p:spTree>
    <p:extLst>
      <p:ext uri="{BB962C8B-B14F-4D97-AF65-F5344CB8AC3E}">
        <p14:creationId xmlns:p14="http://schemas.microsoft.com/office/powerpoint/2010/main" val="92413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BH</a:t>
            </a:r>
          </a:p>
          <a:p>
            <a:endParaRPr lang="en-US" b="1" dirty="0"/>
          </a:p>
          <a:p>
            <a:r>
              <a:rPr lang="en-US" b="1" dirty="0"/>
              <a:t>Here’s a more </a:t>
            </a:r>
            <a:r>
              <a:rPr lang="en-US" b="1" dirty="0" err="1"/>
              <a:t>comprehenasive</a:t>
            </a:r>
            <a:r>
              <a:rPr lang="en-US" b="1" dirty="0"/>
              <a:t> version of the ladder. Useful to help you check what is appropriate and where. </a:t>
            </a:r>
          </a:p>
          <a:p>
            <a:endParaRPr lang="en-US" b="1" dirty="0"/>
          </a:p>
          <a:p>
            <a:r>
              <a:rPr lang="en-US" dirty="0"/>
              <a:t>Useful to check in from time to time:</a:t>
            </a:r>
            <a:endParaRPr lang="en-GB" dirty="0"/>
          </a:p>
          <a:p>
            <a:pPr marL="628650" lvl="1" indent="-171450">
              <a:buFont typeface="Arial" panose="020B0604020202020204" pitchFamily="34" charset="0"/>
              <a:buChar char="•"/>
            </a:pPr>
            <a:r>
              <a:rPr lang="en-US" dirty="0"/>
              <a:t>where you think you/your project is on the ladder?</a:t>
            </a:r>
          </a:p>
          <a:p>
            <a:pPr marL="628650" lvl="1" indent="-171450">
              <a:buFont typeface="Arial" panose="020B0604020202020204" pitchFamily="34" charset="0"/>
              <a:buChar char="•"/>
            </a:pPr>
            <a:r>
              <a:rPr lang="en-US" dirty="0"/>
              <a:t>Where should it be? Where is it appropriate for it to be?</a:t>
            </a:r>
            <a:endParaRPr lang="en-GB" dirty="0"/>
          </a:p>
          <a:p>
            <a:pPr marL="628650" lvl="1" indent="-171450">
              <a:buFont typeface="Arial" panose="020B0604020202020204" pitchFamily="34" charset="0"/>
              <a:buChar char="•"/>
            </a:pPr>
            <a:r>
              <a:rPr lang="en-US" dirty="0"/>
              <a:t>Is there any way you could move up to the next rung?</a:t>
            </a:r>
            <a:endParaRPr lang="en-GB" dirty="0"/>
          </a:p>
          <a:p>
            <a:pPr marL="628650" lvl="1" indent="-171450">
              <a:buFont typeface="Arial" panose="020B0604020202020204" pitchFamily="34" charset="0"/>
              <a:buChar char="•"/>
            </a:pPr>
            <a:r>
              <a:rPr lang="en-US" dirty="0"/>
              <a:t>What could you do to get you there?</a:t>
            </a:r>
            <a:endParaRPr lang="en-GB" dirty="0"/>
          </a:p>
          <a:p>
            <a:endParaRPr lang="en-US" b="1" dirty="0"/>
          </a:p>
          <a:p>
            <a:r>
              <a:rPr lang="en-US" b="1" dirty="0"/>
              <a:t>Next slide </a:t>
            </a:r>
          </a:p>
          <a:p>
            <a:endParaRPr lang="en-US" b="1" dirty="0"/>
          </a:p>
          <a:p>
            <a:r>
              <a:rPr lang="en-US" b="1" dirty="0"/>
              <a:t>Examples of the ladder </a:t>
            </a:r>
            <a:endParaRPr lang="en-US" dirty="0"/>
          </a:p>
          <a:p>
            <a:endParaRPr lang="en-GB" dirty="0"/>
          </a:p>
          <a:p>
            <a:r>
              <a:rPr lang="en-GB" dirty="0"/>
              <a:t>Going back to our ladder of involvement.  Talk through each stage, and give an example: </a:t>
            </a:r>
          </a:p>
          <a:p>
            <a:r>
              <a:rPr lang="en-GB" dirty="0"/>
              <a:t> </a:t>
            </a:r>
          </a:p>
          <a:p>
            <a:r>
              <a:rPr lang="en-GB" b="1" dirty="0"/>
              <a:t>Coercion / Educating: Doing to: example = </a:t>
            </a:r>
            <a:r>
              <a:rPr lang="en-GB" dirty="0"/>
              <a:t>made some changes to the SE service delivery and the new version starts. </a:t>
            </a:r>
          </a:p>
          <a:p>
            <a:r>
              <a:rPr lang="en-GB" dirty="0"/>
              <a:t>Maybe slight difference between them in that educating would perhaps talk them through it first, explain where things have changed. But no chance to contribute or change. </a:t>
            </a:r>
          </a:p>
          <a:p>
            <a:r>
              <a:rPr lang="en-GB" b="1" dirty="0"/>
              <a:t>Informing</a:t>
            </a:r>
            <a:r>
              <a:rPr lang="en-GB" dirty="0"/>
              <a:t> – might look like this: </a:t>
            </a:r>
            <a:r>
              <a:rPr lang="en-GB" i="1" dirty="0"/>
              <a:t>“We are going to make some changes to the programme, this is what it is going to look like. Do you have any feedback?” </a:t>
            </a:r>
            <a:endParaRPr lang="en-GB" dirty="0"/>
          </a:p>
          <a:p>
            <a:r>
              <a:rPr lang="en-GB" dirty="0"/>
              <a:t>Might introduce some level of insight gathering after they’ve used the service and use it to improve</a:t>
            </a:r>
          </a:p>
          <a:p>
            <a:r>
              <a:rPr lang="en-GB" b="1" dirty="0"/>
              <a:t>Consultation</a:t>
            </a:r>
            <a:r>
              <a:rPr lang="en-GB" dirty="0"/>
              <a:t> – “</a:t>
            </a:r>
            <a:r>
              <a:rPr lang="en-GB" i="1" dirty="0"/>
              <a:t>We are </a:t>
            </a:r>
            <a:r>
              <a:rPr lang="en-GB" b="1" i="1" dirty="0"/>
              <a:t>planning</a:t>
            </a:r>
            <a:r>
              <a:rPr lang="en-GB" i="1" dirty="0"/>
              <a:t> to make some changes to the programme – what do you think about these suggested changes?”</a:t>
            </a:r>
            <a:endParaRPr lang="en-GB" dirty="0"/>
          </a:p>
          <a:p>
            <a:r>
              <a:rPr lang="en-GB" b="1" dirty="0"/>
              <a:t>Engagement </a:t>
            </a:r>
            <a:r>
              <a:rPr lang="en-GB" dirty="0"/>
              <a:t>– starting to involve them. “</a:t>
            </a:r>
            <a:r>
              <a:rPr lang="en-GB" i="1" dirty="0"/>
              <a:t>We are planning to make some changes to the programme. What would you like to see? What do you think needs to change?” </a:t>
            </a:r>
            <a:r>
              <a:rPr lang="en-GB" dirty="0"/>
              <a:t>See the power shifting.</a:t>
            </a:r>
          </a:p>
          <a:p>
            <a:r>
              <a:rPr lang="en-GB" b="1" dirty="0"/>
              <a:t>Co-design</a:t>
            </a:r>
            <a:r>
              <a:rPr lang="en-GB" dirty="0"/>
              <a:t> – </a:t>
            </a:r>
            <a:r>
              <a:rPr lang="en-GB" i="1" dirty="0"/>
              <a:t>“We are thinking about making some changes to the programme – would you like to help us design them?” </a:t>
            </a:r>
            <a:r>
              <a:rPr lang="en-GB" dirty="0"/>
              <a:t>Involvement on a steering group/planning group. Partnership working. </a:t>
            </a:r>
            <a:r>
              <a:rPr lang="en-GB" b="1" i="1" dirty="0"/>
              <a:t>Power sharing</a:t>
            </a:r>
            <a:endParaRPr lang="en-GB" dirty="0">
              <a:cs typeface="Calibri"/>
            </a:endParaRPr>
          </a:p>
          <a:p>
            <a:r>
              <a:rPr lang="en-GB" b="1" dirty="0"/>
              <a:t>Co-production</a:t>
            </a:r>
            <a:r>
              <a:rPr lang="en-GB" dirty="0"/>
              <a:t> – As above, but they will be involved in producing the service as well as design, which might even involve co-delivery. </a:t>
            </a:r>
          </a:p>
          <a:p>
            <a:endParaRPr lang="en-GB" dirty="0"/>
          </a:p>
          <a:p>
            <a:endParaRPr lang="en-GB" dirty="0"/>
          </a:p>
          <a:p>
            <a:endParaRPr lang="en-US" dirty="0">
              <a:cs typeface="Calibri"/>
            </a:endParaRPr>
          </a:p>
          <a:p>
            <a:endParaRPr lang="en-US" dirty="0">
              <a:cs typeface="Calibri"/>
            </a:endParaRPr>
          </a:p>
          <a:p>
            <a:endParaRPr lang="en-US" dirty="0">
              <a:cs typeface="Calibri"/>
            </a:endParaRPr>
          </a:p>
          <a:p>
            <a:pPr lvl="0"/>
            <a:endParaRPr lang="en-GB"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13</a:t>
            </a:fld>
            <a:endParaRPr lang="en-GB"/>
          </a:p>
        </p:txBody>
      </p:sp>
    </p:spTree>
    <p:extLst>
      <p:ext uri="{BB962C8B-B14F-4D97-AF65-F5344CB8AC3E}">
        <p14:creationId xmlns:p14="http://schemas.microsoft.com/office/powerpoint/2010/main" val="19681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a:solidFill>
                  <a:schemeClr val="tx1"/>
                </a:solidFill>
                <a:effectLst/>
                <a:latin typeface="+mn-lt"/>
                <a:ea typeface="+mn-ea"/>
                <a:cs typeface="+mn-cs"/>
              </a:rPr>
              <a:t>So taking the first one – volunteering – you could send out a survey or an open forum question about this – on fb. Sometimes ask the question in reverse helps – ‘what puts you off volunteering your time?’  People are always quicker and </a:t>
            </a:r>
            <a:r>
              <a:rPr lang="en-GB" sz="1200" kern="1200" baseline="0" dirty="0" err="1">
                <a:solidFill>
                  <a:schemeClr val="tx1"/>
                </a:solidFill>
                <a:effectLst/>
                <a:latin typeface="+mn-lt"/>
                <a:ea typeface="+mn-ea"/>
                <a:cs typeface="+mn-cs"/>
              </a:rPr>
              <a:t>keenser</a:t>
            </a:r>
            <a:r>
              <a:rPr lang="en-GB" sz="1200" kern="1200" baseline="0" dirty="0">
                <a:solidFill>
                  <a:schemeClr val="tx1"/>
                </a:solidFill>
                <a:effectLst/>
                <a:latin typeface="+mn-lt"/>
                <a:ea typeface="+mn-ea"/>
                <a:cs typeface="+mn-cs"/>
              </a:rPr>
              <a:t> to tell you what they don’t like about something than what they do like about it.  </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And the second one – USP – explore what people know about MS Nurses and the education programmes we deliver  – hold focus groups or a task and finish project to really understand how people would want to hear about that. It might be that message could be shared more widely through fundraising – or it might be in another way. </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You can be guided by looking at these points – thinking about the challenges you might face, but also the opportunities that each approach would present. </a:t>
            </a:r>
          </a:p>
        </p:txBody>
      </p:sp>
      <p:sp>
        <p:nvSpPr>
          <p:cNvPr id="4" name="Slide Number Placeholder 3"/>
          <p:cNvSpPr>
            <a:spLocks noGrp="1"/>
          </p:cNvSpPr>
          <p:nvPr>
            <p:ph type="sldNum" sz="quarter" idx="10"/>
          </p:nvPr>
        </p:nvSpPr>
        <p:spPr/>
        <p:txBody>
          <a:bodyPr/>
          <a:lstStyle/>
          <a:p>
            <a:fld id="{37CF4642-8F6A-4C53-A625-8D2DEBDFDCCB}" type="slidenum">
              <a:rPr lang="en-GB" smtClean="0"/>
              <a:t>14</a:t>
            </a:fld>
            <a:endParaRPr lang="en-GB"/>
          </a:p>
        </p:txBody>
      </p:sp>
    </p:spTree>
    <p:extLst>
      <p:ext uri="{BB962C8B-B14F-4D97-AF65-F5344CB8AC3E}">
        <p14:creationId xmlns:p14="http://schemas.microsoft.com/office/powerpoint/2010/main" val="1372325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Whatever method you choose, it’s useful to check in from time to time:</a:t>
            </a:r>
            <a:endParaRPr lang="en-GB" dirty="0"/>
          </a:p>
          <a:p>
            <a:pPr marL="628650" lvl="1" indent="-171450">
              <a:buFont typeface="Arial" panose="020B0604020202020204" pitchFamily="34" charset="0"/>
              <a:buChar char="•"/>
            </a:pPr>
            <a:r>
              <a:rPr lang="en-US" dirty="0"/>
              <a:t>where you think you/your project is on the ladder?</a:t>
            </a:r>
          </a:p>
          <a:p>
            <a:pPr marL="628650" lvl="1" indent="-171450">
              <a:buFont typeface="Arial" panose="020B0604020202020204" pitchFamily="34" charset="0"/>
              <a:buChar char="•"/>
            </a:pPr>
            <a:r>
              <a:rPr lang="en-US" dirty="0"/>
              <a:t>Where should it be? </a:t>
            </a:r>
          </a:p>
          <a:p>
            <a:pPr marL="628650" lvl="1" indent="-171450">
              <a:buFont typeface="Arial" panose="020B0604020202020204" pitchFamily="34" charset="0"/>
              <a:buChar char="•"/>
            </a:pPr>
            <a:r>
              <a:rPr lang="en-US" dirty="0"/>
              <a:t>Is there any way you could move up to the next rung?</a:t>
            </a:r>
            <a:endParaRPr lang="en-GB" dirty="0"/>
          </a:p>
          <a:p>
            <a:pPr marL="628650" lvl="1" indent="-171450">
              <a:buFont typeface="Arial" panose="020B0604020202020204" pitchFamily="34" charset="0"/>
              <a:buChar char="•"/>
            </a:pPr>
            <a:r>
              <a:rPr lang="en-US" dirty="0"/>
              <a:t>What could you do to get there?</a:t>
            </a:r>
            <a:endParaRPr lang="en-GB" dirty="0"/>
          </a:p>
          <a:p>
            <a:pPr lvl="0"/>
            <a:endParaRPr lang="en-GB"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15</a:t>
            </a:fld>
            <a:endParaRPr lang="en-GB"/>
          </a:p>
        </p:txBody>
      </p:sp>
    </p:spTree>
    <p:extLst>
      <p:ext uri="{BB962C8B-B14F-4D97-AF65-F5344CB8AC3E}">
        <p14:creationId xmlns:p14="http://schemas.microsoft.com/office/powerpoint/2010/main" val="410497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And rounding up - whenever you’re considering Involving people – there are 6 pledges you can remember, to help make sure you have it all covered. </a:t>
            </a:r>
          </a:p>
          <a:p>
            <a:endParaRPr lang="en-GB" baseline="0" dirty="0"/>
          </a:p>
          <a:p>
            <a:r>
              <a:rPr lang="en-GB" baseline="0" dirty="0"/>
              <a:t>I actually start these in reverse, with number 6 – use of language is really important. Keep things as simple as you can. </a:t>
            </a:r>
          </a:p>
          <a:p>
            <a:r>
              <a:rPr lang="en-GB" baseline="0" dirty="0"/>
              <a:t>And then removing barriers – so make sure people non-digital can get involved and your advert or call out is accessible. </a:t>
            </a:r>
          </a:p>
          <a:p>
            <a:r>
              <a:rPr lang="en-GB" baseline="0" dirty="0"/>
              <a:t>Try to make sure that it fits all – accommodate people at different working times/consider the needs of the neuro community. </a:t>
            </a:r>
          </a:p>
          <a:p>
            <a:r>
              <a:rPr lang="en-GB" baseline="0" dirty="0"/>
              <a:t>If you can save time and legwork by working with partners – this could be external partners such as Healthwatch or VSCE. Or long term health condition. </a:t>
            </a:r>
          </a:p>
          <a:p>
            <a:r>
              <a:rPr lang="en-GB" baseline="0" dirty="0"/>
              <a:t>Give them a positive experience. </a:t>
            </a:r>
          </a:p>
          <a:p>
            <a:r>
              <a:rPr lang="en-GB" baseline="0" dirty="0"/>
              <a:t>And think involving people the norm not the exception.        </a:t>
            </a:r>
          </a:p>
        </p:txBody>
      </p:sp>
      <p:sp>
        <p:nvSpPr>
          <p:cNvPr id="4" name="Slide Number Placeholder 3"/>
          <p:cNvSpPr>
            <a:spLocks noGrp="1"/>
          </p:cNvSpPr>
          <p:nvPr>
            <p:ph type="sldNum" sz="quarter" idx="10"/>
          </p:nvPr>
        </p:nvSpPr>
        <p:spPr/>
        <p:txBody>
          <a:bodyPr/>
          <a:lstStyle/>
          <a:p>
            <a:fld id="{37CF4642-8F6A-4C53-A625-8D2DEBDFDCCB}" type="slidenum">
              <a:rPr lang="en-GB" smtClean="0"/>
              <a:t>16</a:t>
            </a:fld>
            <a:endParaRPr lang="en-GB"/>
          </a:p>
        </p:txBody>
      </p:sp>
    </p:spTree>
    <p:extLst>
      <p:ext uri="{BB962C8B-B14F-4D97-AF65-F5344CB8AC3E}">
        <p14:creationId xmlns:p14="http://schemas.microsoft.com/office/powerpoint/2010/main" val="7950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17</a:t>
            </a:fld>
            <a:endParaRPr lang="en-GB"/>
          </a:p>
        </p:txBody>
      </p:sp>
    </p:spTree>
    <p:extLst>
      <p:ext uri="{BB962C8B-B14F-4D97-AF65-F5344CB8AC3E}">
        <p14:creationId xmlns:p14="http://schemas.microsoft.com/office/powerpoint/2010/main" val="369936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a:solidFill>
                  <a:schemeClr val="tx1"/>
                </a:solidFill>
                <a:effectLst/>
                <a:latin typeface="+mn-lt"/>
                <a:ea typeface="+mn-ea"/>
                <a:cs typeface="+mn-cs"/>
              </a:rPr>
              <a:t>At earliest stage, the earlier the better.</a:t>
            </a:r>
          </a:p>
          <a:p>
            <a:pPr lvl="0"/>
            <a:r>
              <a:rPr lang="en-GB" sz="1200" kern="1200" baseline="0" dirty="0">
                <a:solidFill>
                  <a:schemeClr val="tx1"/>
                </a:solidFill>
                <a:effectLst/>
                <a:latin typeface="+mn-lt"/>
                <a:ea typeface="+mn-ea"/>
                <a:cs typeface="+mn-cs"/>
              </a:rPr>
              <a:t>Don’t get hung up on things being perfect – if you think it’s too soon to involve someone with a neuro </a:t>
            </a:r>
            <a:r>
              <a:rPr lang="en-GB" sz="1200" kern="1200" baseline="0" dirty="0" err="1">
                <a:solidFill>
                  <a:schemeClr val="tx1"/>
                </a:solidFill>
                <a:effectLst/>
                <a:latin typeface="+mn-lt"/>
                <a:ea typeface="+mn-ea"/>
                <a:cs typeface="+mn-cs"/>
              </a:rPr>
              <a:t>condtion</a:t>
            </a:r>
            <a:r>
              <a:rPr lang="en-GB" sz="1200" kern="1200" baseline="0" dirty="0">
                <a:solidFill>
                  <a:schemeClr val="tx1"/>
                </a:solidFill>
                <a:effectLst/>
                <a:latin typeface="+mn-lt"/>
                <a:ea typeface="+mn-ea"/>
                <a:cs typeface="+mn-cs"/>
              </a:rPr>
              <a:t>, it isn’t.  </a:t>
            </a:r>
          </a:p>
          <a:p>
            <a:pPr lvl="0"/>
            <a:endParaRPr lang="en-GB" sz="1200" kern="1200" baseline="0" dirty="0">
              <a:solidFill>
                <a:schemeClr val="tx1"/>
              </a:solidFill>
              <a:effectLst/>
              <a:latin typeface="+mn-lt"/>
              <a:ea typeface="+mn-ea"/>
              <a:cs typeface="+mn-cs"/>
            </a:endParaRPr>
          </a:p>
          <a:p>
            <a:pPr lvl="0"/>
            <a:endParaRPr lang="en-GB" sz="1200" kern="1200" baseline="0" dirty="0">
              <a:solidFill>
                <a:schemeClr val="tx1"/>
              </a:solidFill>
              <a:effectLst/>
              <a:latin typeface="+mn-lt"/>
              <a:ea typeface="+mn-ea"/>
              <a:cs typeface="+mn-cs"/>
            </a:endParaRPr>
          </a:p>
          <a:p>
            <a:pPr lvl="0"/>
            <a:endParaRPr lang="en-GB" sz="1200" kern="1200" baseline="0" dirty="0">
              <a:solidFill>
                <a:schemeClr val="tx1"/>
              </a:solidFill>
              <a:effectLst/>
              <a:latin typeface="+mn-lt"/>
              <a:ea typeface="+mn-ea"/>
              <a:cs typeface="+mn-cs"/>
            </a:endParaRPr>
          </a:p>
          <a:p>
            <a:pPr lvl="0"/>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18</a:t>
            </a:fld>
            <a:endParaRPr lang="en-GB"/>
          </a:p>
        </p:txBody>
      </p:sp>
    </p:spTree>
    <p:extLst>
      <p:ext uri="{BB962C8B-B14F-4D97-AF65-F5344CB8AC3E}">
        <p14:creationId xmlns:p14="http://schemas.microsoft.com/office/powerpoint/2010/main" val="124450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19</a:t>
            </a:fld>
            <a:endParaRPr lang="en-GB"/>
          </a:p>
        </p:txBody>
      </p:sp>
    </p:spTree>
    <p:extLst>
      <p:ext uri="{BB962C8B-B14F-4D97-AF65-F5344CB8AC3E}">
        <p14:creationId xmlns:p14="http://schemas.microsoft.com/office/powerpoint/2010/main" val="117323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a:latin typeface="Arial" panose="020B0604020202020204" pitchFamily="34" charset="0"/>
                <a:cs typeface="Arial" panose="020B0604020202020204" pitchFamily="34" charset="0"/>
              </a:rPr>
              <a:t>Welcome to this bite sized learning session on Involvement. The aim of this whistle stop session is to guide you through the process of involving people with lived experience of neuro conditions n your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a:latin typeface="Arial" panose="020B0604020202020204" pitchFamily="34" charset="0"/>
                <a:cs typeface="Arial" panose="020B0604020202020204" pitchFamily="34" charset="0"/>
              </a:rPr>
              <a:t>In this session, we’ll be looking at what involvement is and isn’t; why its important to involve people with neuro conditions in our work; when to involve them, and how to .</a:t>
            </a:r>
          </a:p>
          <a:p>
            <a:pPr lvl="0"/>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2</a:t>
            </a:fld>
            <a:endParaRPr lang="en-GB" dirty="0"/>
          </a:p>
        </p:txBody>
      </p:sp>
    </p:spTree>
    <p:extLst>
      <p:ext uri="{BB962C8B-B14F-4D97-AF65-F5344CB8AC3E}">
        <p14:creationId xmlns:p14="http://schemas.microsoft.com/office/powerpoint/2010/main" val="294028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baseline="0" dirty="0">
                <a:solidFill>
                  <a:schemeClr val="tx1"/>
                </a:solidFill>
                <a:effectLst/>
                <a:latin typeface="+mn-lt"/>
                <a:ea typeface="+mn-ea"/>
                <a:cs typeface="+mn-cs"/>
              </a:rPr>
              <a:t>So what is involvement? It’s possibly easier to explain what it’s not.</a:t>
            </a:r>
          </a:p>
          <a:p>
            <a:pPr lvl="0"/>
            <a:r>
              <a:rPr lang="en-GB" sz="1200" b="0" kern="1200" baseline="0" dirty="0">
                <a:solidFill>
                  <a:schemeClr val="tx1"/>
                </a:solidFill>
                <a:effectLst/>
                <a:latin typeface="+mn-lt"/>
                <a:ea typeface="+mn-ea"/>
                <a:cs typeface="+mn-cs"/>
              </a:rPr>
              <a:t>Although we often use the terms involvement and engagement interchangeably, there is a difference in the two. </a:t>
            </a:r>
          </a:p>
          <a:p>
            <a:pPr lvl="0"/>
            <a:r>
              <a:rPr lang="en-GB" sz="1200" b="0" kern="1200" baseline="0" dirty="0">
                <a:solidFill>
                  <a:schemeClr val="tx1"/>
                </a:solidFill>
                <a:effectLst/>
                <a:latin typeface="+mn-lt"/>
                <a:ea typeface="+mn-ea"/>
                <a:cs typeface="+mn-cs"/>
              </a:rPr>
              <a:t> </a:t>
            </a:r>
          </a:p>
          <a:p>
            <a:pPr lvl="0"/>
            <a:r>
              <a:rPr lang="en-GB" sz="1200" b="0" kern="1200" baseline="0" dirty="0">
                <a:solidFill>
                  <a:schemeClr val="tx1"/>
                </a:solidFill>
                <a:effectLst/>
                <a:latin typeface="+mn-lt"/>
                <a:ea typeface="+mn-ea"/>
                <a:cs typeface="+mn-cs"/>
              </a:rPr>
              <a:t>The main difference is that in </a:t>
            </a:r>
            <a:r>
              <a:rPr lang="en-GB" sz="1200" b="1" kern="1200" baseline="0" dirty="0">
                <a:solidFill>
                  <a:schemeClr val="tx1"/>
                </a:solidFill>
                <a:effectLst/>
                <a:latin typeface="+mn-lt"/>
                <a:ea typeface="+mn-ea"/>
                <a:cs typeface="+mn-cs"/>
              </a:rPr>
              <a:t>one your retain control </a:t>
            </a:r>
            <a:r>
              <a:rPr lang="en-GB" sz="1200" b="0" kern="1200" baseline="0" dirty="0">
                <a:solidFill>
                  <a:schemeClr val="tx1"/>
                </a:solidFill>
                <a:effectLst/>
                <a:latin typeface="+mn-lt"/>
                <a:ea typeface="+mn-ea"/>
                <a:cs typeface="+mn-cs"/>
              </a:rPr>
              <a:t>and in the other </a:t>
            </a:r>
            <a:r>
              <a:rPr lang="en-GB" sz="1200" b="1" kern="1200" baseline="0" dirty="0">
                <a:solidFill>
                  <a:schemeClr val="tx1"/>
                </a:solidFill>
                <a:effectLst/>
                <a:latin typeface="+mn-lt"/>
                <a:ea typeface="+mn-ea"/>
                <a:cs typeface="+mn-cs"/>
              </a:rPr>
              <a:t>you give up some control </a:t>
            </a:r>
            <a:r>
              <a:rPr lang="en-GB" sz="1200" b="0" kern="1200" baseline="0" dirty="0">
                <a:solidFill>
                  <a:schemeClr val="tx1"/>
                </a:solidFill>
                <a:effectLst/>
                <a:latin typeface="+mn-lt"/>
                <a:ea typeface="+mn-ea"/>
                <a:cs typeface="+mn-cs"/>
              </a:rPr>
              <a:t>– and the balance of power shifts depending on how you involve people.    </a:t>
            </a:r>
          </a:p>
          <a:p>
            <a:pPr lvl="0"/>
            <a:endParaRPr lang="en-GB" sz="1200" b="0" kern="1200" baseline="0" dirty="0">
              <a:solidFill>
                <a:schemeClr val="tx1"/>
              </a:solidFill>
              <a:effectLst/>
              <a:latin typeface="+mn-lt"/>
              <a:ea typeface="+mn-ea"/>
              <a:cs typeface="+mn-cs"/>
            </a:endParaRPr>
          </a:p>
          <a:p>
            <a:pPr lvl="0"/>
            <a:r>
              <a:rPr lang="en-GB" sz="1200" b="0" kern="1200" baseline="0" dirty="0">
                <a:solidFill>
                  <a:schemeClr val="tx1"/>
                </a:solidFill>
                <a:effectLst/>
                <a:latin typeface="+mn-lt"/>
                <a:ea typeface="+mn-ea"/>
                <a:cs typeface="+mn-cs"/>
              </a:rPr>
              <a:t>In practice what does this mean? Well a good example is in this the delivery of this session. At it is I’m currently using engagement as a means to share information. I’ve pre designed these slides, and I’m delivering this session to you. </a:t>
            </a:r>
          </a:p>
          <a:p>
            <a:pPr lvl="0"/>
            <a:r>
              <a:rPr lang="en-GB" sz="1200" b="0" kern="1200" baseline="0" dirty="0">
                <a:solidFill>
                  <a:schemeClr val="tx1"/>
                </a:solidFill>
                <a:effectLst/>
                <a:latin typeface="+mn-lt"/>
                <a:ea typeface="+mn-ea"/>
                <a:cs typeface="+mn-cs"/>
              </a:rPr>
              <a:t>If I was involving you, I’d be including you in the design and decision making process, how many slides, what they should look like, and seeking your point of view and feedback at every stage. I might even have asked you whether a session on Involvement would be useful! (And I would have needed to be prepared for the answer to be a  ‘possibly’  or even a no – that’s involvement). </a:t>
            </a:r>
          </a:p>
          <a:p>
            <a:pPr lvl="0"/>
            <a:r>
              <a:rPr lang="en-GB" sz="1200" b="0" kern="1200" baseline="0" dirty="0">
                <a:solidFill>
                  <a:schemeClr val="tx1"/>
                </a:solidFill>
                <a:effectLst/>
                <a:latin typeface="+mn-lt"/>
                <a:ea typeface="+mn-ea"/>
                <a:cs typeface="+mn-cs"/>
              </a:rPr>
              <a:t> </a:t>
            </a:r>
          </a:p>
          <a:p>
            <a:pPr lvl="0"/>
            <a:r>
              <a:rPr lang="en-GB" sz="1200" b="0" kern="1200" baseline="0" dirty="0">
                <a:solidFill>
                  <a:schemeClr val="tx1"/>
                </a:solidFill>
                <a:effectLst/>
                <a:latin typeface="+mn-lt"/>
                <a:ea typeface="+mn-ea"/>
                <a:cs typeface="+mn-cs"/>
              </a:rPr>
              <a:t>So when we talk about Involving people with neuro conditions in our work, that’s really all we’re talking about. </a:t>
            </a:r>
          </a:p>
          <a:p>
            <a:pPr lvl="0"/>
            <a:r>
              <a:rPr lang="en-GB" sz="1200" b="0" kern="1200" baseline="0" dirty="0">
                <a:solidFill>
                  <a:schemeClr val="tx1"/>
                </a:solidFill>
                <a:effectLst/>
                <a:latin typeface="+mn-lt"/>
                <a:ea typeface="+mn-ea"/>
                <a:cs typeface="+mn-cs"/>
              </a:rPr>
              <a:t>It’s including them as participants in the design and decision process, as co-production team mates, not as passive recipients at the point of delivery (or engagement).  </a:t>
            </a:r>
          </a:p>
          <a:p>
            <a:pPr lvl="0"/>
            <a:r>
              <a:rPr lang="en-GB" sz="1200" b="0" kern="1200" baseline="0" dirty="0">
                <a:solidFill>
                  <a:schemeClr val="tx1"/>
                </a:solidFill>
                <a:effectLst/>
                <a:latin typeface="+mn-lt"/>
                <a:ea typeface="+mn-ea"/>
                <a:cs typeface="+mn-cs"/>
              </a:rPr>
              <a:t>And I thinks also fair to say that a lot of what I’m talking about here can be applied to involving HCP, too, if that’s your area of work.        </a:t>
            </a:r>
          </a:p>
        </p:txBody>
      </p:sp>
      <p:sp>
        <p:nvSpPr>
          <p:cNvPr id="4" name="Slide Number Placeholder 3"/>
          <p:cNvSpPr>
            <a:spLocks noGrp="1"/>
          </p:cNvSpPr>
          <p:nvPr>
            <p:ph type="sldNum" sz="quarter" idx="10"/>
          </p:nvPr>
        </p:nvSpPr>
        <p:spPr/>
        <p:txBody>
          <a:bodyPr/>
          <a:lstStyle/>
          <a:p>
            <a:fld id="{37CF4642-8F6A-4C53-A625-8D2DEBDFDCCB}" type="slidenum">
              <a:rPr lang="en-GB" smtClean="0"/>
              <a:t>3</a:t>
            </a:fld>
            <a:endParaRPr lang="en-GB" dirty="0"/>
          </a:p>
        </p:txBody>
      </p:sp>
    </p:spTree>
    <p:extLst>
      <p:ext uri="{BB962C8B-B14F-4D97-AF65-F5344CB8AC3E}">
        <p14:creationId xmlns:p14="http://schemas.microsoft.com/office/powerpoint/2010/main" val="12227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baseline="0" dirty="0">
                <a:solidFill>
                  <a:schemeClr val="tx1"/>
                </a:solidFill>
                <a:effectLst/>
                <a:latin typeface="+mn-lt"/>
                <a:ea typeface="+mn-ea"/>
                <a:cs typeface="+mn-cs"/>
              </a:rPr>
              <a:t>So before we go any further and start to explore how to do involvement, and ask you all to participate in exploring what the barriers to Involvement are.  </a:t>
            </a:r>
          </a:p>
          <a:p>
            <a:pPr lvl="0"/>
            <a:r>
              <a:rPr lang="en-GB" sz="1200" b="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7CF4642-8F6A-4C53-A625-8D2DEBDFDCCB}" type="slidenum">
              <a:rPr lang="en-GB" smtClean="0"/>
              <a:t>4</a:t>
            </a:fld>
            <a:endParaRPr lang="en-GB"/>
          </a:p>
        </p:txBody>
      </p:sp>
    </p:spTree>
    <p:extLst>
      <p:ext uri="{BB962C8B-B14F-4D97-AF65-F5344CB8AC3E}">
        <p14:creationId xmlns:p14="http://schemas.microsoft.com/office/powerpoint/2010/main" val="103670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It’s fair to say that for most people, involving people with lived experience can be daunting. It can take more time, and it can make your project a lot more complicated.   </a:t>
            </a:r>
          </a:p>
        </p:txBody>
      </p:sp>
      <p:sp>
        <p:nvSpPr>
          <p:cNvPr id="4" name="Slide Number Placeholder 3"/>
          <p:cNvSpPr>
            <a:spLocks noGrp="1"/>
          </p:cNvSpPr>
          <p:nvPr>
            <p:ph type="sldNum" sz="quarter" idx="10"/>
          </p:nvPr>
        </p:nvSpPr>
        <p:spPr/>
        <p:txBody>
          <a:bodyPr/>
          <a:lstStyle/>
          <a:p>
            <a:fld id="{37CF4642-8F6A-4C53-A625-8D2DEBDFDCCB}" type="slidenum">
              <a:rPr lang="en-GB" smtClean="0"/>
              <a:t>5</a:t>
            </a:fld>
            <a:endParaRPr lang="en-GB"/>
          </a:p>
        </p:txBody>
      </p:sp>
    </p:spTree>
    <p:extLst>
      <p:ext uri="{BB962C8B-B14F-4D97-AF65-F5344CB8AC3E}">
        <p14:creationId xmlns:p14="http://schemas.microsoft.com/office/powerpoint/2010/main" val="62151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So (concerns taken into account) what’s the value of Involvement?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Well from a stakeholder (or in this case, our) perspective it’s easy to steam ahead, to think we just do things the way we always have. </a:t>
            </a:r>
          </a:p>
          <a:p>
            <a:pPr marL="0" lvl="0" indent="0">
              <a:buFont typeface="Arial" panose="020B0604020202020204" pitchFamily="34" charset="0"/>
              <a:buNone/>
            </a:pPr>
            <a:r>
              <a:rPr lang="en-US" sz="1200" kern="1200" dirty="0">
                <a:solidFill>
                  <a:schemeClr val="tx1"/>
                </a:solidFill>
                <a:effectLst/>
                <a:latin typeface="+mn-lt"/>
                <a:ea typeface="+mn-ea"/>
                <a:cs typeface="+mn-cs"/>
              </a:rPr>
              <a:t>If we know our subject well – as we do at the network – then is there really anything to learn? </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But taking a step back and allowing ourselves to stand in the shoes of the users – we always see there’s something new to discover; a different viewpoint that we’re not seeing without that lived experience input.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Involvement helps us see things from the user’s viewpoint; take people with us on a journey, encourages them to try a new service or a product, and helps to build brand loyalty. </a:t>
            </a:r>
          </a:p>
          <a:p>
            <a:pPr marL="0" lvl="0" indent="0">
              <a:buFont typeface="Arial" panose="020B0604020202020204" pitchFamily="34" charset="0"/>
              <a:buNone/>
            </a:pPr>
            <a:r>
              <a:rPr lang="en-US" sz="1200" kern="1200" dirty="0">
                <a:solidFill>
                  <a:schemeClr val="tx1"/>
                </a:solidFill>
                <a:effectLst/>
                <a:latin typeface="+mn-lt"/>
                <a:ea typeface="+mn-ea"/>
                <a:cs typeface="+mn-cs"/>
              </a:rPr>
              <a:t>It’s also helps us to ensure that our customers feel valued enough to stick with us when something that already exists, is changing.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So to answer the question what’s the value of involvement – you could answer it with another question. If we could we provide something better, or more meaningful through involvement – then why NOT involve people with neuro conditions?</a:t>
            </a:r>
          </a:p>
        </p:txBody>
      </p:sp>
      <p:sp>
        <p:nvSpPr>
          <p:cNvPr id="4" name="Slide Number Placeholder 3"/>
          <p:cNvSpPr>
            <a:spLocks noGrp="1"/>
          </p:cNvSpPr>
          <p:nvPr>
            <p:ph type="sldNum" sz="quarter" idx="10"/>
          </p:nvPr>
        </p:nvSpPr>
        <p:spPr/>
        <p:txBody>
          <a:bodyPr/>
          <a:lstStyle/>
          <a:p>
            <a:fld id="{37CF4642-8F6A-4C53-A625-8D2DEBDFDCCB}" type="slidenum">
              <a:rPr lang="en-GB" smtClean="0"/>
              <a:t>6</a:t>
            </a:fld>
            <a:endParaRPr lang="en-GB"/>
          </a:p>
        </p:txBody>
      </p:sp>
    </p:spTree>
    <p:extLst>
      <p:ext uri="{BB962C8B-B14F-4D97-AF65-F5344CB8AC3E}">
        <p14:creationId xmlns:p14="http://schemas.microsoft.com/office/powerpoint/2010/main" val="107583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And why it matters…</a:t>
            </a:r>
          </a:p>
          <a:p>
            <a:r>
              <a:rPr lang="en-GB" sz="1200" kern="1200" baseline="0" dirty="0">
                <a:solidFill>
                  <a:schemeClr val="tx1"/>
                </a:solidFill>
                <a:effectLst/>
                <a:latin typeface="+mn-lt"/>
                <a:ea typeface="+mn-ea"/>
                <a:cs typeface="+mn-cs"/>
              </a:rPr>
              <a:t>We all know that people with neuro conditions experts of their own condition.   They live with it day in and day out, and are best placed to tell us whether what you’re planning to create, deliver, build, develop or ask, will resonate with people with neuro </a:t>
            </a:r>
            <a:r>
              <a:rPr lang="en-GB" sz="1200" kern="1200" baseline="0" dirty="0" err="1">
                <a:solidFill>
                  <a:schemeClr val="tx1"/>
                </a:solidFill>
                <a:effectLst/>
                <a:latin typeface="+mn-lt"/>
                <a:ea typeface="+mn-ea"/>
                <a:cs typeface="+mn-cs"/>
              </a:rPr>
              <a:t>condtions</a:t>
            </a:r>
            <a:r>
              <a:rPr lang="en-GB" sz="1200" kern="1200" baseline="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They’ll tell you what environmental or external factors could make your campaign land badly. Or why something that’s been added to a webpage doesn’t read well, a particular layout is confusing or needs less text and more images.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Or why the pages of an information booklet are hard to turn, for someone experiencing spasticity.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In the way that no two people with neuro conditions experience them in the same way. No two people with neuro conditions ill give you the same opinion. So prepared to cast your net wide and ask many. The more you can ask the better. </a:t>
            </a:r>
          </a:p>
          <a:p>
            <a:endParaRPr lang="en-GB" sz="1200" kern="1200" baseline="0" dirty="0">
              <a:solidFill>
                <a:schemeClr val="tx1"/>
              </a:solidFill>
              <a:effectLst/>
              <a:latin typeface="+mn-lt"/>
              <a:ea typeface="+mn-ea"/>
              <a:cs typeface="+mn-cs"/>
            </a:endParaRPr>
          </a:p>
          <a:p>
            <a:pPr lvl="0"/>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7</a:t>
            </a:fld>
            <a:endParaRPr lang="en-GB"/>
          </a:p>
        </p:txBody>
      </p:sp>
    </p:spTree>
    <p:extLst>
      <p:ext uri="{BB962C8B-B14F-4D97-AF65-F5344CB8AC3E}">
        <p14:creationId xmlns:p14="http://schemas.microsoft.com/office/powerpoint/2010/main" val="282487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 we’ve looked at why it’s important to involve people and now the how. In this section I want to look at some of the tools of Involvement that you can use and where they might be useful in your roles. </a:t>
            </a:r>
          </a:p>
        </p:txBody>
      </p:sp>
      <p:sp>
        <p:nvSpPr>
          <p:cNvPr id="4" name="Slide Number Placeholder 3"/>
          <p:cNvSpPr>
            <a:spLocks noGrp="1"/>
          </p:cNvSpPr>
          <p:nvPr>
            <p:ph type="sldNum" sz="quarter" idx="10"/>
          </p:nvPr>
        </p:nvSpPr>
        <p:spPr/>
        <p:txBody>
          <a:bodyPr/>
          <a:lstStyle/>
          <a:p>
            <a:fld id="{37CF4642-8F6A-4C53-A625-8D2DEBDFDCCB}" type="slidenum">
              <a:rPr lang="en-GB" smtClean="0"/>
              <a:t>8</a:t>
            </a:fld>
            <a:endParaRPr lang="en-GB"/>
          </a:p>
        </p:txBody>
      </p:sp>
    </p:spTree>
    <p:extLst>
      <p:ext uri="{BB962C8B-B14F-4D97-AF65-F5344CB8AC3E}">
        <p14:creationId xmlns:p14="http://schemas.microsoft.com/office/powerpoint/2010/main" val="211118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BH</a:t>
            </a:r>
          </a:p>
          <a:p>
            <a:r>
              <a:rPr lang="en-US" sz="1200" b="0" kern="1200" dirty="0">
                <a:solidFill>
                  <a:schemeClr val="tx1"/>
                </a:solidFill>
                <a:effectLst/>
                <a:latin typeface="+mn-lt"/>
                <a:ea typeface="+mn-ea"/>
                <a:cs typeface="+mn-cs"/>
              </a:rPr>
              <a:t>So where  do you start? </a:t>
            </a:r>
          </a:p>
          <a:p>
            <a:r>
              <a:rPr lang="en-US" sz="1200" b="0" kern="1200" dirty="0">
                <a:solidFill>
                  <a:schemeClr val="tx1"/>
                </a:solidFill>
                <a:effectLst/>
                <a:latin typeface="+mn-lt"/>
                <a:ea typeface="+mn-ea"/>
                <a:cs typeface="+mn-cs"/>
              </a:rPr>
              <a:t>You’ve got an idea for a project or something you want to change. So you could start by thinking about where in the project it would be good to involve them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Ladder of Involvement, gives a good visual representation of the different levels of involvement you can aim for, within any project.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At the bottom of the ladder we have the ‘doing to’ level, we can use this when we’re trying to improve or adapt something that already exists.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 good example of this might be asking people to read or review something that’s already 70% or more, complete. Or comment on something they are familiar with. </a:t>
            </a:r>
          </a:p>
          <a:p>
            <a:r>
              <a:rPr lang="en-US" sz="1200" b="0" kern="1200" dirty="0">
                <a:solidFill>
                  <a:schemeClr val="tx1"/>
                </a:solidFill>
                <a:effectLst/>
                <a:latin typeface="+mn-lt"/>
                <a:ea typeface="+mn-ea"/>
                <a:cs typeface="+mn-cs"/>
              </a:rPr>
              <a:t>In this situation our lived experience users are involved, but it’s more likely that they’re involved at the end of development; just before something has been signed off.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Or they might be involved by being asked their opinion, but that involvement isn’t necessarily going to change the course of action, or it might not be critical to the project outcome.  But it’s still Involvement.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Then as we move up the ladder towards ‘doing for’ you can see that the power shifts a bit – and we’re involving at a more engaged and consultative level. In practice this might mean that we’re bringing people with MS into the project when it’s 50% complete, so they’ve got a greater say in the project, and depending on what they tell us, we’re likely to change course to incorporate their ideas or suggestions.  </a:t>
            </a:r>
          </a:p>
          <a:p>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And the further up the ladder we go, the power shifts even further still. At the top of the ladder, we’re doing with and working in co-production and co-design in an equal partnership. At this level, the power sharing is equal – in fact it could even be unequal in </a:t>
            </a:r>
            <a:r>
              <a:rPr lang="en-US" sz="1200" b="0" kern="1200" dirty="0" err="1">
                <a:solidFill>
                  <a:schemeClr val="tx1"/>
                </a:solidFill>
                <a:effectLst/>
                <a:latin typeface="+mn-lt"/>
                <a:ea typeface="+mn-ea"/>
                <a:cs typeface="+mn-cs"/>
              </a:rPr>
              <a:t>favour</a:t>
            </a:r>
            <a:r>
              <a:rPr lang="en-US" sz="1200" b="0" kern="1200" dirty="0">
                <a:solidFill>
                  <a:schemeClr val="tx1"/>
                </a:solidFill>
                <a:effectLst/>
                <a:latin typeface="+mn-lt"/>
                <a:ea typeface="+mn-ea"/>
                <a:cs typeface="+mn-cs"/>
              </a:rPr>
              <a:t> of the service users, and at this stage only 10% of the project has been agreed before you involve </a:t>
            </a:r>
            <a:r>
              <a:rPr lang="en-US" sz="1200" b="0" kern="1200" dirty="0" err="1">
                <a:solidFill>
                  <a:schemeClr val="tx1"/>
                </a:solidFill>
                <a:effectLst/>
                <a:latin typeface="+mn-lt"/>
                <a:ea typeface="+mn-ea"/>
                <a:cs typeface="+mn-cs"/>
              </a:rPr>
              <a:t>pwMS</a:t>
            </a:r>
            <a:r>
              <a:rPr lang="en-US" sz="1200" b="0" kern="1200" dirty="0">
                <a:solidFill>
                  <a:schemeClr val="tx1"/>
                </a:solidFill>
                <a:effectLst/>
                <a:latin typeface="+mn-lt"/>
                <a:ea typeface="+mn-ea"/>
                <a:cs typeface="+mn-cs"/>
              </a:rPr>
              <a:t> - and that’s usually budget and resource.  </a:t>
            </a:r>
          </a:p>
          <a:p>
            <a:r>
              <a:rPr lang="en-US" sz="1200" b="0" kern="1200" dirty="0">
                <a:solidFill>
                  <a:schemeClr val="tx1"/>
                </a:solidFill>
                <a:effectLst/>
                <a:latin typeface="+mn-lt"/>
                <a:ea typeface="+mn-ea"/>
                <a:cs typeface="+mn-cs"/>
              </a:rPr>
              <a:t> </a:t>
            </a:r>
            <a:endParaRPr lang="en-US" b="1" dirty="0"/>
          </a:p>
          <a:p>
            <a:r>
              <a:rPr lang="en-US" dirty="0"/>
              <a:t>There's no right or wrong for where you should be on the ladder. Each project is different. Sometimes we need to consider whether full co-production, at the top of the ladder, is feasible and appropriate – there will be occasions when it is just not possible, for time reasons or if something has started already, or if there are confidentiality or safeguarding issues that need to be considered. </a:t>
            </a:r>
            <a:endParaRPr lang="en-GB" dirty="0"/>
          </a:p>
          <a:p>
            <a:endParaRPr lang="en-GB" dirty="0"/>
          </a:p>
          <a:p>
            <a:r>
              <a:rPr lang="en-GB" dirty="0"/>
              <a:t>But with most best practice Involvement, it’s good to aim for the middle or above. </a:t>
            </a:r>
          </a:p>
          <a:p>
            <a:r>
              <a:rPr lang="en-GB" dirty="0"/>
              <a:t>Next slide </a:t>
            </a:r>
            <a:endParaRPr lang="en-US" dirty="0"/>
          </a:p>
          <a:p>
            <a:endParaRPr lang="en-US" dirty="0"/>
          </a:p>
          <a:p>
            <a:r>
              <a:rPr lang="en-US" dirty="0"/>
              <a:t>Useful to check in from time to time:</a:t>
            </a:r>
            <a:endParaRPr lang="en-GB" dirty="0"/>
          </a:p>
          <a:p>
            <a:pPr marL="628650" lvl="1" indent="-171450">
              <a:buFont typeface="Arial" panose="020B0604020202020204" pitchFamily="34" charset="0"/>
              <a:buChar char="•"/>
            </a:pPr>
            <a:r>
              <a:rPr lang="en-US" dirty="0"/>
              <a:t>where you think you/your project is on the ladder?</a:t>
            </a:r>
          </a:p>
          <a:p>
            <a:pPr marL="628650" lvl="1" indent="-171450">
              <a:buFont typeface="Arial" panose="020B0604020202020204" pitchFamily="34" charset="0"/>
              <a:buChar char="•"/>
            </a:pPr>
            <a:r>
              <a:rPr lang="en-US" dirty="0"/>
              <a:t>Where should it be? Where is it appropriate for it to be?</a:t>
            </a:r>
            <a:endParaRPr lang="en-GB" dirty="0"/>
          </a:p>
          <a:p>
            <a:pPr marL="628650" lvl="1" indent="-171450">
              <a:buFont typeface="Arial" panose="020B0604020202020204" pitchFamily="34" charset="0"/>
              <a:buChar char="•"/>
            </a:pPr>
            <a:r>
              <a:rPr lang="en-US" dirty="0"/>
              <a:t>Is there any way you could move up to the next rung?</a:t>
            </a:r>
            <a:endParaRPr lang="en-GB" dirty="0"/>
          </a:p>
          <a:p>
            <a:pPr marL="628650" lvl="1" indent="-171450">
              <a:buFont typeface="Arial" panose="020B0604020202020204" pitchFamily="34" charset="0"/>
              <a:buChar char="•"/>
            </a:pPr>
            <a:r>
              <a:rPr lang="en-US" dirty="0"/>
              <a:t>What could you do to get there?</a:t>
            </a:r>
            <a:endParaRPr lang="en-GB" dirty="0"/>
          </a:p>
          <a:p>
            <a:pPr lvl="0"/>
            <a:endParaRPr lang="en-GB" sz="1200" kern="1200" baseline="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37CF4642-8F6A-4C53-A625-8D2DEBDFDCCB}" type="slidenum">
              <a:rPr lang="en-GB" smtClean="0"/>
              <a:t>9</a:t>
            </a:fld>
            <a:endParaRPr lang="en-GB"/>
          </a:p>
        </p:txBody>
      </p:sp>
    </p:spTree>
    <p:extLst>
      <p:ext uri="{BB962C8B-B14F-4D97-AF65-F5344CB8AC3E}">
        <p14:creationId xmlns:p14="http://schemas.microsoft.com/office/powerpoint/2010/main" val="229979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E3B42A-DC67-514D-BD6E-75FD5FB9DE6A}"/>
              </a:ext>
            </a:extLst>
          </p:cNvPr>
          <p:cNvSpPr txBox="1">
            <a:spLocks/>
          </p:cNvSpPr>
          <p:nvPr userDrawn="1"/>
        </p:nvSpPr>
        <p:spPr>
          <a:xfrm>
            <a:off x="1100138" y="2621650"/>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bg1"/>
                </a:solidFill>
                <a:latin typeface="Cheddar Gothic Sans" pitchFamily="2" charset="77"/>
                <a:ea typeface="Cheddar Gothic Sans" pitchFamily="2" charset="77"/>
                <a:cs typeface="+mj-cs"/>
              </a:defRPr>
            </a:lvl1pPr>
          </a:lstStyle>
          <a:p>
            <a:endParaRPr lang="en-US">
              <a:solidFill>
                <a:srgbClr val="10147D"/>
              </a:solidFill>
            </a:endParaRPr>
          </a:p>
        </p:txBody>
      </p:sp>
      <p:sp>
        <p:nvSpPr>
          <p:cNvPr id="10" name="Subtitle 2">
            <a:extLst>
              <a:ext uri="{FF2B5EF4-FFF2-40B4-BE49-F238E27FC236}">
                <a16:creationId xmlns:a16="http://schemas.microsoft.com/office/drawing/2014/main" id="{584D5918-1EFB-E84A-8DF1-72A23E8D5061}"/>
              </a:ext>
            </a:extLst>
          </p:cNvPr>
          <p:cNvSpPr txBox="1">
            <a:spLocks/>
          </p:cNvSpPr>
          <p:nvPr userDrawn="1"/>
        </p:nvSpPr>
        <p:spPr>
          <a:xfrm>
            <a:off x="1100138" y="5101325"/>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b="0" kern="1200">
                <a:solidFill>
                  <a:schemeClr val="bg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Helvetica"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Helvetica"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rgbClr val="FF4800"/>
              </a:solidFill>
            </a:endParaRPr>
          </a:p>
        </p:txBody>
      </p:sp>
      <p:sp>
        <p:nvSpPr>
          <p:cNvPr id="11" name="Title 1">
            <a:extLst>
              <a:ext uri="{FF2B5EF4-FFF2-40B4-BE49-F238E27FC236}">
                <a16:creationId xmlns:a16="http://schemas.microsoft.com/office/drawing/2014/main" id="{06A60CB8-4B06-2948-888B-6A96515E3CF7}"/>
              </a:ext>
            </a:extLst>
          </p:cNvPr>
          <p:cNvSpPr>
            <a:spLocks noGrp="1"/>
          </p:cNvSpPr>
          <p:nvPr>
            <p:ph type="ctrTitle"/>
          </p:nvPr>
        </p:nvSpPr>
        <p:spPr>
          <a:xfrm>
            <a:off x="947738" y="2469250"/>
            <a:ext cx="9144000" cy="2387600"/>
          </a:xfrm>
        </p:spPr>
        <p:txBody>
          <a:bodyPr anchor="b"/>
          <a:lstStyle>
            <a:lvl1pPr algn="l">
              <a:defRPr sz="6000">
                <a:solidFill>
                  <a:srgbClr val="10147D"/>
                </a:solidFill>
              </a:defRPr>
            </a:lvl1pPr>
          </a:lstStyle>
          <a:p>
            <a:r>
              <a:rPr lang="en-US"/>
              <a:t>Click to edit Master title style</a:t>
            </a:r>
          </a:p>
        </p:txBody>
      </p:sp>
      <p:sp>
        <p:nvSpPr>
          <p:cNvPr id="12" name="Subtitle 2">
            <a:extLst>
              <a:ext uri="{FF2B5EF4-FFF2-40B4-BE49-F238E27FC236}">
                <a16:creationId xmlns:a16="http://schemas.microsoft.com/office/drawing/2014/main" id="{9B942629-37EF-CA46-873C-8D40C2D6EF67}"/>
              </a:ext>
            </a:extLst>
          </p:cNvPr>
          <p:cNvSpPr>
            <a:spLocks noGrp="1"/>
          </p:cNvSpPr>
          <p:nvPr>
            <p:ph type="subTitle" idx="1"/>
          </p:nvPr>
        </p:nvSpPr>
        <p:spPr>
          <a:xfrm>
            <a:off x="947738" y="4948925"/>
            <a:ext cx="9144000" cy="1655762"/>
          </a:xfrm>
        </p:spPr>
        <p:txBody>
          <a:bodyPr/>
          <a:lstStyle>
            <a:lvl1pPr marL="0" indent="0" algn="l">
              <a:buNone/>
              <a:defRPr sz="2400">
                <a:solidFill>
                  <a:srgbClr val="00A0E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7398280"/>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597" userDrawn="1">
          <p15:clr>
            <a:srgbClr val="FBAE40"/>
          </p15:clr>
        </p15:guide>
        <p15:guide id="3" pos="69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5E93-FB4E-944A-A016-71B8955DB3F4}"/>
              </a:ext>
            </a:extLst>
          </p:cNvPr>
          <p:cNvSpPr>
            <a:spLocks noGrp="1"/>
          </p:cNvSpPr>
          <p:nvPr>
            <p:ph type="title"/>
          </p:nvPr>
        </p:nvSpPr>
        <p:spPr>
          <a:xfrm>
            <a:off x="334963"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F3CD46-7834-A542-8F2B-461B25FBAB8E}"/>
              </a:ext>
            </a:extLst>
          </p:cNvPr>
          <p:cNvSpPr>
            <a:spLocks noGrp="1"/>
          </p:cNvSpPr>
          <p:nvPr>
            <p:ph type="body" idx="1"/>
          </p:nvPr>
        </p:nvSpPr>
        <p:spPr>
          <a:xfrm>
            <a:off x="334963"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0EF38-79F3-E64B-8CE6-C98A6FCE2F57}"/>
              </a:ext>
            </a:extLst>
          </p:cNvPr>
          <p:cNvSpPr>
            <a:spLocks noGrp="1"/>
          </p:cNvSpPr>
          <p:nvPr>
            <p:ph sz="half" idx="2"/>
          </p:nvPr>
        </p:nvSpPr>
        <p:spPr>
          <a:xfrm>
            <a:off x="334963" y="2505075"/>
            <a:ext cx="5157787"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C6A85D58-5EA5-6348-9A90-87FDCDC01451}"/>
              </a:ext>
            </a:extLst>
          </p:cNvPr>
          <p:cNvSpPr>
            <a:spLocks noGrp="1"/>
          </p:cNvSpPr>
          <p:nvPr>
            <p:ph type="body" sz="quarter" idx="3"/>
          </p:nvPr>
        </p:nvSpPr>
        <p:spPr>
          <a:xfrm>
            <a:off x="566737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A86953-A7BB-3643-8426-D893CBF51952}"/>
              </a:ext>
            </a:extLst>
          </p:cNvPr>
          <p:cNvSpPr>
            <a:spLocks noGrp="1"/>
          </p:cNvSpPr>
          <p:nvPr>
            <p:ph sz="quarter" idx="4"/>
          </p:nvPr>
        </p:nvSpPr>
        <p:spPr>
          <a:xfrm>
            <a:off x="5667375" y="2505075"/>
            <a:ext cx="5183188" cy="3684588"/>
          </a:xfrm>
        </p:spPr>
        <p:txBody>
          <a:bodyPr/>
          <a:lstStyle>
            <a:lvl1pPr>
              <a:defRPr>
                <a:solidFill>
                  <a:srgbClr val="10147D"/>
                </a:solidFill>
                <a:latin typeface="Helvetica" pitchFamily="2" charset="0"/>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17205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1999" cy="2137394"/>
          </a:xfrm>
        </p:spPr>
        <p:txBody>
          <a:bodyPr anchor="b">
            <a:normAutofit/>
          </a:bodyPr>
          <a:lstStyle>
            <a:lvl1pPr algn="ctr">
              <a:defRPr sz="9600"/>
            </a:lvl1pPr>
          </a:lstStyle>
          <a:p>
            <a:r>
              <a:rPr lang="en-US"/>
              <a:t>questions</a:t>
            </a:r>
          </a:p>
        </p:txBody>
      </p:sp>
    </p:spTree>
    <p:extLst>
      <p:ext uri="{BB962C8B-B14F-4D97-AF65-F5344CB8AC3E}">
        <p14:creationId xmlns:p14="http://schemas.microsoft.com/office/powerpoint/2010/main" val="384285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24975-C8DC-5B44-8A74-F940C70AB18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1999" cy="2137394"/>
          </a:xfrm>
        </p:spPr>
        <p:txBody>
          <a:bodyPr anchor="b">
            <a:normAutofit/>
          </a:bodyPr>
          <a:lstStyle>
            <a:lvl1pPr algn="ctr">
              <a:defRPr sz="9600">
                <a:solidFill>
                  <a:schemeClr val="bg1"/>
                </a:solidFill>
              </a:defRPr>
            </a:lvl1pPr>
          </a:lstStyle>
          <a:p>
            <a:r>
              <a:rPr lang="en-US"/>
              <a:t>questions</a:t>
            </a:r>
          </a:p>
        </p:txBody>
      </p:sp>
    </p:spTree>
    <p:extLst>
      <p:ext uri="{BB962C8B-B14F-4D97-AF65-F5344CB8AC3E}">
        <p14:creationId xmlns:p14="http://schemas.microsoft.com/office/powerpoint/2010/main" val="196723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lvl1pPr>
          </a:lstStyle>
          <a:p>
            <a:r>
              <a:rPr lang="en-US"/>
              <a:t>Thank you.</a:t>
            </a:r>
          </a:p>
        </p:txBody>
      </p:sp>
    </p:spTree>
    <p:extLst>
      <p:ext uri="{BB962C8B-B14F-4D97-AF65-F5344CB8AC3E}">
        <p14:creationId xmlns:p14="http://schemas.microsoft.com/office/powerpoint/2010/main" val="1206470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C26F8-4C7C-3C40-9891-0C533483CC94}"/>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3" name="Title 1">
            <a:extLst>
              <a:ext uri="{FF2B5EF4-FFF2-40B4-BE49-F238E27FC236}">
                <a16:creationId xmlns:a16="http://schemas.microsoft.com/office/drawing/2014/main" id="{D18C4193-52B8-FC4D-8E8B-F1987D730F5C}"/>
              </a:ext>
            </a:extLst>
          </p:cNvPr>
          <p:cNvSpPr>
            <a:spLocks noGrp="1"/>
          </p:cNvSpPr>
          <p:nvPr>
            <p:ph type="title" hasCustomPrompt="1"/>
          </p:nvPr>
        </p:nvSpPr>
        <p:spPr>
          <a:xfrm>
            <a:off x="0" y="368301"/>
            <a:ext cx="12192000" cy="2137394"/>
          </a:xfrm>
        </p:spPr>
        <p:txBody>
          <a:bodyPr anchor="b">
            <a:normAutofit/>
          </a:bodyPr>
          <a:lstStyle>
            <a:lvl1pPr algn="ctr">
              <a:defRPr sz="9600">
                <a:solidFill>
                  <a:schemeClr val="bg1"/>
                </a:solidFill>
              </a:defRPr>
            </a:lvl1pPr>
          </a:lstStyle>
          <a:p>
            <a:r>
              <a:rPr lang="en-US"/>
              <a:t>Thank you.</a:t>
            </a:r>
          </a:p>
        </p:txBody>
      </p:sp>
    </p:spTree>
    <p:extLst>
      <p:ext uri="{BB962C8B-B14F-4D97-AF65-F5344CB8AC3E}">
        <p14:creationId xmlns:p14="http://schemas.microsoft.com/office/powerpoint/2010/main" val="406993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413ECDF-088E-1D4B-B51A-9F40C7C744CB}"/>
              </a:ext>
            </a:extLst>
          </p:cNvPr>
          <p:cNvSpPr>
            <a:spLocks noGrp="1"/>
          </p:cNvSpPr>
          <p:nvPr>
            <p:ph type="pic" sz="quarter" idx="13"/>
          </p:nvPr>
        </p:nvSpPr>
        <p:spPr>
          <a:xfrm>
            <a:off x="644353" y="609600"/>
            <a:ext cx="10938047" cy="4895850"/>
          </a:xfrm>
          <a:solidFill>
            <a:srgbClr val="BB188C"/>
          </a:solidFill>
        </p:spPr>
        <p:txBody>
          <a:bodyPr/>
          <a:lstStyle>
            <a:lvl1pPr>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F6BB15C2-49C1-114A-8EB2-35C034049A33}"/>
              </a:ext>
            </a:extLst>
          </p:cNvPr>
          <p:cNvSpPr>
            <a:spLocks noGrp="1"/>
          </p:cNvSpPr>
          <p:nvPr>
            <p:ph type="ctrTitle"/>
          </p:nvPr>
        </p:nvSpPr>
        <p:spPr>
          <a:xfrm>
            <a:off x="947738" y="2469250"/>
            <a:ext cx="9144000"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9D77EC4-5DC8-6948-A8B1-17563CADDDF4}"/>
              </a:ext>
            </a:extLst>
          </p:cNvPr>
          <p:cNvSpPr>
            <a:spLocks noGrp="1"/>
          </p:cNvSpPr>
          <p:nvPr>
            <p:ph type="subTitle" idx="1"/>
          </p:nvPr>
        </p:nvSpPr>
        <p:spPr>
          <a:xfrm>
            <a:off x="947738" y="494892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208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5"/>
            <a:ext cx="7315200" cy="4195763"/>
          </a:xfrm>
        </p:spPr>
        <p:txBody>
          <a:bodyPr/>
          <a:lstStyle>
            <a:lvl1pPr marL="0" indent="0">
              <a:buFont typeface="Arial" panose="020B0604020202020204" pitchFamily="34" charset="0"/>
              <a:buNone/>
              <a:defRPr b="0">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8320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5"/>
            <a:ext cx="7659558"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5"/>
            <a:ext cx="7659558" cy="4195763"/>
          </a:xfrm>
        </p:spPr>
        <p:txBody>
          <a:bodyPr/>
          <a:lstStyle>
            <a:lvl1pPr marL="0" indent="0">
              <a:buClr>
                <a:srgbClr val="FF4800"/>
              </a:buClr>
              <a:buFont typeface="Arial" panose="020B0604020202020204" pitchFamily="34" charset="0"/>
              <a:buNone/>
              <a:defRPr b="0">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8" y="1825625"/>
            <a:ext cx="3371850" cy="3919538"/>
          </a:xfrm>
          <a:solidFill>
            <a:srgbClr val="00A0E6"/>
          </a:solidFill>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2549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5" y="365125"/>
            <a:ext cx="7671433"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5" y="1825625"/>
            <a:ext cx="7671433"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8377238" y="3200400"/>
            <a:ext cx="3371850" cy="2544763"/>
          </a:xfrm>
          <a:solidFill>
            <a:srgbClr val="00A0E6"/>
          </a:solidFill>
        </p:spPr>
        <p:txBody>
          <a:bodyPr/>
          <a:lstStyle>
            <a:lvl1pPr>
              <a:defRPr>
                <a:solidFill>
                  <a:schemeClr val="bg1"/>
                </a:solidFill>
              </a:defRPr>
            </a:lvl1pPr>
          </a:lstStyle>
          <a:p>
            <a:r>
              <a:rPr lang="en-US"/>
              <a:t>Click icon to add picture</a:t>
            </a:r>
          </a:p>
        </p:txBody>
      </p:sp>
      <p:sp>
        <p:nvSpPr>
          <p:cNvPr id="6" name="Picture Placeholder 7">
            <a:extLst>
              <a:ext uri="{FF2B5EF4-FFF2-40B4-BE49-F238E27FC236}">
                <a16:creationId xmlns:a16="http://schemas.microsoft.com/office/drawing/2014/main" id="{71B77CDD-D4CF-9145-88B3-A16E3C9FA05E}"/>
              </a:ext>
            </a:extLst>
          </p:cNvPr>
          <p:cNvSpPr>
            <a:spLocks noGrp="1"/>
          </p:cNvSpPr>
          <p:nvPr>
            <p:ph type="pic" sz="quarter" idx="14"/>
          </p:nvPr>
        </p:nvSpPr>
        <p:spPr>
          <a:xfrm>
            <a:off x="8377238" y="368300"/>
            <a:ext cx="3371850" cy="2544763"/>
          </a:xfrm>
          <a:solidFill>
            <a:srgbClr val="00A0E6"/>
          </a:solidFill>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66022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ABF1-8DF9-464E-B343-05107CDBB993}"/>
              </a:ext>
            </a:extLst>
          </p:cNvPr>
          <p:cNvSpPr>
            <a:spLocks noGrp="1"/>
          </p:cNvSpPr>
          <p:nvPr>
            <p:ph type="title"/>
          </p:nvPr>
        </p:nvSpPr>
        <p:spPr>
          <a:xfrm>
            <a:off x="356286" y="365125"/>
            <a:ext cx="6637638" cy="1325563"/>
          </a:xfrm>
        </p:spPr>
        <p:txBody>
          <a:bodyPr/>
          <a:lstStyle>
            <a:lvl1pPr>
              <a:defRPr>
                <a:solidFill>
                  <a:srgbClr val="00A0E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8F1BE17-FB5C-C347-B741-032DE939627B}"/>
              </a:ext>
            </a:extLst>
          </p:cNvPr>
          <p:cNvSpPr>
            <a:spLocks noGrp="1"/>
          </p:cNvSpPr>
          <p:nvPr>
            <p:ph idx="1"/>
          </p:nvPr>
        </p:nvSpPr>
        <p:spPr>
          <a:xfrm>
            <a:off x="356286" y="1825625"/>
            <a:ext cx="6637638" cy="4195763"/>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AEADD9ED-C070-3745-9C86-785A9AEA590D}"/>
              </a:ext>
            </a:extLst>
          </p:cNvPr>
          <p:cNvSpPr>
            <a:spLocks noGrp="1"/>
          </p:cNvSpPr>
          <p:nvPr>
            <p:ph type="pic" sz="quarter" idx="13"/>
          </p:nvPr>
        </p:nvSpPr>
        <p:spPr>
          <a:xfrm>
            <a:off x="7327557" y="368300"/>
            <a:ext cx="4421531" cy="5376863"/>
          </a:xfrm>
          <a:solidFill>
            <a:srgbClr val="00A0E6"/>
          </a:solidFill>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65883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3"/>
            <a:ext cx="10515600" cy="1500187"/>
          </a:xfrm>
        </p:spPr>
        <p:txBody>
          <a:bodyPr/>
          <a:lstStyle>
            <a:lvl1pPr marL="0" indent="0">
              <a:buNone/>
              <a:defRPr sz="2400">
                <a:solidFill>
                  <a:srgbClr val="00A0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477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A874-3596-5E4B-B4EE-A836DEA15746}"/>
              </a:ext>
            </a:extLst>
          </p:cNvPr>
          <p:cNvSpPr>
            <a:spLocks noGrp="1"/>
          </p:cNvSpPr>
          <p:nvPr>
            <p:ph type="title"/>
          </p:nvPr>
        </p:nvSpPr>
        <p:spPr>
          <a:xfrm>
            <a:off x="334963" y="1736726"/>
            <a:ext cx="10515600" cy="2852737"/>
          </a:xfrm>
          <a:solidFill>
            <a:schemeClr val="bg1">
              <a:lumMod val="10000"/>
            </a:schemeClr>
          </a:solidFill>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2C563C9-70DC-0B47-8247-81326095DAB2}"/>
              </a:ext>
            </a:extLst>
          </p:cNvPr>
          <p:cNvSpPr>
            <a:spLocks noGrp="1"/>
          </p:cNvSpPr>
          <p:nvPr>
            <p:ph type="body" idx="1"/>
          </p:nvPr>
        </p:nvSpPr>
        <p:spPr>
          <a:xfrm>
            <a:off x="334963"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5770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E6AB-7FD3-9242-A6B8-6095677E6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A7E107-4236-334A-99C6-4494C9E09197}"/>
              </a:ext>
            </a:extLst>
          </p:cNvPr>
          <p:cNvSpPr>
            <a:spLocks noGrp="1"/>
          </p:cNvSpPr>
          <p:nvPr>
            <p:ph sz="half" idx="1"/>
          </p:nvPr>
        </p:nvSpPr>
        <p:spPr>
          <a:xfrm>
            <a:off x="334963"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70360E05-B056-3648-BF4C-D9A2CBBDA1C8}"/>
              </a:ext>
            </a:extLst>
          </p:cNvPr>
          <p:cNvSpPr>
            <a:spLocks noGrp="1"/>
          </p:cNvSpPr>
          <p:nvPr>
            <p:ph sz="half" idx="2"/>
          </p:nvPr>
        </p:nvSpPr>
        <p:spPr>
          <a:xfrm>
            <a:off x="6172200" y="1825625"/>
            <a:ext cx="5181600" cy="4351338"/>
          </a:xfrm>
        </p:spPr>
        <p:txBody>
          <a:bodyPr/>
          <a:lstStyle>
            <a:lvl1pPr>
              <a:defRPr>
                <a:solidFill>
                  <a:srgbClr val="10147D"/>
                </a:solidFill>
              </a:defRPr>
            </a:lvl1pPr>
            <a:lvl2pPr>
              <a:buClr>
                <a:srgbClr val="FF4800"/>
              </a:buClr>
              <a:defRPr>
                <a:solidFill>
                  <a:srgbClr val="10147D"/>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0566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41FC8-773F-AA4B-BAE4-0F7178DBAF93}"/>
              </a:ext>
            </a:extLst>
          </p:cNvPr>
          <p:cNvSpPr>
            <a:spLocks noGrp="1"/>
          </p:cNvSpPr>
          <p:nvPr>
            <p:ph type="title"/>
          </p:nvPr>
        </p:nvSpPr>
        <p:spPr>
          <a:xfrm>
            <a:off x="356286"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78E0D-98CB-CD4E-A2CA-47CEE08E6A52}"/>
              </a:ext>
            </a:extLst>
          </p:cNvPr>
          <p:cNvSpPr>
            <a:spLocks noGrp="1"/>
          </p:cNvSpPr>
          <p:nvPr>
            <p:ph type="body" idx="1"/>
          </p:nvPr>
        </p:nvSpPr>
        <p:spPr>
          <a:xfrm>
            <a:off x="356286" y="1825625"/>
            <a:ext cx="10515600" cy="4195763"/>
          </a:xfrm>
          <a:prstGeom prst="rect">
            <a:avLst/>
          </a:prstGeom>
        </p:spPr>
        <p:txBody>
          <a:bodyPr vert="horz" lIns="91440" tIns="45720" rIns="91440" bIns="45720" rtlCol="0">
            <a:normAutofit/>
          </a:bodyPr>
          <a:lstStyle/>
          <a:p>
            <a:pPr lvl="0"/>
            <a:r>
              <a:rPr lang="en-US"/>
              <a:t>Edit Master text styles</a:t>
            </a:r>
          </a:p>
          <a:p>
            <a:pPr lvl="1"/>
            <a:r>
              <a:rPr lang="en-US"/>
              <a:t> Second level</a:t>
            </a:r>
          </a:p>
        </p:txBody>
      </p:sp>
    </p:spTree>
    <p:extLst>
      <p:ext uri="{BB962C8B-B14F-4D97-AF65-F5344CB8AC3E}">
        <p14:creationId xmlns:p14="http://schemas.microsoft.com/office/powerpoint/2010/main" val="2385088779"/>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90" r:id="rId4"/>
    <p:sldLayoutId id="2147483693" r:id="rId5"/>
    <p:sldLayoutId id="2147483691" r:id="rId6"/>
    <p:sldLayoutId id="2147483675" r:id="rId7"/>
    <p:sldLayoutId id="2147483697" r:id="rId8"/>
    <p:sldLayoutId id="2147483676" r:id="rId9"/>
    <p:sldLayoutId id="2147483677" r:id="rId10"/>
    <p:sldLayoutId id="2147483678" r:id="rId11"/>
    <p:sldLayoutId id="2147483696" r:id="rId12"/>
    <p:sldLayoutId id="2147483695" r:id="rId13"/>
    <p:sldLayoutId id="2147483698" r:id="rId14"/>
  </p:sldLayoutIdLst>
  <p:txStyles>
    <p:titleStyle>
      <a:lvl1pPr algn="l" defTabSz="914400" rtl="0" eaLnBrk="1" latinLnBrk="0" hangingPunct="1">
        <a:lnSpc>
          <a:spcPct val="90000"/>
        </a:lnSpc>
        <a:spcBef>
          <a:spcPct val="0"/>
        </a:spcBef>
        <a:buNone/>
        <a:defRPr sz="4400" kern="1200">
          <a:solidFill>
            <a:srgbClr val="10147D"/>
          </a:solidFill>
          <a:latin typeface="Cheddar Gothic Sans" pitchFamily="2" charset="77"/>
          <a:ea typeface="Cheddar Gothic Sans" pitchFamily="2" charset="77"/>
          <a:cs typeface="+mj-cs"/>
        </a:defRPr>
      </a:lvl1pPr>
    </p:titleStyle>
    <p:bodyStyle>
      <a:lvl1pPr marL="0" indent="0" algn="l" defTabSz="914400" rtl="0" eaLnBrk="1" latinLnBrk="0" hangingPunct="1">
        <a:lnSpc>
          <a:spcPct val="90000"/>
        </a:lnSpc>
        <a:spcBef>
          <a:spcPts val="1000"/>
        </a:spcBef>
        <a:buFontTx/>
        <a:buNone/>
        <a:defRPr sz="2800" b="0" kern="1200">
          <a:solidFill>
            <a:srgbClr val="00A0E6"/>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11" userDrawn="1">
          <p15:clr>
            <a:srgbClr val="F26B43"/>
          </p15:clr>
        </p15:guide>
        <p15:guide id="3" pos="7401" userDrawn="1">
          <p15:clr>
            <a:srgbClr val="F26B43"/>
          </p15:clr>
        </p15:guide>
        <p15:guide id="4" orient="horz" pos="3793" userDrawn="1">
          <p15:clr>
            <a:srgbClr val="F26B43"/>
          </p15:clr>
        </p15:guide>
        <p15:guide id="5" pos="597" userDrawn="1">
          <p15:clr>
            <a:srgbClr val="F26B43"/>
          </p15:clr>
        </p15:guide>
        <p15:guide id="6"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1199D26-7D8F-4A64-BDBB-73AFABE14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5BC219F-1CBF-4801-B396-EA0CB5A6AA7B}"/>
              </a:ext>
            </a:extLst>
          </p:cNvPr>
          <p:cNvSpPr>
            <a:spLocks noGrp="1"/>
          </p:cNvSpPr>
          <p:nvPr>
            <p:ph type="title"/>
          </p:nvPr>
        </p:nvSpPr>
        <p:spPr>
          <a:xfrm>
            <a:off x="640079" y="511379"/>
            <a:ext cx="4960621" cy="2997910"/>
          </a:xfrm>
        </p:spPr>
        <p:txBody>
          <a:bodyPr vert="horz" lIns="91440" tIns="45720" rIns="91440" bIns="45720" rtlCol="0" anchor="b">
            <a:normAutofit/>
          </a:bodyPr>
          <a:lstStyle/>
          <a:p>
            <a:r>
              <a:rPr lang="en-US" sz="6600" b="1" kern="1200" dirty="0">
                <a:solidFill>
                  <a:srgbClr val="FFFF00"/>
                </a:solidFill>
                <a:latin typeface="+mj-lt"/>
                <a:ea typeface="+mj-ea"/>
                <a:cs typeface="+mj-cs"/>
              </a:rPr>
              <a:t>Patient and Public Involvement</a:t>
            </a:r>
          </a:p>
        </p:txBody>
      </p:sp>
      <p:sp>
        <p:nvSpPr>
          <p:cNvPr id="2" name="Subtitle 1"/>
          <p:cNvSpPr>
            <a:spLocks noGrp="1"/>
          </p:cNvSpPr>
          <p:nvPr>
            <p:ph type="body" idx="1"/>
          </p:nvPr>
        </p:nvSpPr>
        <p:spPr>
          <a:xfrm>
            <a:off x="640080" y="4085454"/>
            <a:ext cx="6745458" cy="1966246"/>
          </a:xfrm>
        </p:spPr>
        <p:txBody>
          <a:bodyPr vert="horz" lIns="91440" tIns="45720" rIns="91440" bIns="45720" rtlCol="0">
            <a:normAutofit/>
          </a:bodyPr>
          <a:lstStyle/>
          <a:p>
            <a:r>
              <a:rPr lang="en-US" sz="3600" b="1" kern="1200" dirty="0">
                <a:solidFill>
                  <a:srgbClr val="10147D"/>
                </a:solidFill>
                <a:latin typeface="+mn-lt"/>
                <a:ea typeface="+mn-ea"/>
                <a:cs typeface="+mn-cs"/>
              </a:rPr>
              <a:t>How to involve the VOICE of people affected by neurological conditions in our work   </a:t>
            </a:r>
          </a:p>
          <a:p>
            <a:endParaRPr lang="en-US" kern="1200" dirty="0">
              <a:solidFill>
                <a:schemeClr val="tx1"/>
              </a:solidFill>
              <a:latin typeface="+mn-lt"/>
              <a:ea typeface="+mn-ea"/>
              <a:cs typeface="+mn-cs"/>
            </a:endParaRPr>
          </a:p>
          <a:p>
            <a:endParaRPr lang="en-US" kern="1200" dirty="0">
              <a:solidFill>
                <a:schemeClr val="tx1"/>
              </a:solidFill>
              <a:latin typeface="+mn-lt"/>
              <a:ea typeface="+mn-ea"/>
              <a:cs typeface="+mn-cs"/>
            </a:endParaRPr>
          </a:p>
        </p:txBody>
      </p:sp>
      <p:sp>
        <p:nvSpPr>
          <p:cNvPr id="29" name="sketch line">
            <a:extLst>
              <a:ext uri="{FF2B5EF4-FFF2-40B4-BE49-F238E27FC236}">
                <a16:creationId xmlns:a16="http://schemas.microsoft.com/office/drawing/2014/main" id="{D7F2FAFA-4D50-41E7-9480-5BABA64EE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3870524"/>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248ADB-D987-E9A8-5FE3-52C72B161A96}"/>
              </a:ext>
            </a:extLst>
          </p:cNvPr>
          <p:cNvPicPr>
            <a:picLocks noChangeAspect="1"/>
          </p:cNvPicPr>
          <p:nvPr/>
        </p:nvPicPr>
        <p:blipFill rotWithShape="1">
          <a:blip r:embed="rId3"/>
          <a:srcRect t="7269" b="20680"/>
          <a:stretch/>
        </p:blipFill>
        <p:spPr>
          <a:xfrm>
            <a:off x="7684850" y="2871996"/>
            <a:ext cx="4001589" cy="3592721"/>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pic>
        <p:nvPicPr>
          <p:cNvPr id="7" name="Picture 6" descr="A close-up of a logo&#10;&#10;Description automatically generated">
            <a:extLst>
              <a:ext uri="{FF2B5EF4-FFF2-40B4-BE49-F238E27FC236}">
                <a16:creationId xmlns:a16="http://schemas.microsoft.com/office/drawing/2014/main" id="{2ACAC691-7B76-2488-5397-5C95C72E2586}"/>
              </a:ext>
            </a:extLst>
          </p:cNvPr>
          <p:cNvPicPr>
            <a:picLocks noChangeAspect="1"/>
          </p:cNvPicPr>
          <p:nvPr/>
        </p:nvPicPr>
        <p:blipFill>
          <a:blip r:embed="rId4"/>
          <a:stretch>
            <a:fillRect/>
          </a:stretch>
        </p:blipFill>
        <p:spPr>
          <a:xfrm>
            <a:off x="6096000" y="99450"/>
            <a:ext cx="5789382" cy="2673096"/>
          </a:xfrm>
          <a:prstGeom prst="rect">
            <a:avLst/>
          </a:prstGeom>
        </p:spPr>
      </p:pic>
    </p:spTree>
    <p:extLst>
      <p:ext uri="{BB962C8B-B14F-4D97-AF65-F5344CB8AC3E}">
        <p14:creationId xmlns:p14="http://schemas.microsoft.com/office/powerpoint/2010/main" val="24268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rgbClr val="10147D"/>
                </a:solidFill>
                <a:latin typeface="+mj-lt"/>
                <a:ea typeface="+mj-ea"/>
              </a:rPr>
              <a:t>Tools of Involvement – Pros &amp; Cons</a:t>
            </a:r>
          </a:p>
        </p:txBody>
      </p:sp>
      <p:sp>
        <p:nvSpPr>
          <p:cNvPr id="4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572492" y="2071315"/>
            <a:ext cx="7671433" cy="4582797"/>
          </a:xfrm>
        </p:spPr>
        <p:txBody>
          <a:bodyPr vert="horz" lIns="91440" tIns="45720" rIns="91440" bIns="45720" rtlCol="0" anchor="t">
            <a:normAutofit/>
          </a:bodyPr>
          <a:lstStyle/>
          <a:p>
            <a:pPr marL="457200" lvl="0" indent="-228600">
              <a:buFont typeface="Arial" panose="020B0604020202020204" pitchFamily="34" charset="0"/>
              <a:buChar char="•"/>
            </a:pPr>
            <a:r>
              <a:rPr lang="en-US" sz="2200" dirty="0">
                <a:latin typeface="+mn-lt"/>
              </a:rPr>
              <a:t>Surveys </a:t>
            </a:r>
            <a:r>
              <a:rPr lang="en-US" sz="2200" i="1" dirty="0">
                <a:latin typeface="+mn-lt"/>
              </a:rPr>
              <a:t>– easy; familiar; quick </a:t>
            </a:r>
          </a:p>
          <a:p>
            <a:pPr lvl="0"/>
            <a:r>
              <a:rPr lang="en-US" sz="2200" i="1" dirty="0">
                <a:latin typeface="+mn-lt"/>
              </a:rPr>
              <a:t>BUT not available to all; accessibility; selection bias</a:t>
            </a:r>
          </a:p>
          <a:p>
            <a:pPr marL="457200" lvl="0" indent="-228600">
              <a:buFont typeface="Arial" panose="020B0604020202020204" pitchFamily="34" charset="0"/>
              <a:buChar char="•"/>
            </a:pPr>
            <a:r>
              <a:rPr lang="en-US" sz="2200" dirty="0">
                <a:latin typeface="+mn-lt"/>
              </a:rPr>
              <a:t>Interviews – </a:t>
            </a:r>
            <a:r>
              <a:rPr lang="en-US" sz="2200" i="1" dirty="0">
                <a:latin typeface="+mn-lt"/>
              </a:rPr>
              <a:t>build trust; depth of topic</a:t>
            </a:r>
          </a:p>
          <a:p>
            <a:pPr lvl="0"/>
            <a:r>
              <a:rPr lang="en-US" sz="2200" i="1" dirty="0">
                <a:latin typeface="+mn-lt"/>
              </a:rPr>
              <a:t>BUT time consuming; hard to stay on topic</a:t>
            </a:r>
          </a:p>
          <a:p>
            <a:pPr marL="457200" lvl="0" indent="-228600">
              <a:buFont typeface="Arial" panose="020B0604020202020204" pitchFamily="34" charset="0"/>
              <a:buChar char="•"/>
            </a:pPr>
            <a:r>
              <a:rPr lang="en-US" sz="2200" dirty="0">
                <a:latin typeface="+mn-lt"/>
              </a:rPr>
              <a:t>Focus Groups </a:t>
            </a:r>
            <a:r>
              <a:rPr lang="en-US" sz="2200" i="1" dirty="0">
                <a:latin typeface="+mn-lt"/>
              </a:rPr>
              <a:t>– time efficient once set up</a:t>
            </a:r>
          </a:p>
          <a:p>
            <a:pPr lvl="0"/>
            <a:r>
              <a:rPr lang="en-US" sz="2200" i="1" dirty="0">
                <a:latin typeface="+mn-lt"/>
              </a:rPr>
              <a:t>BUT not everyone is comfortable speaking in front of others or “on the hoof”</a:t>
            </a:r>
          </a:p>
          <a:p>
            <a:pPr marL="457200" lvl="0" indent="-228600">
              <a:buFont typeface="Arial" panose="020B0604020202020204" pitchFamily="34" charset="0"/>
              <a:buChar char="•"/>
            </a:pPr>
            <a:r>
              <a:rPr lang="en-US" sz="2200" dirty="0">
                <a:latin typeface="+mn-lt"/>
              </a:rPr>
              <a:t>Stakeholder Groups – </a:t>
            </a:r>
            <a:r>
              <a:rPr lang="en-US" sz="2200" i="1" dirty="0">
                <a:latin typeface="+mn-lt"/>
              </a:rPr>
              <a:t>better for lengthy projects</a:t>
            </a:r>
          </a:p>
          <a:p>
            <a:pPr lvl="0"/>
            <a:r>
              <a:rPr lang="en-US" sz="2200" i="1" dirty="0">
                <a:latin typeface="+mn-lt"/>
              </a:rPr>
              <a:t>BUT time consuming and intensive stewarding  </a:t>
            </a:r>
          </a:p>
          <a:p>
            <a:pPr marL="457200" lvl="0" indent="-228600">
              <a:buFont typeface="Arial" panose="020B0604020202020204" pitchFamily="34" charset="0"/>
              <a:buChar char="•"/>
            </a:pPr>
            <a:r>
              <a:rPr lang="en-US" sz="2200" dirty="0">
                <a:latin typeface="+mn-lt"/>
              </a:rPr>
              <a:t>On-line group/forum – </a:t>
            </a:r>
            <a:r>
              <a:rPr lang="en-US" sz="2200" i="1" dirty="0">
                <a:latin typeface="+mn-lt"/>
              </a:rPr>
              <a:t>quick; easy to set up</a:t>
            </a:r>
          </a:p>
          <a:p>
            <a:pPr lvl="0"/>
            <a:r>
              <a:rPr lang="en-US" sz="2200" i="1" dirty="0">
                <a:latin typeface="+mn-lt"/>
              </a:rPr>
              <a:t>BUT safeguarding/monitoring issues and risk of ‘copycat’ opinions</a:t>
            </a:r>
            <a:endParaRPr lang="en-US" sz="2200" dirty="0">
              <a:latin typeface="+mn-lt"/>
            </a:endParaRPr>
          </a:p>
          <a:p>
            <a:pPr marL="1143000" lvl="1"/>
            <a:endParaRPr lang="en-US" sz="1700" b="1" dirty="0">
              <a:solidFill>
                <a:schemeClr val="tx1"/>
              </a:solidFill>
              <a:latin typeface="+mn-lt"/>
            </a:endParaRPr>
          </a:p>
          <a:p>
            <a:pPr lvl="0" indent="-228600">
              <a:buFont typeface="Arial" panose="020B0604020202020204" pitchFamily="34" charset="0"/>
              <a:buChar char="•"/>
            </a:pPr>
            <a:endParaRPr lang="en-US" sz="1700" b="1" dirty="0">
              <a:solidFill>
                <a:schemeClr val="tx1"/>
              </a:solidFill>
              <a:latin typeface="+mn-lt"/>
            </a:endParaRPr>
          </a:p>
          <a:p>
            <a:pPr lvl="0" indent="-228600">
              <a:buFont typeface="Arial" panose="020B0604020202020204" pitchFamily="34" charset="0"/>
              <a:buChar char="•"/>
            </a:pPr>
            <a:endParaRPr lang="en-US" sz="1700" dirty="0">
              <a:solidFill>
                <a:schemeClr val="tx1"/>
              </a:solidFill>
              <a:latin typeface="+mn-lt"/>
            </a:endParaRPr>
          </a:p>
          <a:p>
            <a:pPr marL="457200" lvl="0" indent="-228600">
              <a:buFont typeface="Arial" panose="020B0604020202020204" pitchFamily="34" charset="0"/>
              <a:buChar char="•"/>
            </a:pPr>
            <a:endParaRPr lang="en-US" sz="1700" dirty="0">
              <a:solidFill>
                <a:schemeClr val="tx1"/>
              </a:solidFill>
              <a:latin typeface="+mn-lt"/>
            </a:endParaRPr>
          </a:p>
          <a:p>
            <a:pPr marL="457200" lvl="0" indent="-228600">
              <a:buFont typeface="Arial" panose="020B0604020202020204" pitchFamily="34" charset="0"/>
              <a:buChar char="•"/>
            </a:pPr>
            <a:endParaRPr lang="en-US" sz="1700" dirty="0">
              <a:solidFill>
                <a:schemeClr val="tx1"/>
              </a:solidFill>
              <a:latin typeface="+mn-lt"/>
            </a:endParaRPr>
          </a:p>
          <a:p>
            <a:pPr marL="457200" lvl="0" indent="-228600">
              <a:buFont typeface="Arial" panose="020B0604020202020204" pitchFamily="34" charset="0"/>
              <a:buChar char="•"/>
            </a:pPr>
            <a:endParaRPr lang="en-US" sz="1700" dirty="0">
              <a:solidFill>
                <a:schemeClr val="tx1"/>
              </a:solidFill>
              <a:latin typeface="+mn-lt"/>
            </a:endParaRPr>
          </a:p>
          <a:p>
            <a:pPr marL="457200" lvl="0" indent="-228600">
              <a:buFont typeface="Arial" panose="020B0604020202020204" pitchFamily="34" charset="0"/>
              <a:buChar char="•"/>
            </a:pPr>
            <a:endParaRPr lang="en-US" sz="1700" dirty="0">
              <a:solidFill>
                <a:schemeClr val="tx1"/>
              </a:solidFill>
              <a:latin typeface="+mn-lt"/>
            </a:endParaRPr>
          </a:p>
        </p:txBody>
      </p:sp>
      <p:pic>
        <p:nvPicPr>
          <p:cNvPr id="30" name="Picture 7" descr="Sticky notes on a wall">
            <a:extLst>
              <a:ext uri="{FF2B5EF4-FFF2-40B4-BE49-F238E27FC236}">
                <a16:creationId xmlns:a16="http://schemas.microsoft.com/office/drawing/2014/main" id="{7CCFBC07-9589-AFE1-F7A7-79D55E129BD7}"/>
              </a:ext>
            </a:extLst>
          </p:cNvPr>
          <p:cNvPicPr>
            <a:picLocks noChangeAspect="1"/>
          </p:cNvPicPr>
          <p:nvPr/>
        </p:nvPicPr>
        <p:blipFill rotWithShape="1">
          <a:blip r:embed="rId3"/>
          <a:srcRect l="16902" r="15996" b="1"/>
          <a:stretch/>
        </p:blipFill>
        <p:spPr>
          <a:xfrm>
            <a:off x="8505376" y="2495758"/>
            <a:ext cx="3330338" cy="3461697"/>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1200"/>
              </a:spcAft>
              <a:buClr>
                <a:srgbClr val="FF4800"/>
              </a:buClr>
              <a:buSzTx/>
              <a:buFont typeface="Arial" panose="020B0604020202020204" pitchFamily="34" charset="0"/>
              <a:buNone/>
              <a:tabLst/>
              <a:defRPr/>
            </a:pPr>
            <a:endParaRPr kumimoji="0" lang="en-GB" b="0" i="1" u="none" strike="noStrike" kern="1200" cap="none" spc="0" normalizeH="0" baseline="0" noProof="0">
              <a:ln>
                <a:noFill/>
              </a:ln>
              <a:solidFill>
                <a:srgbClr val="10147D"/>
              </a:solidFill>
              <a:effectLst/>
              <a:uLnTx/>
              <a:uFillTx/>
              <a:latin typeface="Helvetica" pitchFamily="2" charset="0"/>
              <a:ea typeface="+mn-ea"/>
              <a:cs typeface="+mn-cs"/>
            </a:endParaRPr>
          </a:p>
          <a:p>
            <a:pPr marL="0" marR="0" lvl="0" indent="0" algn="l" defTabSz="914400" rtl="0" eaLnBrk="1" fontAlgn="auto" latinLnBrk="0" hangingPunct="1">
              <a:spcBef>
                <a:spcPts val="1000"/>
              </a:spcBef>
              <a:spcAft>
                <a:spcPts val="0"/>
              </a:spcAft>
              <a:buClr>
                <a:srgbClr val="FF4800"/>
              </a:buClr>
              <a:buSzTx/>
              <a:buFont typeface="Arial" panose="020B0604020202020204" pitchFamily="34" charset="0"/>
              <a:buNone/>
              <a:tabLst/>
              <a:defRPr/>
            </a:pPr>
            <a:endParaRPr kumimoji="0" lang="en-US" b="0" i="0" u="none" strike="noStrike" kern="1200" cap="none" spc="0" normalizeH="0" baseline="0" noProof="0">
              <a:ln>
                <a:noFill/>
              </a:ln>
              <a:solidFill>
                <a:srgbClr val="10147D"/>
              </a:solidFill>
              <a:effectLst/>
              <a:uLnTx/>
              <a:uFillTx/>
              <a:latin typeface="Helvetica" pitchFamily="2" charset="0"/>
              <a:ea typeface="+mn-ea"/>
              <a:cs typeface="+mn-cs"/>
            </a:endParaRPr>
          </a:p>
        </p:txBody>
      </p:sp>
    </p:spTree>
    <p:extLst>
      <p:ext uri="{BB962C8B-B14F-4D97-AF65-F5344CB8AC3E}">
        <p14:creationId xmlns:p14="http://schemas.microsoft.com/office/powerpoint/2010/main" val="15584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83B60314-D28D-EC7E-FA12-3E4A211AACDC}"/>
              </a:ext>
            </a:extLst>
          </p:cNvPr>
          <p:cNvPicPr>
            <a:picLocks noChangeAspect="1"/>
          </p:cNvPicPr>
          <p:nvPr/>
        </p:nvPicPr>
        <p:blipFill>
          <a:blip r:embed="rId3"/>
          <a:stretch>
            <a:fillRect/>
          </a:stretch>
        </p:blipFill>
        <p:spPr>
          <a:xfrm>
            <a:off x="6433628" y="1286999"/>
            <a:ext cx="5600003" cy="4284001"/>
          </a:xfrm>
          <a:prstGeom prst="rect">
            <a:avLst/>
          </a:prstGeom>
        </p:spPr>
      </p:pic>
      <p:graphicFrame>
        <p:nvGraphicFramePr>
          <p:cNvPr id="15" name="TextBox 3">
            <a:extLst>
              <a:ext uri="{FF2B5EF4-FFF2-40B4-BE49-F238E27FC236}">
                <a16:creationId xmlns:a16="http://schemas.microsoft.com/office/drawing/2014/main" id="{C192EA79-90C1-BA29-5DA5-F5B8F8B6F65E}"/>
              </a:ext>
            </a:extLst>
          </p:cNvPr>
          <p:cNvGraphicFramePr/>
          <p:nvPr>
            <p:extLst>
              <p:ext uri="{D42A27DB-BD31-4B8C-83A1-F6EECF244321}">
                <p14:modId xmlns:p14="http://schemas.microsoft.com/office/powerpoint/2010/main" val="1992927839"/>
              </p:ext>
            </p:extLst>
          </p:nvPr>
        </p:nvGraphicFramePr>
        <p:xfrm>
          <a:off x="277400" y="635332"/>
          <a:ext cx="5998709" cy="5587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190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72493" y="238539"/>
            <a:ext cx="11047013" cy="1434415"/>
          </a:xfrm>
        </p:spPr>
        <p:txBody>
          <a:bodyPr vert="horz" lIns="91440" tIns="45720" rIns="91440" bIns="45720" rtlCol="0" anchor="b">
            <a:normAutofit/>
          </a:bodyPr>
          <a:lstStyle/>
          <a:p>
            <a:r>
              <a:rPr lang="en-US" sz="5400" b="1" dirty="0">
                <a:solidFill>
                  <a:srgbClr val="10147D"/>
                </a:solidFill>
                <a:latin typeface="+mj-lt"/>
                <a:ea typeface="+mj-ea"/>
              </a:rPr>
              <a:t>Involvement Scenarios</a:t>
            </a:r>
          </a:p>
        </p:txBody>
      </p:sp>
      <p:sp>
        <p:nvSpPr>
          <p:cNvPr id="2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lourful carved figures of humans">
            <a:extLst>
              <a:ext uri="{FF2B5EF4-FFF2-40B4-BE49-F238E27FC236}">
                <a16:creationId xmlns:a16="http://schemas.microsoft.com/office/drawing/2014/main" id="{26A2C2B7-5E8A-CB00-F68E-ABB7DBCABF56}"/>
              </a:ext>
            </a:extLst>
          </p:cNvPr>
          <p:cNvPicPr>
            <a:picLocks noChangeAspect="1"/>
          </p:cNvPicPr>
          <p:nvPr/>
        </p:nvPicPr>
        <p:blipFill rotWithShape="1">
          <a:blip r:embed="rId3"/>
          <a:srcRect l="16665" t="31245" r="16176"/>
          <a:stretch/>
        </p:blipFill>
        <p:spPr>
          <a:xfrm>
            <a:off x="356286" y="2976059"/>
            <a:ext cx="3265217" cy="2381742"/>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4164282" y="2071315"/>
            <a:ext cx="7671432" cy="4582797"/>
          </a:xfrm>
        </p:spPr>
        <p:txBody>
          <a:bodyPr vert="horz" lIns="91440" tIns="45720" rIns="91440" bIns="45720" rtlCol="0" anchor="t">
            <a:normAutofit lnSpcReduction="10000"/>
          </a:bodyPr>
          <a:lstStyle/>
          <a:p>
            <a:pPr indent="-228600">
              <a:buFont typeface="Arial" panose="020B0604020202020204" pitchFamily="34" charset="0"/>
              <a:buChar char="•"/>
            </a:pPr>
            <a:r>
              <a:rPr lang="en-US" b="1" dirty="0">
                <a:effectLst/>
                <a:latin typeface="+mn-lt"/>
              </a:rPr>
              <a:t>Scenario 1:</a:t>
            </a:r>
            <a:r>
              <a:rPr lang="en-US" dirty="0">
                <a:latin typeface="+mn-lt"/>
              </a:rPr>
              <a:t>  </a:t>
            </a:r>
            <a:r>
              <a:rPr lang="en-US" dirty="0">
                <a:effectLst/>
                <a:latin typeface="+mn-lt"/>
              </a:rPr>
              <a:t>You </a:t>
            </a:r>
            <a:r>
              <a:rPr lang="en-US" dirty="0">
                <a:latin typeface="+mn-lt"/>
              </a:rPr>
              <a:t>are involved in a project that is looking at making a </a:t>
            </a:r>
            <a:r>
              <a:rPr lang="en-US" dirty="0">
                <a:effectLst/>
                <a:latin typeface="+mn-lt"/>
              </a:rPr>
              <a:t>changes to the hours that </a:t>
            </a:r>
            <a:r>
              <a:rPr lang="en-US" dirty="0">
                <a:latin typeface="+mn-lt"/>
              </a:rPr>
              <a:t>a community neuro team operates. What involvement tools could you use </a:t>
            </a:r>
            <a:r>
              <a:rPr lang="en-US" dirty="0">
                <a:effectLst/>
                <a:latin typeface="+mn-lt"/>
              </a:rPr>
              <a:t>to ensure that </a:t>
            </a:r>
            <a:r>
              <a:rPr lang="en-US" dirty="0">
                <a:latin typeface="+mn-lt"/>
              </a:rPr>
              <a:t>any changes are </a:t>
            </a:r>
            <a:r>
              <a:rPr lang="en-US" dirty="0">
                <a:effectLst/>
                <a:latin typeface="+mn-lt"/>
              </a:rPr>
              <a:t>as </a:t>
            </a:r>
            <a:r>
              <a:rPr lang="en-US" dirty="0">
                <a:latin typeface="+mn-lt"/>
              </a:rPr>
              <a:t>positive to people affected by a neurological condition </a:t>
            </a:r>
            <a:r>
              <a:rPr lang="en-US" dirty="0">
                <a:effectLst/>
                <a:latin typeface="+mn-lt"/>
              </a:rPr>
              <a:t>as possible?</a:t>
            </a:r>
          </a:p>
          <a:p>
            <a:pPr indent="-228600">
              <a:buFont typeface="Arial" panose="020B0604020202020204" pitchFamily="34" charset="0"/>
              <a:buChar char="•"/>
            </a:pPr>
            <a:r>
              <a:rPr lang="en-US" b="1" dirty="0">
                <a:effectLst/>
                <a:latin typeface="+mn-lt"/>
              </a:rPr>
              <a:t>Scenario 2: </a:t>
            </a:r>
            <a:r>
              <a:rPr lang="en-US" dirty="0">
                <a:effectLst/>
                <a:latin typeface="+mn-lt"/>
              </a:rPr>
              <a:t> You have been asked to get feedback from </a:t>
            </a:r>
            <a:r>
              <a:rPr lang="en-US" dirty="0">
                <a:latin typeface="+mn-lt"/>
              </a:rPr>
              <a:t>people affected by a neurological condition about the way that they get information when discharged from hospital from their specialist care team</a:t>
            </a:r>
            <a:r>
              <a:rPr lang="en-US" dirty="0">
                <a:effectLst/>
                <a:latin typeface="+mn-lt"/>
              </a:rPr>
              <a:t>. How could you go about ensuring you hear from as many people as possible?</a:t>
            </a:r>
            <a:endParaRPr lang="en-US" sz="2200" dirty="0">
              <a:solidFill>
                <a:schemeClr val="tx1"/>
              </a:solidFill>
              <a:effectLst/>
              <a:latin typeface="+mn-lt"/>
            </a:endParaRPr>
          </a:p>
          <a:p>
            <a:pPr marL="457200" lvl="0" indent="-228600">
              <a:buFont typeface="Arial" panose="020B0604020202020204" pitchFamily="34" charset="0"/>
              <a:buChar char="•"/>
            </a:pPr>
            <a:endParaRPr lang="en-US" sz="2200" dirty="0">
              <a:solidFill>
                <a:schemeClr val="tx1"/>
              </a:solidFill>
              <a:latin typeface="+mn-lt"/>
            </a:endParaRPr>
          </a:p>
        </p:txBody>
      </p:sp>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2801345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1931711" y="2312631"/>
            <a:ext cx="5554543" cy="331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58368">
              <a:spcBef>
                <a:spcPts val="720"/>
              </a:spcBef>
              <a:spcAft>
                <a:spcPts val="864"/>
              </a:spcAft>
            </a:pPr>
            <a:endParaRPr lang="en-GB" sz="2016" b="0" i="1" kern="1200">
              <a:solidFill>
                <a:srgbClr val="10147D"/>
              </a:solidFill>
              <a:latin typeface="Helvetica" pitchFamily="2" charset="0"/>
              <a:ea typeface="+mn-ea"/>
              <a:cs typeface="+mn-cs"/>
            </a:endParaRPr>
          </a:p>
          <a:p>
            <a:endParaRPr lang="en-US"/>
          </a:p>
        </p:txBody>
      </p:sp>
      <p:sp>
        <p:nvSpPr>
          <p:cNvPr id="5" name="Content Placeholder 4">
            <a:extLst>
              <a:ext uri="{FF2B5EF4-FFF2-40B4-BE49-F238E27FC236}">
                <a16:creationId xmlns:a16="http://schemas.microsoft.com/office/drawing/2014/main" id="{210CA440-390A-4D9F-9270-93F4F8D23DB9}"/>
              </a:ext>
            </a:extLst>
          </p:cNvPr>
          <p:cNvSpPr>
            <a:spLocks/>
          </p:cNvSpPr>
          <p:nvPr/>
        </p:nvSpPr>
        <p:spPr>
          <a:xfrm>
            <a:off x="1931711" y="2926418"/>
            <a:ext cx="8412971" cy="2082289"/>
          </a:xfrm>
          <a:prstGeom prst="rect">
            <a:avLst/>
          </a:prstGeom>
        </p:spPr>
        <p:txBody>
          <a:bodyPr vert="horz" lIns="91440" tIns="45720" rIns="91440" bIns="45720" rtlCol="0" anchor="t">
            <a:normAutofit/>
          </a:bodyPr>
          <a:lstStyle/>
          <a:p>
            <a:pPr defTabSz="658368">
              <a:spcAft>
                <a:spcPts val="600"/>
              </a:spcAft>
            </a:pPr>
            <a:endParaRPr lang="en-US" sz="1296" kern="1200">
              <a:solidFill>
                <a:schemeClr val="tx1"/>
              </a:solidFill>
              <a:highlight>
                <a:srgbClr val="FFFF00"/>
              </a:highlight>
              <a:latin typeface="Helvetica"/>
              <a:ea typeface="+mn-ea"/>
              <a:cs typeface="Helvetica"/>
            </a:endParaRPr>
          </a:p>
          <a:p>
            <a:pPr>
              <a:spcAft>
                <a:spcPts val="600"/>
              </a:spcAft>
            </a:pPr>
            <a:endParaRPr lang="en-GB">
              <a:cs typeface="Helvetica"/>
            </a:endParaRPr>
          </a:p>
        </p:txBody>
      </p:sp>
      <p:pic>
        <p:nvPicPr>
          <p:cNvPr id="7" name="Content Placeholder 9" descr="A ladder with text on it&#10;&#10;Description automatically generated">
            <a:extLst>
              <a:ext uri="{FF2B5EF4-FFF2-40B4-BE49-F238E27FC236}">
                <a16:creationId xmlns:a16="http://schemas.microsoft.com/office/drawing/2014/main" id="{87640BB7-62D7-4B9A-A6DB-F5DA67A4B6A4}"/>
              </a:ext>
            </a:extLst>
          </p:cNvPr>
          <p:cNvPicPr>
            <a:picLocks/>
          </p:cNvPicPr>
          <p:nvPr/>
        </p:nvPicPr>
        <p:blipFill rotWithShape="1">
          <a:blip r:embed="rId3">
            <a:extLst>
              <a:ext uri="{28A0092B-C50C-407E-A947-70E740481C1C}">
                <a14:useLocalDpi xmlns:a14="http://schemas.microsoft.com/office/drawing/2010/main" val="0"/>
              </a:ext>
            </a:extLst>
          </a:blip>
          <a:srcRect l="1" t="1" r="5693" b="5137"/>
          <a:stretch/>
        </p:blipFill>
        <p:spPr>
          <a:xfrm>
            <a:off x="1763590" y="914400"/>
            <a:ext cx="4447228" cy="4968819"/>
          </a:xfrm>
          <a:prstGeom prst="rect">
            <a:avLst/>
          </a:prstGeom>
        </p:spPr>
      </p:pic>
      <p:sp>
        <p:nvSpPr>
          <p:cNvPr id="3" name="TextBox 2">
            <a:extLst>
              <a:ext uri="{FF2B5EF4-FFF2-40B4-BE49-F238E27FC236}">
                <a16:creationId xmlns:a16="http://schemas.microsoft.com/office/drawing/2014/main" id="{CF775DAC-0C2A-4DD7-B77D-4CBD85EB78B4}"/>
              </a:ext>
            </a:extLst>
          </p:cNvPr>
          <p:cNvSpPr txBox="1"/>
          <p:nvPr/>
        </p:nvSpPr>
        <p:spPr>
          <a:xfrm>
            <a:off x="6575834" y="3852944"/>
            <a:ext cx="3753979" cy="757130"/>
          </a:xfrm>
          <a:prstGeom prst="rect">
            <a:avLst/>
          </a:prstGeom>
          <a:noFill/>
          <a:ln w="31750">
            <a:solidFill>
              <a:srgbClr val="10147D"/>
            </a:solidFill>
          </a:ln>
        </p:spPr>
        <p:txBody>
          <a:bodyPr wrap="square" rtlCol="0">
            <a:spAutoFit/>
          </a:bodyPr>
          <a:lstStyle/>
          <a:p>
            <a:pPr algn="ctr" defTabSz="658368">
              <a:spcAft>
                <a:spcPts val="600"/>
              </a:spcAft>
            </a:pPr>
            <a:r>
              <a:rPr lang="en-GB" sz="1440" kern="1200">
                <a:solidFill>
                  <a:schemeClr val="tx1"/>
                </a:solidFill>
                <a:latin typeface="+mn-lt"/>
                <a:ea typeface="+mn-ea"/>
                <a:cs typeface="+mn-cs"/>
              </a:rPr>
              <a:t>We </a:t>
            </a:r>
            <a:r>
              <a:rPr lang="en-GB" sz="1440" b="1" kern="1200">
                <a:solidFill>
                  <a:srgbClr val="FF4800"/>
                </a:solidFill>
                <a:latin typeface="+mn-lt"/>
                <a:ea typeface="+mn-ea"/>
                <a:cs typeface="+mn-cs"/>
              </a:rPr>
              <a:t>are going to make some changes </a:t>
            </a:r>
            <a:r>
              <a:rPr lang="en-GB" sz="1440" kern="1200">
                <a:solidFill>
                  <a:schemeClr val="tx1"/>
                </a:solidFill>
                <a:latin typeface="+mn-lt"/>
                <a:ea typeface="+mn-ea"/>
                <a:cs typeface="+mn-cs"/>
              </a:rPr>
              <a:t>to the programme, this is what it is going to look like. Do you have any </a:t>
            </a:r>
            <a:r>
              <a:rPr lang="en-GB" sz="1440" b="1" kern="1200">
                <a:solidFill>
                  <a:srgbClr val="FF4800"/>
                </a:solidFill>
                <a:latin typeface="+mn-lt"/>
                <a:ea typeface="+mn-ea"/>
                <a:cs typeface="+mn-cs"/>
              </a:rPr>
              <a:t>feedback</a:t>
            </a:r>
            <a:r>
              <a:rPr lang="en-GB" sz="1440" kern="1200">
                <a:solidFill>
                  <a:schemeClr val="tx1"/>
                </a:solidFill>
                <a:latin typeface="+mn-lt"/>
                <a:ea typeface="+mn-ea"/>
                <a:cs typeface="+mn-cs"/>
              </a:rPr>
              <a:t>?” </a:t>
            </a:r>
            <a:endParaRPr lang="en-GB" sz="2000"/>
          </a:p>
        </p:txBody>
      </p:sp>
      <p:sp>
        <p:nvSpPr>
          <p:cNvPr id="8" name="TextBox 7">
            <a:extLst>
              <a:ext uri="{FF2B5EF4-FFF2-40B4-BE49-F238E27FC236}">
                <a16:creationId xmlns:a16="http://schemas.microsoft.com/office/drawing/2014/main" id="{2AD997A6-DF9C-433C-A2BE-08286DEE05EB}"/>
              </a:ext>
            </a:extLst>
          </p:cNvPr>
          <p:cNvSpPr txBox="1"/>
          <p:nvPr/>
        </p:nvSpPr>
        <p:spPr>
          <a:xfrm>
            <a:off x="6575834" y="3127487"/>
            <a:ext cx="3752190" cy="757130"/>
          </a:xfrm>
          <a:prstGeom prst="rect">
            <a:avLst/>
          </a:prstGeom>
          <a:noFill/>
          <a:ln w="28575">
            <a:solidFill>
              <a:srgbClr val="10147D"/>
            </a:solidFill>
          </a:ln>
        </p:spPr>
        <p:txBody>
          <a:bodyPr wrap="square" rtlCol="0">
            <a:spAutoFit/>
          </a:bodyPr>
          <a:lstStyle/>
          <a:p>
            <a:pPr algn="ctr" defTabSz="658368">
              <a:spcAft>
                <a:spcPts val="600"/>
              </a:spcAft>
            </a:pPr>
            <a:r>
              <a:rPr lang="en-GB" sz="1440" kern="1200">
                <a:solidFill>
                  <a:schemeClr val="tx2">
                    <a:lumMod val="75000"/>
                  </a:schemeClr>
                </a:solidFill>
                <a:latin typeface="+mn-lt"/>
                <a:ea typeface="+mn-ea"/>
                <a:cs typeface="+mn-cs"/>
              </a:rPr>
              <a:t>We are </a:t>
            </a:r>
            <a:r>
              <a:rPr lang="en-GB" sz="1440" b="1" kern="1200">
                <a:solidFill>
                  <a:srgbClr val="FF4800"/>
                </a:solidFill>
                <a:latin typeface="+mn-lt"/>
                <a:ea typeface="+mn-ea"/>
                <a:cs typeface="+mn-cs"/>
              </a:rPr>
              <a:t>planning to make some changes </a:t>
            </a:r>
            <a:r>
              <a:rPr lang="en-GB" sz="1440" kern="1200">
                <a:solidFill>
                  <a:schemeClr val="tx2">
                    <a:lumMod val="75000"/>
                  </a:schemeClr>
                </a:solidFill>
                <a:latin typeface="+mn-lt"/>
                <a:ea typeface="+mn-ea"/>
                <a:cs typeface="+mn-cs"/>
              </a:rPr>
              <a:t>to the programme – </a:t>
            </a:r>
            <a:r>
              <a:rPr lang="en-GB" sz="1440" b="1" kern="1200">
                <a:solidFill>
                  <a:srgbClr val="FF4800"/>
                </a:solidFill>
                <a:latin typeface="+mn-lt"/>
                <a:ea typeface="+mn-ea"/>
                <a:cs typeface="+mn-cs"/>
              </a:rPr>
              <a:t>what do you think </a:t>
            </a:r>
            <a:r>
              <a:rPr lang="en-GB" sz="1440" kern="1200">
                <a:solidFill>
                  <a:schemeClr val="tx2">
                    <a:lumMod val="75000"/>
                  </a:schemeClr>
                </a:solidFill>
                <a:latin typeface="+mn-lt"/>
                <a:ea typeface="+mn-ea"/>
                <a:cs typeface="+mn-cs"/>
              </a:rPr>
              <a:t>about these suggested changes?”</a:t>
            </a:r>
            <a:endParaRPr lang="en-GB" sz="2000">
              <a:solidFill>
                <a:schemeClr val="tx2">
                  <a:lumMod val="75000"/>
                </a:schemeClr>
              </a:solidFill>
            </a:endParaRPr>
          </a:p>
        </p:txBody>
      </p:sp>
      <p:sp>
        <p:nvSpPr>
          <p:cNvPr id="9" name="TextBox 8">
            <a:extLst>
              <a:ext uri="{FF2B5EF4-FFF2-40B4-BE49-F238E27FC236}">
                <a16:creationId xmlns:a16="http://schemas.microsoft.com/office/drawing/2014/main" id="{49A9CD9B-27A0-449D-84DC-FDAB3959C444}"/>
              </a:ext>
            </a:extLst>
          </p:cNvPr>
          <p:cNvSpPr txBox="1"/>
          <p:nvPr/>
        </p:nvSpPr>
        <p:spPr>
          <a:xfrm>
            <a:off x="6576258" y="2379756"/>
            <a:ext cx="3753554" cy="757130"/>
          </a:xfrm>
          <a:prstGeom prst="rect">
            <a:avLst/>
          </a:prstGeom>
          <a:noFill/>
          <a:ln w="28575">
            <a:solidFill>
              <a:srgbClr val="10147D"/>
            </a:solidFill>
            <a:extLst>
              <a:ext uri="{C807C97D-BFC1-408E-A445-0C87EB9F89A2}">
                <ask:lineSketchStyleProps xmlns:ask="http://schemas.microsoft.com/office/drawing/2018/sketchyshapes" sd="1219033472">
                  <a:custGeom>
                    <a:avLst/>
                    <a:gdLst>
                      <a:gd name="connsiteX0" fmla="*/ 0 w 5258550"/>
                      <a:gd name="connsiteY0" fmla="*/ 0 h 1015663"/>
                      <a:gd name="connsiteX1" fmla="*/ 5258550 w 5258550"/>
                      <a:gd name="connsiteY1" fmla="*/ 0 h 1015663"/>
                      <a:gd name="connsiteX2" fmla="*/ 5258550 w 5258550"/>
                      <a:gd name="connsiteY2" fmla="*/ 1015663 h 1015663"/>
                      <a:gd name="connsiteX3" fmla="*/ 0 w 5258550"/>
                      <a:gd name="connsiteY3" fmla="*/ 1015663 h 1015663"/>
                      <a:gd name="connsiteX4" fmla="*/ 0 w 5258550"/>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8550" h="1015663" extrusionOk="0">
                        <a:moveTo>
                          <a:pt x="0" y="0"/>
                        </a:moveTo>
                        <a:cubicBezTo>
                          <a:pt x="1790855" y="118645"/>
                          <a:pt x="2793499" y="116012"/>
                          <a:pt x="5258550" y="0"/>
                        </a:cubicBezTo>
                        <a:cubicBezTo>
                          <a:pt x="5227436" y="243736"/>
                          <a:pt x="5198320" y="806251"/>
                          <a:pt x="5258550" y="1015663"/>
                        </a:cubicBezTo>
                        <a:cubicBezTo>
                          <a:pt x="4141472" y="1150263"/>
                          <a:pt x="2590348" y="858467"/>
                          <a:pt x="0" y="1015663"/>
                        </a:cubicBezTo>
                        <a:cubicBezTo>
                          <a:pt x="-5118" y="569580"/>
                          <a:pt x="57277" y="186099"/>
                          <a:pt x="0" y="0"/>
                        </a:cubicBezTo>
                        <a:close/>
                      </a:path>
                    </a:pathLst>
                  </a:custGeom>
                  <ask:type>
                    <ask:lineSketchNone/>
                  </ask:type>
                </ask:lineSketchStyleProps>
              </a:ext>
            </a:extLst>
          </a:ln>
        </p:spPr>
        <p:txBody>
          <a:bodyPr wrap="square" rtlCol="0">
            <a:spAutoFit/>
          </a:bodyPr>
          <a:lstStyle/>
          <a:p>
            <a:pPr algn="ctr" defTabSz="658368">
              <a:spcAft>
                <a:spcPts val="600"/>
              </a:spcAft>
            </a:pPr>
            <a:r>
              <a:rPr lang="en-GB" sz="1440" kern="1200">
                <a:solidFill>
                  <a:schemeClr val="tx1"/>
                </a:solidFill>
                <a:latin typeface="+mn-lt"/>
                <a:ea typeface="+mn-ea"/>
                <a:cs typeface="+mn-cs"/>
              </a:rPr>
              <a:t>We are </a:t>
            </a:r>
            <a:r>
              <a:rPr lang="en-GB" sz="1440" b="1" kern="1200">
                <a:solidFill>
                  <a:srgbClr val="FF4800"/>
                </a:solidFill>
                <a:latin typeface="+mn-lt"/>
                <a:ea typeface="+mn-ea"/>
                <a:cs typeface="+mn-cs"/>
              </a:rPr>
              <a:t>planning to make some changes </a:t>
            </a:r>
            <a:r>
              <a:rPr lang="en-GB" sz="1440" kern="1200">
                <a:solidFill>
                  <a:schemeClr val="tx1"/>
                </a:solidFill>
                <a:latin typeface="+mn-lt"/>
                <a:ea typeface="+mn-ea"/>
                <a:cs typeface="+mn-cs"/>
              </a:rPr>
              <a:t>to the programme. What would you like to see? </a:t>
            </a:r>
            <a:r>
              <a:rPr lang="en-GB" sz="1440" b="1" kern="1200">
                <a:solidFill>
                  <a:srgbClr val="FF4800"/>
                </a:solidFill>
                <a:latin typeface="+mn-lt"/>
                <a:ea typeface="+mn-ea"/>
                <a:cs typeface="+mn-cs"/>
              </a:rPr>
              <a:t>What do you think needs to change</a:t>
            </a:r>
            <a:r>
              <a:rPr lang="en-GB" sz="1440" kern="1200">
                <a:solidFill>
                  <a:schemeClr val="tx1"/>
                </a:solidFill>
                <a:latin typeface="+mn-lt"/>
                <a:ea typeface="+mn-ea"/>
                <a:cs typeface="+mn-cs"/>
              </a:rPr>
              <a:t>?” </a:t>
            </a:r>
            <a:endParaRPr lang="en-GB" sz="2000"/>
          </a:p>
        </p:txBody>
      </p:sp>
      <p:sp>
        <p:nvSpPr>
          <p:cNvPr id="10" name="TextBox 9">
            <a:extLst>
              <a:ext uri="{FF2B5EF4-FFF2-40B4-BE49-F238E27FC236}">
                <a16:creationId xmlns:a16="http://schemas.microsoft.com/office/drawing/2014/main" id="{8C2CC245-101F-4170-B7F8-F1E221605773}"/>
              </a:ext>
            </a:extLst>
          </p:cNvPr>
          <p:cNvSpPr txBox="1"/>
          <p:nvPr/>
        </p:nvSpPr>
        <p:spPr>
          <a:xfrm>
            <a:off x="6561680" y="1422969"/>
            <a:ext cx="3753554" cy="757130"/>
          </a:xfrm>
          <a:prstGeom prst="rect">
            <a:avLst/>
          </a:prstGeom>
          <a:noFill/>
          <a:ln w="31750">
            <a:solidFill>
              <a:srgbClr val="0070C0"/>
            </a:solidFill>
          </a:ln>
        </p:spPr>
        <p:txBody>
          <a:bodyPr wrap="square" rtlCol="0">
            <a:spAutoFit/>
          </a:bodyPr>
          <a:lstStyle/>
          <a:p>
            <a:pPr algn="ctr" defTabSz="658368">
              <a:spcAft>
                <a:spcPts val="600"/>
              </a:spcAft>
            </a:pPr>
            <a:r>
              <a:rPr lang="en-GB" sz="1440" kern="1200">
                <a:solidFill>
                  <a:schemeClr val="tx2">
                    <a:lumMod val="75000"/>
                  </a:schemeClr>
                </a:solidFill>
                <a:latin typeface="+mn-lt"/>
                <a:ea typeface="+mn-ea"/>
                <a:cs typeface="+mn-cs"/>
              </a:rPr>
              <a:t>We </a:t>
            </a:r>
            <a:r>
              <a:rPr lang="en-GB" sz="1440" b="1" kern="1200">
                <a:solidFill>
                  <a:srgbClr val="FF4800"/>
                </a:solidFill>
                <a:latin typeface="+mn-lt"/>
                <a:ea typeface="+mn-ea"/>
                <a:cs typeface="+mn-cs"/>
              </a:rPr>
              <a:t>are thinking about </a:t>
            </a:r>
            <a:r>
              <a:rPr lang="en-GB" sz="1440" kern="1200">
                <a:solidFill>
                  <a:schemeClr val="tx2">
                    <a:lumMod val="75000"/>
                  </a:schemeClr>
                </a:solidFill>
                <a:latin typeface="+mn-lt"/>
                <a:ea typeface="+mn-ea"/>
                <a:cs typeface="+mn-cs"/>
              </a:rPr>
              <a:t>making </a:t>
            </a:r>
            <a:r>
              <a:rPr lang="en-GB" sz="1440" b="1" kern="1200">
                <a:solidFill>
                  <a:schemeClr val="accent1"/>
                </a:solidFill>
                <a:latin typeface="+mn-lt"/>
                <a:ea typeface="+mn-ea"/>
                <a:cs typeface="+mn-cs"/>
              </a:rPr>
              <a:t>some changes </a:t>
            </a:r>
            <a:r>
              <a:rPr lang="en-GB" sz="1440" kern="1200">
                <a:solidFill>
                  <a:schemeClr val="tx2">
                    <a:lumMod val="75000"/>
                  </a:schemeClr>
                </a:solidFill>
                <a:latin typeface="+mn-lt"/>
                <a:ea typeface="+mn-ea"/>
                <a:cs typeface="+mn-cs"/>
              </a:rPr>
              <a:t>to  </a:t>
            </a:r>
            <a:r>
              <a:rPr lang="en-GB" sz="1440" b="1" kern="1200">
                <a:solidFill>
                  <a:schemeClr val="accent1"/>
                </a:solidFill>
                <a:latin typeface="+mn-lt"/>
                <a:ea typeface="+mn-ea"/>
                <a:cs typeface="+mn-cs"/>
              </a:rPr>
              <a:t>some areas </a:t>
            </a:r>
            <a:r>
              <a:rPr lang="en-GB" sz="1440" kern="1200">
                <a:solidFill>
                  <a:schemeClr val="tx2">
                    <a:lumMod val="75000"/>
                  </a:schemeClr>
                </a:solidFill>
                <a:latin typeface="+mn-lt"/>
                <a:ea typeface="+mn-ea"/>
                <a:cs typeface="+mn-cs"/>
              </a:rPr>
              <a:t>of a programme – would you like to </a:t>
            </a:r>
            <a:r>
              <a:rPr lang="en-GB" sz="1440" b="1" kern="1200">
                <a:solidFill>
                  <a:srgbClr val="FF4800"/>
                </a:solidFill>
                <a:latin typeface="+mn-lt"/>
                <a:ea typeface="+mn-ea"/>
                <a:cs typeface="+mn-cs"/>
              </a:rPr>
              <a:t>work with us to design </a:t>
            </a:r>
            <a:r>
              <a:rPr lang="en-GB" sz="1440" kern="1200">
                <a:solidFill>
                  <a:schemeClr val="tx2">
                    <a:lumMod val="75000"/>
                  </a:schemeClr>
                </a:solidFill>
                <a:latin typeface="+mn-lt"/>
                <a:ea typeface="+mn-ea"/>
                <a:cs typeface="+mn-cs"/>
              </a:rPr>
              <a:t>them?” </a:t>
            </a:r>
            <a:endParaRPr lang="en-GB" sz="2000">
              <a:solidFill>
                <a:schemeClr val="tx2">
                  <a:lumMod val="75000"/>
                </a:schemeClr>
              </a:solidFill>
            </a:endParaRPr>
          </a:p>
        </p:txBody>
      </p:sp>
      <p:sp>
        <p:nvSpPr>
          <p:cNvPr id="4" name="Arrow: Left 3">
            <a:extLst>
              <a:ext uri="{FF2B5EF4-FFF2-40B4-BE49-F238E27FC236}">
                <a16:creationId xmlns:a16="http://schemas.microsoft.com/office/drawing/2014/main" id="{43147D0E-4900-4868-AF10-7C4423197F4E}"/>
              </a:ext>
            </a:extLst>
          </p:cNvPr>
          <p:cNvSpPr/>
          <p:nvPr/>
        </p:nvSpPr>
        <p:spPr>
          <a:xfrm>
            <a:off x="5773610" y="1639304"/>
            <a:ext cx="565597" cy="20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Left 14">
            <a:extLst>
              <a:ext uri="{FF2B5EF4-FFF2-40B4-BE49-F238E27FC236}">
                <a16:creationId xmlns:a16="http://schemas.microsoft.com/office/drawing/2014/main" id="{E0446356-3695-43E8-A4AE-39234C682C18}"/>
              </a:ext>
            </a:extLst>
          </p:cNvPr>
          <p:cNvSpPr/>
          <p:nvPr/>
        </p:nvSpPr>
        <p:spPr>
          <a:xfrm>
            <a:off x="5804356" y="2555437"/>
            <a:ext cx="565597" cy="20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Left 15">
            <a:extLst>
              <a:ext uri="{FF2B5EF4-FFF2-40B4-BE49-F238E27FC236}">
                <a16:creationId xmlns:a16="http://schemas.microsoft.com/office/drawing/2014/main" id="{DDF8F616-CE12-471A-8B7E-A9FE96729715}"/>
              </a:ext>
            </a:extLst>
          </p:cNvPr>
          <p:cNvSpPr/>
          <p:nvPr/>
        </p:nvSpPr>
        <p:spPr>
          <a:xfrm>
            <a:off x="5882570" y="3986937"/>
            <a:ext cx="565597" cy="20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Left 16">
            <a:extLst>
              <a:ext uri="{FF2B5EF4-FFF2-40B4-BE49-F238E27FC236}">
                <a16:creationId xmlns:a16="http://schemas.microsoft.com/office/drawing/2014/main" id="{8D38200A-2525-4604-8357-9F4C4EBE07F3}"/>
              </a:ext>
            </a:extLst>
          </p:cNvPr>
          <p:cNvSpPr/>
          <p:nvPr/>
        </p:nvSpPr>
        <p:spPr>
          <a:xfrm>
            <a:off x="5844549" y="3242095"/>
            <a:ext cx="565597" cy="20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1B32B4D-18D4-4A23-A94A-6F3E712E330D}"/>
              </a:ext>
            </a:extLst>
          </p:cNvPr>
          <p:cNvSpPr txBox="1"/>
          <p:nvPr/>
        </p:nvSpPr>
        <p:spPr>
          <a:xfrm>
            <a:off x="6575834" y="4753724"/>
            <a:ext cx="3776376" cy="757130"/>
          </a:xfrm>
          <a:prstGeom prst="rect">
            <a:avLst/>
          </a:prstGeom>
          <a:noFill/>
          <a:ln w="31750">
            <a:solidFill>
              <a:srgbClr val="10147D"/>
            </a:solidFill>
            <a:extLst>
              <a:ext uri="{C807C97D-BFC1-408E-A445-0C87EB9F89A2}">
                <ask:lineSketchStyleProps xmlns:ask="http://schemas.microsoft.com/office/drawing/2018/sketchyshapes" sd="1219033472">
                  <a:custGeom>
                    <a:avLst/>
                    <a:gdLst>
                      <a:gd name="connsiteX0" fmla="*/ 0 w 5027823"/>
                      <a:gd name="connsiteY0" fmla="*/ 0 h 1015663"/>
                      <a:gd name="connsiteX1" fmla="*/ 5027823 w 5027823"/>
                      <a:gd name="connsiteY1" fmla="*/ 0 h 1015663"/>
                      <a:gd name="connsiteX2" fmla="*/ 5027823 w 5027823"/>
                      <a:gd name="connsiteY2" fmla="*/ 1015663 h 1015663"/>
                      <a:gd name="connsiteX3" fmla="*/ 0 w 5027823"/>
                      <a:gd name="connsiteY3" fmla="*/ 1015663 h 1015663"/>
                      <a:gd name="connsiteX4" fmla="*/ 0 w 5027823"/>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7823" h="1015663" extrusionOk="0">
                        <a:moveTo>
                          <a:pt x="0" y="0"/>
                        </a:moveTo>
                        <a:cubicBezTo>
                          <a:pt x="687653" y="118645"/>
                          <a:pt x="3202402" y="116012"/>
                          <a:pt x="5027823" y="0"/>
                        </a:cubicBezTo>
                        <a:cubicBezTo>
                          <a:pt x="4996709" y="243736"/>
                          <a:pt x="4967593" y="806251"/>
                          <a:pt x="5027823" y="1015663"/>
                        </a:cubicBezTo>
                        <a:cubicBezTo>
                          <a:pt x="3601262" y="1150263"/>
                          <a:pt x="2341268" y="858467"/>
                          <a:pt x="0" y="1015663"/>
                        </a:cubicBezTo>
                        <a:cubicBezTo>
                          <a:pt x="-5118" y="569580"/>
                          <a:pt x="57277" y="186099"/>
                          <a:pt x="0" y="0"/>
                        </a:cubicBezTo>
                        <a:close/>
                      </a:path>
                    </a:pathLst>
                  </a:custGeom>
                  <ask:type>
                    <ask:lineSketchNone/>
                  </ask:type>
                </ask:lineSketchStyleProps>
              </a:ext>
            </a:extLst>
          </a:ln>
        </p:spPr>
        <p:txBody>
          <a:bodyPr wrap="square" rtlCol="0">
            <a:spAutoFit/>
          </a:bodyPr>
          <a:lstStyle/>
          <a:p>
            <a:pPr algn="ctr" defTabSz="658368">
              <a:spcAft>
                <a:spcPts val="600"/>
              </a:spcAft>
            </a:pPr>
            <a:r>
              <a:rPr lang="en-GB" sz="1440" b="1" kern="1200">
                <a:solidFill>
                  <a:srgbClr val="FF4800"/>
                </a:solidFill>
                <a:latin typeface="+mn-lt"/>
                <a:ea typeface="+mn-ea"/>
                <a:cs typeface="+mn-cs"/>
              </a:rPr>
              <a:t>Changes are made </a:t>
            </a:r>
            <a:r>
              <a:rPr lang="en-GB" sz="1440" kern="1200">
                <a:solidFill>
                  <a:srgbClr val="00A0E6"/>
                </a:solidFill>
                <a:latin typeface="+mn-lt"/>
                <a:ea typeface="+mn-ea"/>
                <a:cs typeface="+mn-cs"/>
              </a:rPr>
              <a:t>to a structured project/programme delivery, and the new version starts</a:t>
            </a:r>
            <a:r>
              <a:rPr lang="en-GB" sz="1296" kern="1200">
                <a:solidFill>
                  <a:srgbClr val="00A0E6"/>
                </a:solidFill>
                <a:latin typeface="+mn-lt"/>
                <a:ea typeface="+mn-ea"/>
                <a:cs typeface="+mn-cs"/>
              </a:rPr>
              <a:t>. </a:t>
            </a:r>
            <a:endParaRPr lang="en-GB">
              <a:solidFill>
                <a:srgbClr val="00A0E6"/>
              </a:solidFill>
            </a:endParaRPr>
          </a:p>
        </p:txBody>
      </p:sp>
      <p:sp>
        <p:nvSpPr>
          <p:cNvPr id="19" name="Arrow: Left 18">
            <a:extLst>
              <a:ext uri="{FF2B5EF4-FFF2-40B4-BE49-F238E27FC236}">
                <a16:creationId xmlns:a16="http://schemas.microsoft.com/office/drawing/2014/main" id="{58A69771-EA5D-45E9-9C0F-B8E27115FC0F}"/>
              </a:ext>
            </a:extLst>
          </p:cNvPr>
          <p:cNvSpPr/>
          <p:nvPr/>
        </p:nvSpPr>
        <p:spPr>
          <a:xfrm>
            <a:off x="5926176" y="4994309"/>
            <a:ext cx="565597" cy="20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1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rgbClr val="10147D"/>
                </a:solidFill>
                <a:latin typeface="+mj-lt"/>
                <a:ea typeface="+mj-ea"/>
              </a:rPr>
              <a:t>Things to consider </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572493" y="2071316"/>
            <a:ext cx="6713552" cy="4119172"/>
          </a:xfrm>
        </p:spPr>
        <p:txBody>
          <a:bodyPr vert="horz" lIns="91440" tIns="45720" rIns="91440" bIns="45720" rtlCol="0" anchor="t">
            <a:normAutofit/>
          </a:bodyPr>
          <a:lstStyle/>
          <a:p>
            <a:pPr indent="-228600">
              <a:spcAft>
                <a:spcPts val="825"/>
              </a:spcAft>
              <a:buFont typeface="Arial" panose="020B0604020202020204" pitchFamily="34" charset="0"/>
              <a:buChar char="•"/>
            </a:pPr>
            <a:r>
              <a:rPr lang="en-US" dirty="0">
                <a:effectLst/>
                <a:latin typeface="+mn-lt"/>
              </a:rPr>
              <a:t>For each scenario, think about:</a:t>
            </a:r>
          </a:p>
          <a:p>
            <a:pPr lvl="1">
              <a:spcAft>
                <a:spcPts val="825"/>
              </a:spcAft>
            </a:pPr>
            <a:r>
              <a:rPr lang="en-US" sz="2800" dirty="0">
                <a:effectLst/>
                <a:latin typeface="+mn-lt"/>
              </a:rPr>
              <a:t>What would </a:t>
            </a:r>
            <a:r>
              <a:rPr lang="en-US" sz="2800" b="1" dirty="0">
                <a:effectLst/>
                <a:latin typeface="+mn-lt"/>
              </a:rPr>
              <a:t>good involvement </a:t>
            </a:r>
            <a:r>
              <a:rPr lang="en-US" sz="2800" dirty="0">
                <a:effectLst/>
                <a:latin typeface="+mn-lt"/>
              </a:rPr>
              <a:t>look like in each scenario? </a:t>
            </a:r>
          </a:p>
          <a:p>
            <a:pPr lvl="1">
              <a:spcAft>
                <a:spcPts val="825"/>
              </a:spcAft>
            </a:pPr>
            <a:r>
              <a:rPr lang="en-US" sz="2800" dirty="0">
                <a:effectLst/>
                <a:latin typeface="+mn-lt"/>
              </a:rPr>
              <a:t>How would you </a:t>
            </a:r>
            <a:r>
              <a:rPr lang="en-US" sz="2800" b="1" dirty="0">
                <a:effectLst/>
                <a:latin typeface="+mn-lt"/>
              </a:rPr>
              <a:t>go about </a:t>
            </a:r>
            <a:r>
              <a:rPr lang="en-US" sz="2800" dirty="0">
                <a:effectLst/>
                <a:latin typeface="+mn-lt"/>
              </a:rPr>
              <a:t>it?</a:t>
            </a:r>
          </a:p>
          <a:p>
            <a:pPr lvl="1">
              <a:spcAft>
                <a:spcPts val="825"/>
              </a:spcAft>
            </a:pPr>
            <a:r>
              <a:rPr lang="en-US" sz="2800" dirty="0">
                <a:effectLst/>
                <a:latin typeface="+mn-lt"/>
              </a:rPr>
              <a:t>What </a:t>
            </a:r>
            <a:r>
              <a:rPr lang="en-US" sz="2800" b="1" dirty="0">
                <a:effectLst/>
                <a:latin typeface="+mn-lt"/>
              </a:rPr>
              <a:t>level of involvement </a:t>
            </a:r>
            <a:r>
              <a:rPr lang="en-US" sz="2800" dirty="0">
                <a:effectLst/>
                <a:latin typeface="+mn-lt"/>
              </a:rPr>
              <a:t>on the ladder is appropriate for this?</a:t>
            </a:r>
          </a:p>
          <a:p>
            <a:pPr lvl="1">
              <a:spcAft>
                <a:spcPts val="825"/>
              </a:spcAft>
            </a:pPr>
            <a:r>
              <a:rPr lang="en-US" sz="2800" dirty="0">
                <a:effectLst/>
                <a:latin typeface="+mn-lt"/>
              </a:rPr>
              <a:t>What </a:t>
            </a:r>
            <a:r>
              <a:rPr lang="en-US" sz="2800" b="1" dirty="0">
                <a:effectLst/>
                <a:latin typeface="+mn-lt"/>
              </a:rPr>
              <a:t>considerations</a:t>
            </a:r>
            <a:r>
              <a:rPr lang="en-US" sz="2800" dirty="0">
                <a:effectLst/>
                <a:latin typeface="+mn-lt"/>
              </a:rPr>
              <a:t> would you make?</a:t>
            </a:r>
          </a:p>
          <a:p>
            <a:pPr lvl="1">
              <a:spcAft>
                <a:spcPts val="825"/>
              </a:spcAft>
            </a:pPr>
            <a:r>
              <a:rPr lang="en-US" sz="2800" dirty="0">
                <a:effectLst/>
                <a:latin typeface="+mn-lt"/>
              </a:rPr>
              <a:t>What </a:t>
            </a:r>
            <a:r>
              <a:rPr lang="en-US" sz="2800" b="1" dirty="0">
                <a:effectLst/>
                <a:latin typeface="+mn-lt"/>
              </a:rPr>
              <a:t>challenges</a:t>
            </a:r>
            <a:r>
              <a:rPr lang="en-US" sz="2800" dirty="0">
                <a:effectLst/>
                <a:latin typeface="+mn-lt"/>
              </a:rPr>
              <a:t> might you face?</a:t>
            </a:r>
          </a:p>
          <a:p>
            <a:pPr marL="457200" lvl="0" indent="-228600">
              <a:buFont typeface="Arial" panose="020B0604020202020204" pitchFamily="34" charset="0"/>
              <a:buChar char="•"/>
            </a:pPr>
            <a:endParaRPr lang="en-US" sz="2200" dirty="0">
              <a:solidFill>
                <a:schemeClr val="tx1"/>
              </a:solidFill>
              <a:latin typeface="+mn-lt"/>
            </a:endParaRPr>
          </a:p>
        </p:txBody>
      </p:sp>
      <p:pic>
        <p:nvPicPr>
          <p:cNvPr id="8" name="Picture 7" descr="Bright ladder against dull ladders">
            <a:extLst>
              <a:ext uri="{FF2B5EF4-FFF2-40B4-BE49-F238E27FC236}">
                <a16:creationId xmlns:a16="http://schemas.microsoft.com/office/drawing/2014/main" id="{D5D25C58-A81D-8FA5-16DF-DB22D26889FB}"/>
              </a:ext>
            </a:extLst>
          </p:cNvPr>
          <p:cNvPicPr>
            <a:picLocks noChangeAspect="1"/>
          </p:cNvPicPr>
          <p:nvPr/>
        </p:nvPicPr>
        <p:blipFill rotWithShape="1">
          <a:blip r:embed="rId3"/>
          <a:srcRect l="27846"/>
          <a:stretch/>
        </p:blipFill>
        <p:spPr>
          <a:xfrm>
            <a:off x="7675658" y="2093976"/>
            <a:ext cx="3941064" cy="4096512"/>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169099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29336" y="3694176"/>
            <a:ext cx="4818888" cy="1481328"/>
          </a:xfrm>
        </p:spPr>
        <p:txBody>
          <a:bodyPr vert="horz" lIns="91440" tIns="45720" rIns="91440" bIns="45720" rtlCol="0" anchor="b">
            <a:noAutofit/>
          </a:bodyPr>
          <a:lstStyle/>
          <a:p>
            <a:r>
              <a:rPr lang="en-US" sz="4000" b="1" kern="1200" dirty="0">
                <a:solidFill>
                  <a:srgbClr val="10147D"/>
                </a:solidFill>
                <a:latin typeface="+mj-lt"/>
                <a:ea typeface="+mj-ea"/>
                <a:cs typeface="+mj-cs"/>
              </a:rPr>
              <a:t>The Involvement Ladder - where is your project and could it be higher? </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0CA440-390A-4D9F-9270-93F4F8D23DB9}"/>
              </a:ext>
            </a:extLst>
          </p:cNvPr>
          <p:cNvSpPr>
            <a:spLocks noGrp="1"/>
          </p:cNvSpPr>
          <p:nvPr>
            <p:ph idx="1"/>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endParaRPr lang="en-US" sz="2200">
              <a:solidFill>
                <a:schemeClr val="tx1"/>
              </a:solidFill>
              <a:highlight>
                <a:srgbClr val="FFFF00"/>
              </a:highlight>
              <a:latin typeface="+mn-lt"/>
            </a:endParaRPr>
          </a:p>
          <a:p>
            <a:pPr indent="-228600">
              <a:buFont typeface="Arial" panose="020B0604020202020204" pitchFamily="34" charset="0"/>
              <a:buChar char="•"/>
            </a:pPr>
            <a:endParaRPr lang="en-US" sz="2200">
              <a:solidFill>
                <a:schemeClr val="tx1"/>
              </a:solidFill>
              <a:latin typeface="+mn-lt"/>
            </a:endParaRPr>
          </a:p>
        </p:txBody>
      </p:sp>
      <p:pic>
        <p:nvPicPr>
          <p:cNvPr id="7" name="Content Placeholder 9">
            <a:extLst>
              <a:ext uri="{FF2B5EF4-FFF2-40B4-BE49-F238E27FC236}">
                <a16:creationId xmlns:a16="http://schemas.microsoft.com/office/drawing/2014/main" id="{87640BB7-62D7-4B9A-A6DB-F5DA67A4B6A4}"/>
              </a:ext>
            </a:extLst>
          </p:cNvPr>
          <p:cNvPicPr>
            <a:picLocks/>
          </p:cNvPicPr>
          <p:nvPr/>
        </p:nvPicPr>
        <p:blipFill rotWithShape="1">
          <a:blip r:embed="rId3">
            <a:extLst>
              <a:ext uri="{28A0092B-C50C-407E-A947-70E740481C1C}">
                <a14:useLocalDpi xmlns:a14="http://schemas.microsoft.com/office/drawing/2010/main" val="0"/>
              </a:ext>
            </a:extLst>
          </a:blip>
          <a:srcRect l="9752" r="4894" b="-2"/>
          <a:stretch/>
        </p:blipFill>
        <p:spPr>
          <a:xfrm>
            <a:off x="5622874" y="310388"/>
            <a:ext cx="6212839" cy="6351524"/>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185372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BACB3F0-522C-6267-5B64-684C4F55094A}"/>
              </a:ext>
            </a:extLst>
          </p:cNvPr>
          <p:cNvPicPr>
            <a:picLocks noChangeAspect="1"/>
          </p:cNvPicPr>
          <p:nvPr/>
        </p:nvPicPr>
        <p:blipFill rotWithShape="1">
          <a:blip r:embed="rId3"/>
          <a:srcRect t="3486" r="3557" b="13762"/>
          <a:stretch/>
        </p:blipFill>
        <p:spPr>
          <a:xfrm>
            <a:off x="1876751" y="914400"/>
            <a:ext cx="8362297" cy="4968819"/>
          </a:xfrm>
          <a:prstGeom prst="rect">
            <a:avLst/>
          </a:prstGeom>
        </p:spPr>
      </p:pic>
    </p:spTree>
    <p:extLst>
      <p:ext uri="{BB962C8B-B14F-4D97-AF65-F5344CB8AC3E}">
        <p14:creationId xmlns:p14="http://schemas.microsoft.com/office/powerpoint/2010/main" val="209816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356284" y="1076533"/>
            <a:ext cx="9114285" cy="4195763"/>
          </a:xfrm>
        </p:spPr>
        <p:txBody>
          <a:bodyPr>
            <a:noAutofit/>
          </a:bodyPr>
          <a:lstStyle/>
          <a:p>
            <a:pPr marL="457200" lvl="0" indent="-457200">
              <a:lnSpc>
                <a:spcPct val="100000"/>
              </a:lnSpc>
              <a:spcAft>
                <a:spcPts val="600"/>
              </a:spcAft>
              <a:buFont typeface="Arial" panose="020B0604020202020204" pitchFamily="34" charset="0"/>
              <a:buChar char="•"/>
            </a:pPr>
            <a:endParaRPr lang="en-GB" sz="3200"/>
          </a:p>
          <a:p>
            <a:pPr marL="457200" lvl="0" indent="-457200">
              <a:lnSpc>
                <a:spcPct val="150000"/>
              </a:lnSpc>
              <a:buFont typeface="Arial" panose="020B0604020202020204" pitchFamily="34" charset="0"/>
              <a:buChar char="•"/>
            </a:pPr>
            <a:endParaRPr lang="en-GB" sz="3200"/>
          </a:p>
          <a:p>
            <a:pPr marL="457200" lvl="0" indent="-457200">
              <a:lnSpc>
                <a:spcPct val="150000"/>
              </a:lnSpc>
              <a:buFont typeface="Arial" panose="020B0604020202020204" pitchFamily="34" charset="0"/>
              <a:buChar char="•"/>
            </a:pPr>
            <a:endParaRPr lang="en-GB" sz="3200"/>
          </a:p>
        </p:txBody>
      </p:sp>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sz="3200" i="1"/>
          </a:p>
          <a:p>
            <a:endParaRPr lang="en-US" sz="3200"/>
          </a:p>
        </p:txBody>
      </p:sp>
      <p:graphicFrame>
        <p:nvGraphicFramePr>
          <p:cNvPr id="12" name="Content Placeholder 2">
            <a:extLst>
              <a:ext uri="{FF2B5EF4-FFF2-40B4-BE49-F238E27FC236}">
                <a16:creationId xmlns:a16="http://schemas.microsoft.com/office/drawing/2014/main" id="{7DE32A72-FE53-DB73-377E-92D584BBD03B}"/>
              </a:ext>
            </a:extLst>
          </p:cNvPr>
          <p:cNvGraphicFramePr/>
          <p:nvPr>
            <p:extLst>
              <p:ext uri="{D42A27DB-BD31-4B8C-83A1-F6EECF244321}">
                <p14:modId xmlns:p14="http://schemas.microsoft.com/office/powerpoint/2010/main" val="1974395191"/>
              </p:ext>
            </p:extLst>
          </p:nvPr>
        </p:nvGraphicFramePr>
        <p:xfrm>
          <a:off x="1841500" y="355600"/>
          <a:ext cx="9422245" cy="629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89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b="1" kern="1200" dirty="0">
                <a:solidFill>
                  <a:srgbClr val="10147D"/>
                </a:solidFill>
                <a:latin typeface="+mj-lt"/>
                <a:ea typeface="+mj-ea"/>
                <a:cs typeface="+mj-cs"/>
              </a:rPr>
              <a:t>Top tips</a:t>
            </a:r>
          </a:p>
        </p:txBody>
      </p:sp>
      <p:pic>
        <p:nvPicPr>
          <p:cNvPr id="8" name="Picture 7">
            <a:extLst>
              <a:ext uri="{FF2B5EF4-FFF2-40B4-BE49-F238E27FC236}">
                <a16:creationId xmlns:a16="http://schemas.microsoft.com/office/drawing/2014/main" id="{D34BFEA4-6929-81B3-6D2A-2BF7845D375C}"/>
              </a:ext>
            </a:extLst>
          </p:cNvPr>
          <p:cNvPicPr>
            <a:picLocks noChangeAspect="1"/>
          </p:cNvPicPr>
          <p:nvPr/>
        </p:nvPicPr>
        <p:blipFill rotWithShape="1">
          <a:blip r:embed="rId3"/>
          <a:srcRect l="16591" r="25428" b="-2"/>
          <a:stretch/>
        </p:blipFill>
        <p:spPr>
          <a:xfrm>
            <a:off x="676583" y="640080"/>
            <a:ext cx="5367674" cy="5577840"/>
          </a:xfrm>
          <a:prstGeom prst="rect">
            <a:avLst/>
          </a:prstGeom>
        </p:spPr>
      </p:pic>
      <p:sp>
        <p:nvSpPr>
          <p:cNvPr id="1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6364554" y="2664886"/>
            <a:ext cx="5624246" cy="3983844"/>
          </a:xfrm>
        </p:spPr>
        <p:txBody>
          <a:bodyPr vert="horz" lIns="91440" tIns="45720" rIns="91440" bIns="45720" rtlCol="0" anchor="t">
            <a:normAutofit/>
          </a:bodyPr>
          <a:lstStyle/>
          <a:p>
            <a:pPr marL="514350" lvl="0" indent="-228600">
              <a:spcAft>
                <a:spcPts val="600"/>
              </a:spcAft>
              <a:buFont typeface="Arial" panose="020B0604020202020204" pitchFamily="34" charset="0"/>
              <a:buChar char="•"/>
            </a:pPr>
            <a:r>
              <a:rPr lang="en-US" sz="2400" dirty="0">
                <a:latin typeface="+mn-lt"/>
              </a:rPr>
              <a:t>Involve at earliest stage – needs to be embedded and co-designed</a:t>
            </a:r>
          </a:p>
          <a:p>
            <a:pPr marL="514350" lvl="0" indent="-228600">
              <a:buFont typeface="Arial" panose="020B0604020202020204" pitchFamily="34" charset="0"/>
              <a:buChar char="•"/>
            </a:pPr>
            <a:r>
              <a:rPr lang="en-US" sz="2400" dirty="0">
                <a:latin typeface="+mn-lt"/>
              </a:rPr>
              <a:t>Doesn’t have to be perfect - and probably never will be</a:t>
            </a:r>
          </a:p>
          <a:p>
            <a:pPr marL="514350" lvl="0" indent="-228600">
              <a:buFont typeface="Arial" panose="020B0604020202020204" pitchFamily="34" charset="0"/>
              <a:buChar char="•"/>
            </a:pPr>
            <a:r>
              <a:rPr lang="en-US" sz="2400" dirty="0">
                <a:latin typeface="+mn-lt"/>
              </a:rPr>
              <a:t>Be brave</a:t>
            </a:r>
          </a:p>
          <a:p>
            <a:pPr marL="514350" lvl="0" indent="-228600">
              <a:buFont typeface="Arial" panose="020B0604020202020204" pitchFamily="34" charset="0"/>
              <a:buChar char="•"/>
            </a:pPr>
            <a:r>
              <a:rPr lang="en-US" sz="2400" dirty="0">
                <a:latin typeface="+mn-lt"/>
              </a:rPr>
              <a:t>Choose the right level for your project</a:t>
            </a:r>
          </a:p>
          <a:p>
            <a:pPr marL="514350" lvl="0" indent="-228600">
              <a:buFont typeface="Arial" panose="020B0604020202020204" pitchFamily="34" charset="0"/>
              <a:buChar char="•"/>
            </a:pPr>
            <a:r>
              <a:rPr lang="en-US" sz="2400" dirty="0">
                <a:latin typeface="+mn-lt"/>
              </a:rPr>
              <a:t>Choose the right methodology</a:t>
            </a:r>
          </a:p>
          <a:p>
            <a:pPr marL="457200" lvl="0" indent="-228600">
              <a:buFont typeface="Arial" panose="020B0604020202020204" pitchFamily="34" charset="0"/>
              <a:buChar char="•"/>
            </a:pPr>
            <a:r>
              <a:rPr lang="en-US" sz="2400" dirty="0">
                <a:latin typeface="+mn-lt"/>
              </a:rPr>
              <a:t>Always consider about digital exclusion </a:t>
            </a:r>
          </a:p>
          <a:p>
            <a:pPr marL="457200" lvl="0" indent="-228600">
              <a:buFont typeface="Arial" panose="020B0604020202020204" pitchFamily="34" charset="0"/>
              <a:buChar char="•"/>
            </a:pPr>
            <a:endParaRPr lang="en-US" sz="2000" dirty="0">
              <a:solidFill>
                <a:schemeClr val="tx1"/>
              </a:solidFill>
              <a:latin typeface="+mn-lt"/>
            </a:endParaRPr>
          </a:p>
        </p:txBody>
      </p:sp>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9206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dirty="0">
                <a:solidFill>
                  <a:srgbClr val="10147D"/>
                </a:solidFill>
                <a:latin typeface="+mj-lt"/>
                <a:ea typeface="+mj-ea"/>
                <a:cs typeface="+mj-cs"/>
              </a:rPr>
              <a:t>And…</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7FE0E-0E10-694A-A366-5484C90F1369}"/>
              </a:ext>
            </a:extLst>
          </p:cNvPr>
          <p:cNvSpPr>
            <a:spLocks noGrp="1"/>
          </p:cNvSpPr>
          <p:nvPr>
            <p:ph idx="1"/>
          </p:nvPr>
        </p:nvSpPr>
        <p:spPr>
          <a:xfrm>
            <a:off x="838200" y="1929384"/>
            <a:ext cx="10515600" cy="4251960"/>
          </a:xfrm>
        </p:spPr>
        <p:txBody>
          <a:bodyPr vert="horz" lIns="91440" tIns="45720" rIns="91440" bIns="45720" rtlCol="0">
            <a:normAutofit/>
          </a:bodyPr>
          <a:lstStyle/>
          <a:p>
            <a:pPr marL="514350" lvl="0" indent="-228600">
              <a:buClr>
                <a:schemeClr val="tx1"/>
              </a:buClr>
              <a:buFont typeface="Arial" panose="020B0604020202020204" pitchFamily="34" charset="0"/>
              <a:buChar char="•"/>
            </a:pPr>
            <a:r>
              <a:rPr lang="en-US" sz="4000" dirty="0">
                <a:latin typeface="+mn-lt"/>
              </a:rPr>
              <a:t>Think about diversity and representation</a:t>
            </a:r>
          </a:p>
          <a:p>
            <a:pPr marL="514350" lvl="0" indent="-228600">
              <a:buClr>
                <a:schemeClr val="tx1"/>
              </a:buClr>
              <a:buFont typeface="Arial" panose="020B0604020202020204" pitchFamily="34" charset="0"/>
              <a:buChar char="•"/>
            </a:pPr>
            <a:r>
              <a:rPr lang="en-US" sz="4000" dirty="0">
                <a:latin typeface="+mn-lt"/>
              </a:rPr>
              <a:t>One size doesn’t fit all – know your audience</a:t>
            </a:r>
          </a:p>
          <a:p>
            <a:pPr marL="514350" lvl="0" indent="-228600">
              <a:buClr>
                <a:schemeClr val="tx1"/>
              </a:buClr>
              <a:buFont typeface="Arial" panose="020B0604020202020204" pitchFamily="34" charset="0"/>
              <a:buChar char="•"/>
            </a:pPr>
            <a:r>
              <a:rPr lang="en-US" sz="4000" dirty="0">
                <a:latin typeface="+mn-lt"/>
              </a:rPr>
              <a:t>Ask for feedback</a:t>
            </a:r>
          </a:p>
          <a:p>
            <a:pPr marL="1200150" lvl="1">
              <a:buClr>
                <a:schemeClr val="tx1"/>
              </a:buClr>
            </a:pPr>
            <a:r>
              <a:rPr lang="en-US" sz="4000" dirty="0">
                <a:latin typeface="+mn-lt"/>
              </a:rPr>
              <a:t>Meaningful involvement can be incredibly rewarding….on both sides</a:t>
            </a:r>
          </a:p>
          <a:p>
            <a:pPr marL="514350" lvl="0" indent="-228600">
              <a:buClr>
                <a:schemeClr val="tx1"/>
              </a:buClr>
              <a:buFont typeface="Arial" panose="020B0604020202020204" pitchFamily="34" charset="0"/>
              <a:buChar char="•"/>
            </a:pPr>
            <a:r>
              <a:rPr lang="en-US" sz="4000" dirty="0">
                <a:latin typeface="+mn-lt"/>
              </a:rPr>
              <a:t>Be ready to give up some control!</a:t>
            </a:r>
          </a:p>
        </p:txBody>
      </p:sp>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18479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rgbClr val="10147D"/>
                </a:solidFill>
                <a:latin typeface="+mj-lt"/>
                <a:ea typeface="+mj-ea"/>
              </a:rPr>
              <a:t>What we’ll be covering  </a:t>
            </a:r>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0CA440-390A-4D9F-9270-93F4F8D23DB9}"/>
              </a:ext>
            </a:extLst>
          </p:cNvPr>
          <p:cNvSpPr>
            <a:spLocks noGrp="1"/>
          </p:cNvSpPr>
          <p:nvPr>
            <p:ph idx="1"/>
          </p:nvPr>
        </p:nvSpPr>
        <p:spPr>
          <a:xfrm>
            <a:off x="572493" y="2071316"/>
            <a:ext cx="6713552" cy="4119172"/>
          </a:xfrm>
        </p:spPr>
        <p:txBody>
          <a:bodyPr vert="horz" lIns="91440" tIns="45720" rIns="91440" bIns="45720" rtlCol="0" anchor="t">
            <a:noAutofit/>
          </a:bodyPr>
          <a:lstStyle/>
          <a:p>
            <a:pPr marL="457200" lvl="0" indent="-228600">
              <a:buFont typeface="Arial" panose="020B0604020202020204" pitchFamily="34" charset="0"/>
              <a:buChar char="•"/>
            </a:pPr>
            <a:r>
              <a:rPr lang="en-US" sz="3200" dirty="0">
                <a:latin typeface="+mn-lt"/>
              </a:rPr>
              <a:t>Welcome</a:t>
            </a:r>
          </a:p>
          <a:p>
            <a:pPr marL="457200" lvl="0" indent="-228600">
              <a:buFont typeface="Arial" panose="020B0604020202020204" pitchFamily="34" charset="0"/>
              <a:buChar char="•"/>
            </a:pPr>
            <a:r>
              <a:rPr lang="en-US" sz="3200" dirty="0">
                <a:latin typeface="+mn-lt"/>
              </a:rPr>
              <a:t>Barriers to involvement </a:t>
            </a:r>
          </a:p>
          <a:p>
            <a:pPr marL="457200" lvl="0" indent="-228600">
              <a:buFont typeface="Arial" panose="020B0604020202020204" pitchFamily="34" charset="0"/>
              <a:buChar char="•"/>
            </a:pPr>
            <a:r>
              <a:rPr lang="en-US" sz="3200" dirty="0">
                <a:latin typeface="+mn-lt"/>
              </a:rPr>
              <a:t>‘Thinking involvement’</a:t>
            </a:r>
          </a:p>
          <a:p>
            <a:pPr marL="457200" lvl="0" indent="-228600">
              <a:buFont typeface="Arial" panose="020B0604020202020204" pitchFamily="34" charset="0"/>
              <a:buChar char="•"/>
            </a:pPr>
            <a:r>
              <a:rPr lang="en-US" sz="3200" dirty="0">
                <a:latin typeface="+mn-lt"/>
              </a:rPr>
              <a:t>‘Doing involvement’</a:t>
            </a:r>
          </a:p>
          <a:p>
            <a:pPr marL="457200" indent="-228600">
              <a:buFont typeface="Arial" panose="020B0604020202020204" pitchFamily="34" charset="0"/>
              <a:buChar char="•"/>
            </a:pPr>
            <a:r>
              <a:rPr lang="en-US" sz="3200" dirty="0">
                <a:latin typeface="+mn-lt"/>
              </a:rPr>
              <a:t>Toolkit for involvement </a:t>
            </a:r>
          </a:p>
          <a:p>
            <a:pPr marL="457200" indent="-228600">
              <a:buFont typeface="Arial" panose="020B0604020202020204" pitchFamily="34" charset="0"/>
              <a:buChar char="•"/>
            </a:pPr>
            <a:r>
              <a:rPr lang="en-US" sz="3200" dirty="0">
                <a:latin typeface="+mn-lt"/>
              </a:rPr>
              <a:t>When you could use involvement </a:t>
            </a:r>
          </a:p>
          <a:p>
            <a:pPr marL="457200" indent="-228600">
              <a:buFont typeface="Arial" panose="020B0604020202020204" pitchFamily="34" charset="0"/>
              <a:buChar char="•"/>
            </a:pPr>
            <a:r>
              <a:rPr lang="en-US" sz="3200" dirty="0">
                <a:latin typeface="+mn-lt"/>
              </a:rPr>
              <a:t>Take-aways</a:t>
            </a:r>
            <a:br>
              <a:rPr lang="en-US" sz="3200" i="1" dirty="0">
                <a:solidFill>
                  <a:schemeClr val="tx1"/>
                </a:solidFill>
                <a:latin typeface="+mn-lt"/>
              </a:rPr>
            </a:br>
            <a:endParaRPr lang="en-US" sz="3200" i="1" dirty="0">
              <a:solidFill>
                <a:schemeClr val="tx1"/>
              </a:solidFill>
              <a:latin typeface="+mn-lt"/>
            </a:endParaRPr>
          </a:p>
        </p:txBody>
      </p:sp>
      <p:pic>
        <p:nvPicPr>
          <p:cNvPr id="8" name="Picture 7">
            <a:extLst>
              <a:ext uri="{FF2B5EF4-FFF2-40B4-BE49-F238E27FC236}">
                <a16:creationId xmlns:a16="http://schemas.microsoft.com/office/drawing/2014/main" id="{4FCCE543-5F5D-2EEF-4A9B-A2B9815A7B43}"/>
              </a:ext>
            </a:extLst>
          </p:cNvPr>
          <p:cNvPicPr>
            <a:picLocks noChangeAspect="1"/>
          </p:cNvPicPr>
          <p:nvPr/>
        </p:nvPicPr>
        <p:blipFill rotWithShape="1">
          <a:blip r:embed="rId3"/>
          <a:srcRect l="12405" r="15202" b="2"/>
          <a:stretch/>
        </p:blipFill>
        <p:spPr>
          <a:xfrm>
            <a:off x="7675658" y="2093976"/>
            <a:ext cx="3941064" cy="4096512"/>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dirty="0"/>
          </a:p>
          <a:p>
            <a:endParaRPr lang="en-US" dirty="0"/>
          </a:p>
        </p:txBody>
      </p:sp>
    </p:spTree>
    <p:extLst>
      <p:ext uri="{BB962C8B-B14F-4D97-AF65-F5344CB8AC3E}">
        <p14:creationId xmlns:p14="http://schemas.microsoft.com/office/powerpoint/2010/main" val="773796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solidFill>
                  <a:srgbClr val="10147D"/>
                </a:solidFill>
                <a:latin typeface="+mj-lt"/>
                <a:ea typeface="+mj-ea"/>
              </a:rPr>
              <a:t>What is Involvement?  </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0CA440-390A-4D9F-9270-93F4F8D23DB9}"/>
              </a:ext>
            </a:extLst>
          </p:cNvPr>
          <p:cNvSpPr>
            <a:spLocks noGrp="1"/>
          </p:cNvSpPr>
          <p:nvPr>
            <p:ph idx="1"/>
          </p:nvPr>
        </p:nvSpPr>
        <p:spPr>
          <a:xfrm>
            <a:off x="228600" y="2872899"/>
            <a:ext cx="4780082" cy="3517854"/>
          </a:xfrm>
        </p:spPr>
        <p:txBody>
          <a:bodyPr vert="horz" lIns="91440" tIns="45720" rIns="91440" bIns="45720" rtlCol="0">
            <a:noAutofit/>
          </a:bodyPr>
          <a:lstStyle/>
          <a:p>
            <a:pPr marL="457200" lvl="0" indent="-228600">
              <a:buFont typeface="Arial" panose="020B0604020202020204" pitchFamily="34" charset="0"/>
              <a:buChar char="•"/>
            </a:pPr>
            <a:r>
              <a:rPr lang="en-US" sz="2400" dirty="0">
                <a:latin typeface="+mn-lt"/>
              </a:rPr>
              <a:t>It’s not the same as engagement</a:t>
            </a:r>
          </a:p>
          <a:p>
            <a:pPr marL="457200" lvl="0" indent="-228600">
              <a:buFont typeface="Arial" panose="020B0604020202020204" pitchFamily="34" charset="0"/>
              <a:buChar char="•"/>
            </a:pPr>
            <a:r>
              <a:rPr lang="en-US" sz="2400" dirty="0">
                <a:latin typeface="+mn-lt"/>
              </a:rPr>
              <a:t>It is including people in your design and decision process</a:t>
            </a:r>
          </a:p>
          <a:p>
            <a:pPr marL="457200" lvl="0" indent="-228600">
              <a:buFont typeface="Arial" panose="020B0604020202020204" pitchFamily="34" charset="0"/>
              <a:buChar char="•"/>
            </a:pPr>
            <a:r>
              <a:rPr lang="en-US" sz="2400" dirty="0">
                <a:latin typeface="+mn-lt"/>
              </a:rPr>
              <a:t>It is asking for their opinion and view-point</a:t>
            </a:r>
          </a:p>
          <a:p>
            <a:pPr marL="457200" lvl="0" indent="-228600">
              <a:buFont typeface="Arial" panose="020B0604020202020204" pitchFamily="34" charset="0"/>
              <a:buChar char="•"/>
            </a:pPr>
            <a:r>
              <a:rPr lang="en-US" sz="2400" dirty="0">
                <a:latin typeface="+mn-lt"/>
              </a:rPr>
              <a:t>It can be changing the course of your plans</a:t>
            </a:r>
          </a:p>
          <a:p>
            <a:pPr marL="457200" lvl="0" indent="-228600">
              <a:buFont typeface="Arial" panose="020B0604020202020204" pitchFamily="34" charset="0"/>
              <a:buChar char="•"/>
            </a:pPr>
            <a:r>
              <a:rPr lang="en-US" sz="2400" dirty="0">
                <a:latin typeface="+mn-lt"/>
              </a:rPr>
              <a:t>It often means being prepared to give up some control  </a:t>
            </a:r>
          </a:p>
        </p:txBody>
      </p:sp>
      <p:pic>
        <p:nvPicPr>
          <p:cNvPr id="8" name="Picture 7">
            <a:extLst>
              <a:ext uri="{FF2B5EF4-FFF2-40B4-BE49-F238E27FC236}">
                <a16:creationId xmlns:a16="http://schemas.microsoft.com/office/drawing/2014/main" id="{4FCCE543-5F5D-2EEF-4A9B-A2B9815A7B43}"/>
              </a:ext>
            </a:extLst>
          </p:cNvPr>
          <p:cNvPicPr>
            <a:picLocks noChangeAspect="1"/>
          </p:cNvPicPr>
          <p:nvPr/>
        </p:nvPicPr>
        <p:blipFill rotWithShape="1">
          <a:blip r:embed="rId3"/>
          <a:srcRect l="10863" r="136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dirty="0"/>
          </a:p>
          <a:p>
            <a:endParaRPr lang="en-US" dirty="0"/>
          </a:p>
        </p:txBody>
      </p:sp>
    </p:spTree>
    <p:extLst>
      <p:ext uri="{BB962C8B-B14F-4D97-AF65-F5344CB8AC3E}">
        <p14:creationId xmlns:p14="http://schemas.microsoft.com/office/powerpoint/2010/main" val="58740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749717" y="0"/>
            <a:ext cx="10909640" cy="1832654"/>
          </a:xfrm>
        </p:spPr>
        <p:txBody>
          <a:bodyPr vert="horz" lIns="91440" tIns="45720" rIns="91440" bIns="45720" rtlCol="0" anchor="b">
            <a:normAutofit/>
          </a:bodyPr>
          <a:lstStyle/>
          <a:p>
            <a:pPr algn="ctr"/>
            <a:r>
              <a:rPr lang="en-US" sz="6600" b="1" kern="1200" dirty="0">
                <a:solidFill>
                  <a:srgbClr val="10147D"/>
                </a:solidFill>
                <a:latin typeface="+mj-lt"/>
                <a:ea typeface="+mj-ea"/>
                <a:cs typeface="+mj-cs"/>
              </a:rPr>
              <a:t>What gets in the way?  </a:t>
            </a:r>
          </a:p>
        </p:txBody>
      </p:sp>
      <p:sp>
        <p:nvSpPr>
          <p:cNvPr id="26"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D7496491-058F-CEE3-38E6-B8F70BFD57B1}"/>
              </a:ext>
            </a:extLst>
          </p:cNvPr>
          <p:cNvPicPr>
            <a:picLocks noChangeAspect="1"/>
          </p:cNvPicPr>
          <p:nvPr/>
        </p:nvPicPr>
        <p:blipFill rotWithShape="1">
          <a:blip r:embed="rId3"/>
          <a:srcRect l="3537" r="14016" b="12619"/>
          <a:stretch/>
        </p:blipFill>
        <p:spPr>
          <a:xfrm>
            <a:off x="2072671" y="2446014"/>
            <a:ext cx="8263731" cy="4128425"/>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dirty="0"/>
          </a:p>
          <a:p>
            <a:endParaRPr lang="en-US" dirty="0"/>
          </a:p>
        </p:txBody>
      </p:sp>
    </p:spTree>
    <p:extLst>
      <p:ext uri="{BB962C8B-B14F-4D97-AF65-F5344CB8AC3E}">
        <p14:creationId xmlns:p14="http://schemas.microsoft.com/office/powerpoint/2010/main" val="43622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FFF9FD-6EDD-1847-AFD2-8D35C81B99E6}"/>
              </a:ext>
            </a:extLst>
          </p:cNvPr>
          <p:cNvSpPr>
            <a:spLocks noGrp="1"/>
          </p:cNvSpPr>
          <p:nvPr>
            <p:ph type="ctrTitle"/>
          </p:nvPr>
        </p:nvSpPr>
        <p:spPr>
          <a:xfrm>
            <a:off x="6381913" y="1685771"/>
            <a:ext cx="5334930" cy="3004145"/>
          </a:xfrm>
        </p:spPr>
        <p:txBody>
          <a:bodyPr vert="horz" lIns="91440" tIns="45720" rIns="91440" bIns="45720" rtlCol="0" anchor="b">
            <a:normAutofit/>
          </a:bodyPr>
          <a:lstStyle/>
          <a:p>
            <a:pPr algn="ctr"/>
            <a:r>
              <a:rPr lang="en-US" b="1" dirty="0">
                <a:solidFill>
                  <a:srgbClr val="10147D"/>
                </a:solidFill>
                <a:latin typeface="+mj-lt"/>
                <a:ea typeface="+mj-ea"/>
              </a:rPr>
              <a:t>Thinking </a:t>
            </a:r>
            <a:br>
              <a:rPr lang="en-US" b="1" dirty="0">
                <a:solidFill>
                  <a:srgbClr val="10147D"/>
                </a:solidFill>
                <a:latin typeface="+mj-lt"/>
                <a:ea typeface="+mj-ea"/>
              </a:rPr>
            </a:br>
            <a:r>
              <a:rPr lang="en-US" b="1" dirty="0">
                <a:solidFill>
                  <a:srgbClr val="10147D"/>
                </a:solidFill>
                <a:latin typeface="+mj-lt"/>
                <a:ea typeface="+mj-ea"/>
              </a:rPr>
              <a:t>Involvement – the ‘Why?’  </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descr="Wood human figure">
            <a:extLst>
              <a:ext uri="{FF2B5EF4-FFF2-40B4-BE49-F238E27FC236}">
                <a16:creationId xmlns:a16="http://schemas.microsoft.com/office/drawing/2014/main" id="{D9F4C1BA-1C1F-3CF6-9B80-495FF442AD86}"/>
              </a:ext>
            </a:extLst>
          </p:cNvPr>
          <p:cNvPicPr>
            <a:picLocks noChangeAspect="1"/>
          </p:cNvPicPr>
          <p:nvPr/>
        </p:nvPicPr>
        <p:blipFill rotWithShape="1">
          <a:blip r:embed="rId3"/>
          <a:srcRect r="33249"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988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5738B58-7907-4574-A309-C481559E5CD0}"/>
              </a:ext>
            </a:extLst>
          </p:cNvPr>
          <p:cNvSpPr>
            <a:spLocks noGrp="1"/>
          </p:cNvSpPr>
          <p:nvPr>
            <p:ph type="title"/>
          </p:nvPr>
        </p:nvSpPr>
        <p:spPr>
          <a:xfrm>
            <a:off x="8153400" y="640081"/>
            <a:ext cx="3398518" cy="5255364"/>
          </a:xfrm>
        </p:spPr>
        <p:txBody>
          <a:bodyPr vert="horz" lIns="91440" tIns="45720" rIns="91440" bIns="45720" rtlCol="0" anchor="ctr">
            <a:normAutofit fontScale="90000"/>
          </a:bodyPr>
          <a:lstStyle/>
          <a:p>
            <a:pPr algn="ctr"/>
            <a:r>
              <a:rPr lang="en-US" sz="4800" b="1" dirty="0">
                <a:solidFill>
                  <a:srgbClr val="10147D"/>
                </a:solidFill>
                <a:latin typeface="+mj-lt"/>
                <a:ea typeface="+mj-ea"/>
              </a:rPr>
              <a:t>Involvement is</a:t>
            </a:r>
            <a:br>
              <a:rPr lang="en-US" sz="4800" b="1" dirty="0">
                <a:solidFill>
                  <a:srgbClr val="10147D"/>
                </a:solidFill>
                <a:latin typeface="+mj-lt"/>
                <a:ea typeface="+mj-ea"/>
              </a:rPr>
            </a:br>
            <a:r>
              <a:rPr lang="en-US" sz="4800" b="1" dirty="0">
                <a:solidFill>
                  <a:srgbClr val="10147D"/>
                </a:solidFill>
                <a:latin typeface="+mj-lt"/>
                <a:ea typeface="+mj-ea"/>
              </a:rPr>
              <a:t>a different perspective we might not have considered ourselves  </a:t>
            </a:r>
          </a:p>
        </p:txBody>
      </p:sp>
      <p:sp>
        <p:nvSpPr>
          <p:cNvPr id="45" name="Rectangle 35">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5C5D688C-31AC-4329-87D2-D578755A4CD9}"/>
              </a:ext>
            </a:extLst>
          </p:cNvPr>
          <p:cNvPicPr>
            <a:picLocks noChangeAspect="1"/>
          </p:cNvPicPr>
          <p:nvPr/>
        </p:nvPicPr>
        <p:blipFill rotWithShape="1">
          <a:blip r:embed="rId3"/>
          <a:srcRect l="915" r="12992" b="1"/>
          <a:stretch/>
        </p:blipFill>
        <p:spPr>
          <a:xfrm>
            <a:off x="951882" y="965595"/>
            <a:ext cx="5632217" cy="4808332"/>
          </a:xfrm>
          <a:prstGeom prst="rect">
            <a:avLst/>
          </a:prstGeom>
          <a:effectLst/>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5"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39728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rgbClr val="10147D"/>
                </a:solidFill>
                <a:latin typeface="+mj-lt"/>
                <a:ea typeface="+mj-ea"/>
              </a:rPr>
              <a:t>And if that’s not enough…</a:t>
            </a:r>
          </a:p>
        </p:txBody>
      </p:sp>
      <p:sp>
        <p:nvSpPr>
          <p:cNvPr id="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25A0E94-1772-9154-0084-A17BB8AD8A0A}"/>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457200" lvl="0" indent="-228600">
              <a:lnSpc>
                <a:spcPct val="90000"/>
              </a:lnSpc>
              <a:spcAft>
                <a:spcPts val="600"/>
              </a:spcAft>
              <a:buClr>
                <a:srgbClr val="FF0000"/>
              </a:buClr>
              <a:buFont typeface="Arial" panose="020B0604020202020204" pitchFamily="34" charset="0"/>
              <a:buChar char="•"/>
            </a:pPr>
            <a:r>
              <a:rPr lang="en-US" sz="2600" dirty="0">
                <a:solidFill>
                  <a:srgbClr val="10147D"/>
                </a:solidFill>
              </a:rPr>
              <a:t>People with neurological conditions are experts by (their lived) experience</a:t>
            </a:r>
          </a:p>
          <a:p>
            <a:pPr marL="457200" lvl="0" indent="-228600">
              <a:lnSpc>
                <a:spcPct val="90000"/>
              </a:lnSpc>
              <a:spcAft>
                <a:spcPts val="600"/>
              </a:spcAft>
              <a:buClr>
                <a:srgbClr val="FF0000"/>
              </a:buClr>
              <a:buFont typeface="Arial" panose="020B0604020202020204" pitchFamily="34" charset="0"/>
              <a:buChar char="•"/>
            </a:pPr>
            <a:r>
              <a:rPr lang="en-US" sz="2600" dirty="0">
                <a:solidFill>
                  <a:srgbClr val="10147D"/>
                </a:solidFill>
              </a:rPr>
              <a:t>Doing ‘with’ not ‘for’ </a:t>
            </a:r>
          </a:p>
          <a:p>
            <a:pPr marL="457200" lvl="0" indent="-228600">
              <a:lnSpc>
                <a:spcPct val="90000"/>
              </a:lnSpc>
              <a:spcAft>
                <a:spcPts val="600"/>
              </a:spcAft>
              <a:buClr>
                <a:srgbClr val="FF0000"/>
              </a:buClr>
              <a:buFont typeface="Arial" panose="020B0604020202020204" pitchFamily="34" charset="0"/>
              <a:buChar char="•"/>
            </a:pPr>
            <a:r>
              <a:rPr lang="en-US" sz="2600" dirty="0">
                <a:solidFill>
                  <a:srgbClr val="10147D"/>
                </a:solidFill>
              </a:rPr>
              <a:t>See it as an opportunity – part of the solution not a problem</a:t>
            </a:r>
          </a:p>
          <a:p>
            <a:pPr marL="457200" indent="-228600">
              <a:lnSpc>
                <a:spcPct val="90000"/>
              </a:lnSpc>
              <a:spcAft>
                <a:spcPts val="600"/>
              </a:spcAft>
              <a:buClr>
                <a:srgbClr val="FF0000"/>
              </a:buClr>
              <a:buFont typeface="Arial" panose="020B0604020202020204" pitchFamily="34" charset="0"/>
              <a:buChar char="•"/>
            </a:pPr>
            <a:r>
              <a:rPr lang="en-US" sz="2600" dirty="0">
                <a:solidFill>
                  <a:srgbClr val="10147D"/>
                </a:solidFill>
              </a:rPr>
              <a:t>People value being involved</a:t>
            </a:r>
          </a:p>
          <a:p>
            <a:pPr marL="228600" indent="-228600">
              <a:lnSpc>
                <a:spcPct val="90000"/>
              </a:lnSpc>
              <a:spcAft>
                <a:spcPts val="600"/>
              </a:spcAft>
              <a:buClr>
                <a:srgbClr val="FF0000"/>
              </a:buClr>
              <a:buFont typeface="Arial" panose="020B0604020202020204" pitchFamily="34" charset="0"/>
              <a:buChar char="•"/>
            </a:pPr>
            <a:endParaRPr lang="en-US" sz="2600" dirty="0">
              <a:solidFill>
                <a:srgbClr val="10147D"/>
              </a:solidFill>
            </a:endParaRPr>
          </a:p>
          <a:p>
            <a:pPr algn="ctr">
              <a:lnSpc>
                <a:spcPct val="90000"/>
              </a:lnSpc>
            </a:pPr>
            <a:r>
              <a:rPr lang="en-US" sz="2600" b="1" i="1" dirty="0">
                <a:solidFill>
                  <a:srgbClr val="10147D"/>
                </a:solidFill>
              </a:rPr>
              <a:t>“Pleased that I was listened to, my  point was actually taken on board, and it was not a tokenistic exercise”</a:t>
            </a:r>
          </a:p>
        </p:txBody>
      </p:sp>
      <p:pic>
        <p:nvPicPr>
          <p:cNvPr id="8" name="Picture 7">
            <a:extLst>
              <a:ext uri="{FF2B5EF4-FFF2-40B4-BE49-F238E27FC236}">
                <a16:creationId xmlns:a16="http://schemas.microsoft.com/office/drawing/2014/main" id="{4FCCE543-5F5D-2EEF-4A9B-A2B9815A7B43}"/>
              </a:ext>
            </a:extLst>
          </p:cNvPr>
          <p:cNvPicPr>
            <a:picLocks noChangeAspect="1"/>
          </p:cNvPicPr>
          <p:nvPr/>
        </p:nvPicPr>
        <p:blipFill rotWithShape="1">
          <a:blip r:embed="rId3"/>
          <a:srcRect l="12405" r="15202" b="2"/>
          <a:stretch/>
        </p:blipFill>
        <p:spPr>
          <a:xfrm>
            <a:off x="7675658" y="2093976"/>
            <a:ext cx="3941064" cy="4096512"/>
          </a:xfrm>
          <a:prstGeom prst="rect">
            <a:avLst/>
          </a:prstGeom>
        </p:spPr>
      </p:pic>
    </p:spTree>
    <p:extLst>
      <p:ext uri="{BB962C8B-B14F-4D97-AF65-F5344CB8AC3E}">
        <p14:creationId xmlns:p14="http://schemas.microsoft.com/office/powerpoint/2010/main" val="313574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FFF9FD-6EDD-1847-AFD2-8D35C81B99E6}"/>
              </a:ext>
            </a:extLst>
          </p:cNvPr>
          <p:cNvSpPr>
            <a:spLocks noGrp="1"/>
          </p:cNvSpPr>
          <p:nvPr>
            <p:ph type="ctrTitle"/>
          </p:nvPr>
        </p:nvSpPr>
        <p:spPr>
          <a:xfrm>
            <a:off x="643466" y="753626"/>
            <a:ext cx="5084234" cy="3767574"/>
          </a:xfrm>
        </p:spPr>
        <p:txBody>
          <a:bodyPr vert="horz" lIns="91440" tIns="45720" rIns="91440" bIns="45720" rtlCol="0" anchor="b">
            <a:normAutofit/>
          </a:bodyPr>
          <a:lstStyle/>
          <a:p>
            <a:pPr algn="ctr"/>
            <a:r>
              <a:rPr lang="en-US" b="1" dirty="0">
                <a:solidFill>
                  <a:srgbClr val="10147D"/>
                </a:solidFill>
                <a:latin typeface="+mj-lt"/>
                <a:ea typeface="+mj-ea"/>
              </a:rPr>
              <a:t>Doing Involvement – the ‘How?’  </a:t>
            </a:r>
          </a:p>
        </p:txBody>
      </p:sp>
      <p:sp>
        <p:nvSpPr>
          <p:cNvPr id="24" name="Freeform: Shape 2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descr="Wood human figure">
            <a:extLst>
              <a:ext uri="{FF2B5EF4-FFF2-40B4-BE49-F238E27FC236}">
                <a16:creationId xmlns:a16="http://schemas.microsoft.com/office/drawing/2014/main" id="{D9F4C1BA-1C1F-3CF6-9B80-495FF442AD86}"/>
              </a:ext>
            </a:extLst>
          </p:cNvPr>
          <p:cNvPicPr>
            <a:picLocks noChangeAspect="1"/>
          </p:cNvPicPr>
          <p:nvPr/>
        </p:nvPicPr>
        <p:blipFill rotWithShape="1">
          <a:blip r:embed="rId3"/>
          <a:srcRect r="33249" b="-1"/>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
        <p:nvSpPr>
          <p:cNvPr id="28" name="Freeform: Shape 2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0324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9DF4E-B582-F648-979C-199649322F0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b="1" kern="1200" dirty="0">
                <a:solidFill>
                  <a:srgbClr val="10147D"/>
                </a:solidFill>
                <a:latin typeface="+mj-lt"/>
                <a:ea typeface="+mj-ea"/>
                <a:cs typeface="+mj-cs"/>
              </a:rPr>
              <a:t>The Involvement Ladder </a:t>
            </a: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10CA440-390A-4D9F-9270-93F4F8D23DB9}"/>
              </a:ext>
            </a:extLst>
          </p:cNvPr>
          <p:cNvSpPr>
            <a:spLocks noGrp="1"/>
          </p:cNvSpPr>
          <p:nvPr>
            <p:ph idx="1"/>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endParaRPr lang="en-US" sz="2200">
              <a:solidFill>
                <a:schemeClr val="tx1"/>
              </a:solidFill>
              <a:highlight>
                <a:srgbClr val="FFFF00"/>
              </a:highlight>
              <a:latin typeface="+mn-lt"/>
            </a:endParaRPr>
          </a:p>
          <a:p>
            <a:pPr indent="-228600">
              <a:buFont typeface="Arial" panose="020B0604020202020204" pitchFamily="34" charset="0"/>
              <a:buChar char="•"/>
            </a:pPr>
            <a:endParaRPr lang="en-US" sz="2200">
              <a:solidFill>
                <a:schemeClr val="tx1"/>
              </a:solidFill>
              <a:latin typeface="+mn-lt"/>
            </a:endParaRPr>
          </a:p>
        </p:txBody>
      </p:sp>
      <p:pic>
        <p:nvPicPr>
          <p:cNvPr id="7" name="Content Placeholder 9">
            <a:extLst>
              <a:ext uri="{FF2B5EF4-FFF2-40B4-BE49-F238E27FC236}">
                <a16:creationId xmlns:a16="http://schemas.microsoft.com/office/drawing/2014/main" id="{87640BB7-62D7-4B9A-A6DB-F5DA67A4B6A4}"/>
              </a:ext>
            </a:extLst>
          </p:cNvPr>
          <p:cNvPicPr>
            <a:picLocks/>
          </p:cNvPicPr>
          <p:nvPr/>
        </p:nvPicPr>
        <p:blipFill rotWithShape="1">
          <a:blip r:embed="rId3">
            <a:extLst>
              <a:ext uri="{28A0092B-C50C-407E-A947-70E740481C1C}">
                <a14:useLocalDpi xmlns:a14="http://schemas.microsoft.com/office/drawing/2010/main" val="0"/>
              </a:ext>
            </a:extLst>
          </a:blip>
          <a:srcRect r="2838" b="5"/>
          <a:stretch/>
        </p:blipFill>
        <p:spPr>
          <a:xfrm>
            <a:off x="5449824" y="369085"/>
            <a:ext cx="6534358" cy="6280127"/>
          </a:xfrm>
          <a:prstGeom prst="rect">
            <a:avLst/>
          </a:prstGeom>
        </p:spPr>
      </p:pic>
      <p:sp>
        <p:nvSpPr>
          <p:cNvPr id="6" name="Content Placeholder 2">
            <a:extLst>
              <a:ext uri="{FF2B5EF4-FFF2-40B4-BE49-F238E27FC236}">
                <a16:creationId xmlns:a16="http://schemas.microsoft.com/office/drawing/2014/main" id="{52E34A42-DABA-FD4A-B212-2DE3A94F024C}"/>
              </a:ext>
            </a:extLst>
          </p:cNvPr>
          <p:cNvSpPr txBox="1">
            <a:spLocks/>
          </p:cNvSpPr>
          <p:nvPr/>
        </p:nvSpPr>
        <p:spPr>
          <a:xfrm>
            <a:off x="356286" y="1807954"/>
            <a:ext cx="7671433" cy="4582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FF4800"/>
              </a:buClr>
              <a:buFont typeface="Arial" panose="020B0604020202020204" pitchFamily="34" charset="0"/>
              <a:buNone/>
              <a:defRPr sz="2800" b="0" kern="1200">
                <a:solidFill>
                  <a:srgbClr val="10147D"/>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4800"/>
              </a:buClr>
              <a:buFont typeface="Arial" panose="020B0604020202020204" pitchFamily="34" charset="0"/>
              <a:buChar char="•"/>
              <a:defRPr sz="2400" kern="1200">
                <a:solidFill>
                  <a:srgbClr val="10147D"/>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GB" i="1"/>
          </a:p>
          <a:p>
            <a:endParaRPr lang="en-US"/>
          </a:p>
        </p:txBody>
      </p:sp>
    </p:spTree>
    <p:extLst>
      <p:ext uri="{BB962C8B-B14F-4D97-AF65-F5344CB8AC3E}">
        <p14:creationId xmlns:p14="http://schemas.microsoft.com/office/powerpoint/2010/main" val="1287998807"/>
      </p:ext>
    </p:extLst>
  </p:cSld>
  <p:clrMapOvr>
    <a:masterClrMapping/>
  </p:clrMapOvr>
</p:sld>
</file>

<file path=ppt/theme/theme1.xml><?xml version="1.0" encoding="utf-8"?>
<a:theme xmlns:a="http://schemas.openxmlformats.org/drawingml/2006/main" name="Office Theme">
  <a:themeElements>
    <a:clrScheme name="Diabets UK">
      <a:dk1>
        <a:srgbClr val="009FE6"/>
      </a:dk1>
      <a:lt1>
        <a:srgbClr val="FEFFFE"/>
      </a:lt1>
      <a:dk2>
        <a:srgbClr val="009FE6"/>
      </a:dk2>
      <a:lt2>
        <a:srgbClr val="FEFFFE"/>
      </a:lt2>
      <a:accent1>
        <a:srgbClr val="FF4700"/>
      </a:accent1>
      <a:accent2>
        <a:srgbClr val="F40000"/>
      </a:accent2>
      <a:accent3>
        <a:srgbClr val="FFC000"/>
      </a:accent3>
      <a:accent4>
        <a:srgbClr val="60BD00"/>
      </a:accent4>
      <a:accent5>
        <a:srgbClr val="A6A9AD"/>
      </a:accent5>
      <a:accent6>
        <a:srgbClr val="752696"/>
      </a:accent6>
      <a:hlink>
        <a:srgbClr val="10147D"/>
      </a:hlink>
      <a:folHlink>
        <a:srgbClr val="1014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betes UK Power Point Temple_v2" id="{061E0048-70CC-2F45-85D1-4BB60F2BA14E}" vid="{FA2191B3-C47E-7C42-A79E-397F967D36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8A447B4D7F4F81F5C517BEB5B9E0" ma:contentTypeVersion="15" ma:contentTypeDescription="Create a new document." ma:contentTypeScope="" ma:versionID="ad81d6c2eb6cd69000da6bb46a41663f">
  <xsd:schema xmlns:xsd="http://www.w3.org/2001/XMLSchema" xmlns:xs="http://www.w3.org/2001/XMLSchema" xmlns:p="http://schemas.microsoft.com/office/2006/metadata/properties" xmlns:ns2="1332b5bc-f7a5-4dc6-bd76-001953930085" xmlns:ns3="7632a656-cdcf-4f5d-aa6e-81397305cf2c" targetNamespace="http://schemas.microsoft.com/office/2006/metadata/properties" ma:root="true" ma:fieldsID="5830a86ad7f906711db32b3710b40bfe" ns2:_="" ns3:_="">
    <xsd:import namespace="1332b5bc-f7a5-4dc6-bd76-001953930085"/>
    <xsd:import namespace="7632a656-cdcf-4f5d-aa6e-81397305cf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32b5bc-f7a5-4dc6-bd76-001953930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32a656-cdcf-4f5d-aa6e-81397305cf2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258376a-db18-4e8c-892f-65f3ce8b3452}" ma:internalName="TaxCatchAll" ma:showField="CatchAllData" ma:web="7632a656-cdcf-4f5d-aa6e-81397305cf2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32b5bc-f7a5-4dc6-bd76-001953930085">
      <Terms xmlns="http://schemas.microsoft.com/office/infopath/2007/PartnerControls"/>
    </lcf76f155ced4ddcb4097134ff3c332f>
    <TaxCatchAll xmlns="7632a656-cdcf-4f5d-aa6e-81397305cf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2E096-3B52-4DE9-8128-2FC0CE912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32b5bc-f7a5-4dc6-bd76-001953930085"/>
    <ds:schemaRef ds:uri="7632a656-cdcf-4f5d-aa6e-81397305cf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EF874C-C344-4A44-90A3-761E9F5C169A}">
  <ds:schemaRefs>
    <ds:schemaRef ds:uri="http://schemas.microsoft.com/office/infopath/2007/PartnerControls"/>
    <ds:schemaRef ds:uri="http://www.w3.org/XML/1998/namespace"/>
    <ds:schemaRef ds:uri="http://purl.org/dc/dcmitype/"/>
    <ds:schemaRef ds:uri="http://schemas.openxmlformats.org/package/2006/metadata/core-properties"/>
    <ds:schemaRef ds:uri="6ed2fe1f-fda8-41a8-9389-9c980e73f792"/>
    <ds:schemaRef ds:uri="http://schemas.microsoft.com/sharepoint/v3"/>
    <ds:schemaRef ds:uri="http://purl.org/dc/terms/"/>
    <ds:schemaRef ds:uri="http://purl.org/dc/elements/1.1/"/>
    <ds:schemaRef ds:uri="http://schemas.microsoft.com/office/2006/documentManagement/types"/>
    <ds:schemaRef ds:uri="http://schemas.microsoft.com/office/2006/metadata/properties"/>
    <ds:schemaRef ds:uri="1332b5bc-f7a5-4dc6-bd76-001953930085"/>
    <ds:schemaRef ds:uri="7632a656-cdcf-4f5d-aa6e-81397305cf2c"/>
  </ds:schemaRefs>
</ds:datastoreItem>
</file>

<file path=customXml/itemProps3.xml><?xml version="1.0" encoding="utf-8"?>
<ds:datastoreItem xmlns:ds="http://schemas.openxmlformats.org/officeDocument/2006/customXml" ds:itemID="{2BD4585C-1EE5-4333-826C-8E5F61930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1488</TotalTime>
  <Words>3272</Words>
  <Application>Microsoft Office PowerPoint</Application>
  <PresentationFormat>Widescreen</PresentationFormat>
  <Paragraphs>239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Cheddar Gothic Sans</vt:lpstr>
      <vt:lpstr>Helvetica</vt:lpstr>
      <vt:lpstr>Office Theme</vt:lpstr>
      <vt:lpstr>Patient and Public Involvement</vt:lpstr>
      <vt:lpstr>What we’ll be covering  </vt:lpstr>
      <vt:lpstr>What is Involvement?  </vt:lpstr>
      <vt:lpstr>What gets in the way?  </vt:lpstr>
      <vt:lpstr>Thinking  Involvement – the ‘Why?’  </vt:lpstr>
      <vt:lpstr>Involvement is a different perspective we might not have considered ourselves  </vt:lpstr>
      <vt:lpstr>And if that’s not enough…</vt:lpstr>
      <vt:lpstr>Doing Involvement – the ‘How?’  </vt:lpstr>
      <vt:lpstr>The Involvement Ladder </vt:lpstr>
      <vt:lpstr>Tools of Involvement – Pros &amp; Cons</vt:lpstr>
      <vt:lpstr>PowerPoint Presentation</vt:lpstr>
      <vt:lpstr>Involvement Scenarios</vt:lpstr>
      <vt:lpstr>PowerPoint Presentation</vt:lpstr>
      <vt:lpstr>Things to consider </vt:lpstr>
      <vt:lpstr>The Involvement Ladder - where is your project and could it be higher? </vt:lpstr>
      <vt:lpstr>PowerPoint Presentation</vt:lpstr>
      <vt:lpstr>PowerPoint Presentation</vt:lpstr>
      <vt:lpstr>Top tips</vt:lpstr>
      <vt:lpst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Rickard</cp:lastModifiedBy>
  <cp:revision>76</cp:revision>
  <cp:lastPrinted>2020-01-31T10:00:16Z</cp:lastPrinted>
  <dcterms:created xsi:type="dcterms:W3CDTF">2020-01-28T13:59:59Z</dcterms:created>
  <dcterms:modified xsi:type="dcterms:W3CDTF">2024-10-03T09:00:06Z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0x010100F2B08A447B4D7F4F81F5C517BEB5B9E0</vt:lpwstr>
  </property>
  <property fmtid="{D5CDD505-2E9C-101B-9397-08002B2CF9AE}" pid="3" name="_dlc_DocIdItemGuid">
    <vt:lpwstr>ef68eb70-e4ba-4ff4-8034-13423deaf94f</vt:lpwstr>
  </property>
  <property fmtid="{D5CDD505-2E9C-101B-9397-08002B2CF9AE}" pid="4" name="MediaServiceImageTags">
    <vt:lpwstr/>
  </property>
</Properties>
</file>