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E1_808734D.xml" ContentType="application/vnd.ms-powerpoint.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6" r:id="rId5"/>
  </p:sldMasterIdLst>
  <p:notesMasterIdLst>
    <p:notesMasterId r:id="rId47"/>
  </p:notesMasterIdLst>
  <p:sldIdLst>
    <p:sldId id="259" r:id="rId6"/>
    <p:sldId id="519" r:id="rId7"/>
    <p:sldId id="265" r:id="rId8"/>
    <p:sldId id="516" r:id="rId9"/>
    <p:sldId id="262" r:id="rId10"/>
    <p:sldId id="480" r:id="rId11"/>
    <p:sldId id="481" r:id="rId12"/>
    <p:sldId id="300" r:id="rId13"/>
    <p:sldId id="510" r:id="rId14"/>
    <p:sldId id="474" r:id="rId15"/>
    <p:sldId id="488" r:id="rId16"/>
    <p:sldId id="451" r:id="rId17"/>
    <p:sldId id="517" r:id="rId18"/>
    <p:sldId id="522" r:id="rId19"/>
    <p:sldId id="521" r:id="rId20"/>
    <p:sldId id="539" r:id="rId21"/>
    <p:sldId id="524" r:id="rId22"/>
    <p:sldId id="512" r:id="rId23"/>
    <p:sldId id="513" r:id="rId24"/>
    <p:sldId id="514" r:id="rId25"/>
    <p:sldId id="515" r:id="rId26"/>
    <p:sldId id="529" r:id="rId27"/>
    <p:sldId id="531" r:id="rId28"/>
    <p:sldId id="535" r:id="rId29"/>
    <p:sldId id="533" r:id="rId30"/>
    <p:sldId id="538" r:id="rId31"/>
    <p:sldId id="536" r:id="rId32"/>
    <p:sldId id="329" r:id="rId33"/>
    <p:sldId id="294" r:id="rId34"/>
    <p:sldId id="331" r:id="rId35"/>
    <p:sldId id="332" r:id="rId36"/>
    <p:sldId id="301" r:id="rId37"/>
    <p:sldId id="328" r:id="rId38"/>
    <p:sldId id="327" r:id="rId39"/>
    <p:sldId id="271" r:id="rId40"/>
    <p:sldId id="526" r:id="rId41"/>
    <p:sldId id="457" r:id="rId42"/>
    <p:sldId id="458" r:id="rId43"/>
    <p:sldId id="460" r:id="rId44"/>
    <p:sldId id="527" r:id="rId45"/>
    <p:sldId id="537"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19E5FD5-DAAB-4245-8A01-BE026A720714}">
          <p14:sldIdLst>
            <p14:sldId id="259"/>
            <p14:sldId id="519"/>
          </p14:sldIdLst>
        </p14:section>
        <p14:section name="Untitled Section" id="{D51EC935-DADF-4015-8F84-0B40B1799DF9}">
          <p14:sldIdLst>
            <p14:sldId id="265"/>
            <p14:sldId id="516"/>
            <p14:sldId id="262"/>
            <p14:sldId id="480"/>
            <p14:sldId id="481"/>
            <p14:sldId id="300"/>
            <p14:sldId id="510"/>
          </p14:sldIdLst>
        </p14:section>
        <p14:section name="Leona Rose" id="{2930A2CA-9EA0-4F2D-9985-12F2B4EB0AF2}">
          <p14:sldIdLst>
            <p14:sldId id="474"/>
            <p14:sldId id="488"/>
            <p14:sldId id="451"/>
            <p14:sldId id="517"/>
          </p14:sldIdLst>
        </p14:section>
        <p14:section name="Role plays" id="{7F220194-DFED-48BC-A79B-BC80F2D6522C}">
          <p14:sldIdLst>
            <p14:sldId id="522"/>
            <p14:sldId id="521"/>
          </p14:sldIdLst>
        </p14:section>
        <p14:section name="Group Scenario" id="{BACD46FD-7675-4BF2-8426-9D932CFF01F2}">
          <p14:sldIdLst>
            <p14:sldId id="539"/>
            <p14:sldId id="524"/>
          </p14:sldIdLst>
        </p14:section>
        <p14:section name="Complex Cases" id="{DCC0AFF0-E093-4699-B3D2-811E90009F3E}">
          <p14:sldIdLst>
            <p14:sldId id="512"/>
            <p14:sldId id="513"/>
            <p14:sldId id="514"/>
            <p14:sldId id="515"/>
            <p14:sldId id="529"/>
            <p14:sldId id="531"/>
            <p14:sldId id="535"/>
            <p14:sldId id="533"/>
          </p14:sldIdLst>
        </p14:section>
        <p14:section name="Assitive Technology" id="{8FE44D74-12D5-4C3A-9D3F-4582EE5B8A79}">
          <p14:sldIdLst>
            <p14:sldId id="538"/>
            <p14:sldId id="536"/>
            <p14:sldId id="329"/>
            <p14:sldId id="294"/>
            <p14:sldId id="331"/>
            <p14:sldId id="332"/>
            <p14:sldId id="301"/>
            <p14:sldId id="328"/>
            <p14:sldId id="327"/>
            <p14:sldId id="271"/>
          </p14:sldIdLst>
        </p14:section>
        <p14:section name="Tips for online dating" id="{9393673C-2769-40A4-B14E-3CEEC117A170}">
          <p14:sldIdLst>
            <p14:sldId id="526"/>
            <p14:sldId id="457"/>
            <p14:sldId id="458"/>
            <p14:sldId id="460"/>
          </p14:sldIdLst>
        </p14:section>
        <p14:section name="Resources" id="{95B59110-2B16-4356-89DE-70D890A94106}">
          <p14:sldIdLst>
            <p14:sldId id="527"/>
            <p14:sldId id="53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D9065C-43EF-FBDE-37BA-A935FF0D7ED1}" name="Farheen Akhtar" initials="FA" userId="S::Farheen.Akhtar@srft.nhs.uk::ed3deefa-1626-450a-ba46-0c4b0ad9edd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35AC9F-FF30-4B7E-A9A3-53B20084C170}" v="89" dt="2025-03-25T10:54:25.0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50" d="100"/>
          <a:sy n="50" d="100"/>
        </p:scale>
        <p:origin x="564" y="2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comments/modernComment_1E1_808734D.xml><?xml version="1.0" encoding="utf-8"?>
<p188:cmLst xmlns:a="http://schemas.openxmlformats.org/drawingml/2006/main" xmlns:r="http://schemas.openxmlformats.org/officeDocument/2006/relationships" xmlns:p188="http://schemas.microsoft.com/office/powerpoint/2018/8/main">
  <p188:cm id="{42E34B97-C654-4752-841D-F674E963544F}" authorId="{72D9065C-43EF-FBDE-37BA-A935FF0D7ED1}" created="2024-10-07T08:28:29.299">
    <pc:sldMkLst xmlns:pc="http://schemas.microsoft.com/office/powerpoint/2013/main/command">
      <pc:docMk/>
      <pc:sldMk cId="134771533" sldId="481"/>
    </pc:sldMkLst>
    <p188:txBody>
      <a:bodyPr/>
      <a:lstStyle/>
      <a:p>
        <a:r>
          <a:rPr lang="en-GB"/>
          <a:t>Tamsin to add hypersexuality</a:t>
        </a:r>
      </a:p>
    </p188:txBody>
  </p188:cm>
</p188: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78B115-B016-4D02-A760-65F609AB1F99}"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5074DCCC-F476-45EB-AD8A-565277002DB5}">
      <dgm:prSet/>
      <dgm:spPr/>
      <dgm:t>
        <a:bodyPr/>
        <a:lstStyle/>
        <a:p>
          <a:r>
            <a:rPr lang="en-GB"/>
            <a:t>Dr Tamsin Collins</a:t>
          </a:r>
          <a:endParaRPr lang="en-US"/>
        </a:p>
      </dgm:t>
    </dgm:pt>
    <dgm:pt modelId="{DA013060-3520-45CD-82BA-5A65D922F1B5}" type="parTrans" cxnId="{D0018611-E35F-48F0-8301-8CFEFB96D450}">
      <dgm:prSet/>
      <dgm:spPr/>
      <dgm:t>
        <a:bodyPr/>
        <a:lstStyle/>
        <a:p>
          <a:endParaRPr lang="en-US"/>
        </a:p>
      </dgm:t>
    </dgm:pt>
    <dgm:pt modelId="{91CA21CE-280A-4DB0-A7A9-B5A8BB8900C6}" type="sibTrans" cxnId="{D0018611-E35F-48F0-8301-8CFEFB96D450}">
      <dgm:prSet/>
      <dgm:spPr/>
      <dgm:t>
        <a:bodyPr/>
        <a:lstStyle/>
        <a:p>
          <a:endParaRPr lang="en-US"/>
        </a:p>
      </dgm:t>
    </dgm:pt>
    <dgm:pt modelId="{A1E9AFF3-13F5-4E32-80CF-929FDD1979C0}">
      <dgm:prSet/>
      <dgm:spPr/>
      <dgm:t>
        <a:bodyPr/>
        <a:lstStyle/>
        <a:p>
          <a:r>
            <a:rPr lang="en-GB"/>
            <a:t>Dr Tamsin Collins is a Consultant in Rehabilitation Medicine with Leeds Community Healthcare NHS Trust. </a:t>
          </a:r>
          <a:endParaRPr lang="en-US"/>
        </a:p>
      </dgm:t>
    </dgm:pt>
    <dgm:pt modelId="{7C3BD88D-0F81-4067-ABFE-3E94585083F9}" type="parTrans" cxnId="{8D58B565-6A92-4E4E-8F91-1CBC6EF8458E}">
      <dgm:prSet/>
      <dgm:spPr/>
      <dgm:t>
        <a:bodyPr/>
        <a:lstStyle/>
        <a:p>
          <a:endParaRPr lang="en-US"/>
        </a:p>
      </dgm:t>
    </dgm:pt>
    <dgm:pt modelId="{B48AF28B-F948-42F7-8A98-BA5D7080A2D4}" type="sibTrans" cxnId="{8D58B565-6A92-4E4E-8F91-1CBC6EF8458E}">
      <dgm:prSet/>
      <dgm:spPr/>
      <dgm:t>
        <a:bodyPr/>
        <a:lstStyle/>
        <a:p>
          <a:endParaRPr lang="en-US"/>
        </a:p>
      </dgm:t>
    </dgm:pt>
    <dgm:pt modelId="{18FB6FEA-5406-4788-9D4C-8B49BF2AF2D3}">
      <dgm:prSet/>
      <dgm:spPr/>
      <dgm:t>
        <a:bodyPr/>
        <a:lstStyle/>
        <a:p>
          <a:r>
            <a:rPr lang="en-GB"/>
            <a:t>Dr Leona Rose</a:t>
          </a:r>
          <a:endParaRPr lang="en-US"/>
        </a:p>
      </dgm:t>
    </dgm:pt>
    <dgm:pt modelId="{0F5300B1-A0E6-4B44-9BC3-853E86E6CFDB}" type="parTrans" cxnId="{9BA5E4F6-8400-4F51-B97D-CF6001111612}">
      <dgm:prSet/>
      <dgm:spPr/>
      <dgm:t>
        <a:bodyPr/>
        <a:lstStyle/>
        <a:p>
          <a:endParaRPr lang="en-US"/>
        </a:p>
      </dgm:t>
    </dgm:pt>
    <dgm:pt modelId="{025C31A1-F52B-451C-AB44-993366D23B88}" type="sibTrans" cxnId="{9BA5E4F6-8400-4F51-B97D-CF6001111612}">
      <dgm:prSet/>
      <dgm:spPr/>
      <dgm:t>
        <a:bodyPr/>
        <a:lstStyle/>
        <a:p>
          <a:endParaRPr lang="en-US"/>
        </a:p>
      </dgm:t>
    </dgm:pt>
    <dgm:pt modelId="{88E5E3CE-99CB-440F-808D-2A5D4F5D0716}">
      <dgm:prSet/>
      <dgm:spPr/>
      <dgm:t>
        <a:bodyPr/>
        <a:lstStyle/>
        <a:p>
          <a:r>
            <a:rPr lang="en-GB"/>
            <a:t>Dr Leona Rose is a Clinical Psychologist specialising in neuropsychology. She is currently working with the Stockport Community Neuro Rehab Team.</a:t>
          </a:r>
          <a:endParaRPr lang="en-US" dirty="0"/>
        </a:p>
      </dgm:t>
    </dgm:pt>
    <dgm:pt modelId="{EC8729D9-F662-4D1D-A5F6-41C2F227D3DD}" type="parTrans" cxnId="{B429EB68-6C34-46FE-AC41-4D7BF0CAC4D9}">
      <dgm:prSet/>
      <dgm:spPr/>
      <dgm:t>
        <a:bodyPr/>
        <a:lstStyle/>
        <a:p>
          <a:endParaRPr lang="en-US"/>
        </a:p>
      </dgm:t>
    </dgm:pt>
    <dgm:pt modelId="{73C54654-45D3-44FC-86C7-6998E70ED6EC}" type="sibTrans" cxnId="{B429EB68-6C34-46FE-AC41-4D7BF0CAC4D9}">
      <dgm:prSet/>
      <dgm:spPr/>
      <dgm:t>
        <a:bodyPr/>
        <a:lstStyle/>
        <a:p>
          <a:endParaRPr lang="en-US"/>
        </a:p>
      </dgm:t>
    </dgm:pt>
    <dgm:pt modelId="{E46227E0-0275-433E-9D12-2993D1C898EA}">
      <dgm:prSet/>
      <dgm:spPr/>
      <dgm:t>
        <a:bodyPr/>
        <a:lstStyle/>
        <a:p>
          <a:r>
            <a:rPr lang="en-GB"/>
            <a:t>Joanna Stevens</a:t>
          </a:r>
          <a:endParaRPr lang="en-US"/>
        </a:p>
      </dgm:t>
    </dgm:pt>
    <dgm:pt modelId="{E6C290E5-27C1-4684-943D-25B33B134834}" type="parTrans" cxnId="{6CB57EC8-EE6E-4647-A48B-C48E2971E5CF}">
      <dgm:prSet/>
      <dgm:spPr/>
      <dgm:t>
        <a:bodyPr/>
        <a:lstStyle/>
        <a:p>
          <a:endParaRPr lang="en-US"/>
        </a:p>
      </dgm:t>
    </dgm:pt>
    <dgm:pt modelId="{83A0E917-1878-46B8-B873-D14AE048F109}" type="sibTrans" cxnId="{6CB57EC8-EE6E-4647-A48B-C48E2971E5CF}">
      <dgm:prSet/>
      <dgm:spPr/>
      <dgm:t>
        <a:bodyPr/>
        <a:lstStyle/>
        <a:p>
          <a:endParaRPr lang="en-US"/>
        </a:p>
      </dgm:t>
    </dgm:pt>
    <dgm:pt modelId="{F7941179-6850-4AED-92D8-6DC77F680C32}">
      <dgm:prSet/>
      <dgm:spPr/>
      <dgm:t>
        <a:bodyPr/>
        <a:lstStyle/>
        <a:p>
          <a:r>
            <a:rPr lang="en-GB"/>
            <a:t>Jo Stevens is a Specialist Stroke Nurse and ACP as well as joint team lead at Bury Community Stroke and Neurorehab team. </a:t>
          </a:r>
          <a:endParaRPr lang="en-US" dirty="0"/>
        </a:p>
      </dgm:t>
    </dgm:pt>
    <dgm:pt modelId="{48CF0234-838A-46B9-BBBC-98C5F850A228}" type="parTrans" cxnId="{A4894E66-2A09-425B-B610-D3696C51A11A}">
      <dgm:prSet/>
      <dgm:spPr/>
      <dgm:t>
        <a:bodyPr/>
        <a:lstStyle/>
        <a:p>
          <a:endParaRPr lang="en-US"/>
        </a:p>
      </dgm:t>
    </dgm:pt>
    <dgm:pt modelId="{9131BF5B-EB43-4510-91BD-A611EB5A571F}" type="sibTrans" cxnId="{A4894E66-2A09-425B-B610-D3696C51A11A}">
      <dgm:prSet/>
      <dgm:spPr/>
      <dgm:t>
        <a:bodyPr/>
        <a:lstStyle/>
        <a:p>
          <a:endParaRPr lang="en-US"/>
        </a:p>
      </dgm:t>
    </dgm:pt>
    <dgm:pt modelId="{193437C5-D9B5-42C4-A9D7-021E825B76C0}" type="pres">
      <dgm:prSet presAssocID="{2378B115-B016-4D02-A760-65F609AB1F99}" presName="linear" presStyleCnt="0">
        <dgm:presLayoutVars>
          <dgm:dir/>
          <dgm:animLvl val="lvl"/>
          <dgm:resizeHandles val="exact"/>
        </dgm:presLayoutVars>
      </dgm:prSet>
      <dgm:spPr/>
    </dgm:pt>
    <dgm:pt modelId="{77BC1CCB-5B0D-4E09-9DDB-5EAF969DE443}" type="pres">
      <dgm:prSet presAssocID="{5074DCCC-F476-45EB-AD8A-565277002DB5}" presName="parentLin" presStyleCnt="0"/>
      <dgm:spPr/>
    </dgm:pt>
    <dgm:pt modelId="{9233D05D-1550-4C31-B28F-478C4178C457}" type="pres">
      <dgm:prSet presAssocID="{5074DCCC-F476-45EB-AD8A-565277002DB5}" presName="parentLeftMargin" presStyleLbl="node1" presStyleIdx="0" presStyleCnt="3"/>
      <dgm:spPr/>
    </dgm:pt>
    <dgm:pt modelId="{9A44124C-51D2-409D-8AF7-DEDB9759AA17}" type="pres">
      <dgm:prSet presAssocID="{5074DCCC-F476-45EB-AD8A-565277002DB5}" presName="parentText" presStyleLbl="node1" presStyleIdx="0" presStyleCnt="3">
        <dgm:presLayoutVars>
          <dgm:chMax val="0"/>
          <dgm:bulletEnabled val="1"/>
        </dgm:presLayoutVars>
      </dgm:prSet>
      <dgm:spPr/>
    </dgm:pt>
    <dgm:pt modelId="{1329EEE4-A211-43E2-AEDB-F74573DC07A8}" type="pres">
      <dgm:prSet presAssocID="{5074DCCC-F476-45EB-AD8A-565277002DB5}" presName="negativeSpace" presStyleCnt="0"/>
      <dgm:spPr/>
    </dgm:pt>
    <dgm:pt modelId="{55BE70CF-DD8A-4A79-B46F-913E0DE89628}" type="pres">
      <dgm:prSet presAssocID="{5074DCCC-F476-45EB-AD8A-565277002DB5}" presName="childText" presStyleLbl="conFgAcc1" presStyleIdx="0" presStyleCnt="3">
        <dgm:presLayoutVars>
          <dgm:bulletEnabled val="1"/>
        </dgm:presLayoutVars>
      </dgm:prSet>
      <dgm:spPr/>
    </dgm:pt>
    <dgm:pt modelId="{DBE1EF01-5774-4400-9DED-3FAE5E617972}" type="pres">
      <dgm:prSet presAssocID="{91CA21CE-280A-4DB0-A7A9-B5A8BB8900C6}" presName="spaceBetweenRectangles" presStyleCnt="0"/>
      <dgm:spPr/>
    </dgm:pt>
    <dgm:pt modelId="{F4CFD6C5-300B-4717-A974-BE6864FADC16}" type="pres">
      <dgm:prSet presAssocID="{18FB6FEA-5406-4788-9D4C-8B49BF2AF2D3}" presName="parentLin" presStyleCnt="0"/>
      <dgm:spPr/>
    </dgm:pt>
    <dgm:pt modelId="{67F2C970-F7DC-4605-8E25-9666877F8B16}" type="pres">
      <dgm:prSet presAssocID="{18FB6FEA-5406-4788-9D4C-8B49BF2AF2D3}" presName="parentLeftMargin" presStyleLbl="node1" presStyleIdx="0" presStyleCnt="3"/>
      <dgm:spPr/>
    </dgm:pt>
    <dgm:pt modelId="{E53DF854-6DB2-46AF-9B72-651D95562D94}" type="pres">
      <dgm:prSet presAssocID="{18FB6FEA-5406-4788-9D4C-8B49BF2AF2D3}" presName="parentText" presStyleLbl="node1" presStyleIdx="1" presStyleCnt="3">
        <dgm:presLayoutVars>
          <dgm:chMax val="0"/>
          <dgm:bulletEnabled val="1"/>
        </dgm:presLayoutVars>
      </dgm:prSet>
      <dgm:spPr/>
    </dgm:pt>
    <dgm:pt modelId="{4305A1FC-A3F4-4863-816A-E20888228D05}" type="pres">
      <dgm:prSet presAssocID="{18FB6FEA-5406-4788-9D4C-8B49BF2AF2D3}" presName="negativeSpace" presStyleCnt="0"/>
      <dgm:spPr/>
    </dgm:pt>
    <dgm:pt modelId="{4F92FE7D-3226-4C3D-A5BA-D4C120D4710E}" type="pres">
      <dgm:prSet presAssocID="{18FB6FEA-5406-4788-9D4C-8B49BF2AF2D3}" presName="childText" presStyleLbl="conFgAcc1" presStyleIdx="1" presStyleCnt="3">
        <dgm:presLayoutVars>
          <dgm:bulletEnabled val="1"/>
        </dgm:presLayoutVars>
      </dgm:prSet>
      <dgm:spPr/>
    </dgm:pt>
    <dgm:pt modelId="{B2C9536A-E400-4A94-911D-ACF4E8DEABB0}" type="pres">
      <dgm:prSet presAssocID="{025C31A1-F52B-451C-AB44-993366D23B88}" presName="spaceBetweenRectangles" presStyleCnt="0"/>
      <dgm:spPr/>
    </dgm:pt>
    <dgm:pt modelId="{7BFE385A-4108-4872-A626-13CC0AFB24D3}" type="pres">
      <dgm:prSet presAssocID="{E46227E0-0275-433E-9D12-2993D1C898EA}" presName="parentLin" presStyleCnt="0"/>
      <dgm:spPr/>
    </dgm:pt>
    <dgm:pt modelId="{4873B960-7421-45B3-A97A-366B8F8EC717}" type="pres">
      <dgm:prSet presAssocID="{E46227E0-0275-433E-9D12-2993D1C898EA}" presName="parentLeftMargin" presStyleLbl="node1" presStyleIdx="1" presStyleCnt="3"/>
      <dgm:spPr/>
    </dgm:pt>
    <dgm:pt modelId="{C62A4847-AB55-4428-BBCD-078D60B4B978}" type="pres">
      <dgm:prSet presAssocID="{E46227E0-0275-433E-9D12-2993D1C898EA}" presName="parentText" presStyleLbl="node1" presStyleIdx="2" presStyleCnt="3">
        <dgm:presLayoutVars>
          <dgm:chMax val="0"/>
          <dgm:bulletEnabled val="1"/>
        </dgm:presLayoutVars>
      </dgm:prSet>
      <dgm:spPr/>
    </dgm:pt>
    <dgm:pt modelId="{B6CAE766-7696-4AAA-B524-3CB32505D069}" type="pres">
      <dgm:prSet presAssocID="{E46227E0-0275-433E-9D12-2993D1C898EA}" presName="negativeSpace" presStyleCnt="0"/>
      <dgm:spPr/>
    </dgm:pt>
    <dgm:pt modelId="{1E9FE181-1522-4116-B3C5-6F5FF42D44C9}" type="pres">
      <dgm:prSet presAssocID="{E46227E0-0275-433E-9D12-2993D1C898EA}" presName="childText" presStyleLbl="conFgAcc1" presStyleIdx="2" presStyleCnt="3">
        <dgm:presLayoutVars>
          <dgm:bulletEnabled val="1"/>
        </dgm:presLayoutVars>
      </dgm:prSet>
      <dgm:spPr/>
    </dgm:pt>
  </dgm:ptLst>
  <dgm:cxnLst>
    <dgm:cxn modelId="{D0018611-E35F-48F0-8301-8CFEFB96D450}" srcId="{2378B115-B016-4D02-A760-65F609AB1F99}" destId="{5074DCCC-F476-45EB-AD8A-565277002DB5}" srcOrd="0" destOrd="0" parTransId="{DA013060-3520-45CD-82BA-5A65D922F1B5}" sibTransId="{91CA21CE-280A-4DB0-A7A9-B5A8BB8900C6}"/>
    <dgm:cxn modelId="{B3866428-038E-4503-AF63-3939CC9262F3}" type="presOf" srcId="{E46227E0-0275-433E-9D12-2993D1C898EA}" destId="{C62A4847-AB55-4428-BBCD-078D60B4B978}" srcOrd="1" destOrd="0" presId="urn:microsoft.com/office/officeart/2005/8/layout/list1"/>
    <dgm:cxn modelId="{10C2102F-3F14-4901-B145-8A2536A42390}" type="presOf" srcId="{18FB6FEA-5406-4788-9D4C-8B49BF2AF2D3}" destId="{67F2C970-F7DC-4605-8E25-9666877F8B16}" srcOrd="0" destOrd="0" presId="urn:microsoft.com/office/officeart/2005/8/layout/list1"/>
    <dgm:cxn modelId="{6122293D-2C46-458F-8FA5-9D0394DD50C9}" type="presOf" srcId="{5074DCCC-F476-45EB-AD8A-565277002DB5}" destId="{9233D05D-1550-4C31-B28F-478C4178C457}" srcOrd="0" destOrd="0" presId="urn:microsoft.com/office/officeart/2005/8/layout/list1"/>
    <dgm:cxn modelId="{6B5E0762-890F-4CEE-9A58-097C3BC39AEB}" type="presOf" srcId="{2378B115-B016-4D02-A760-65F609AB1F99}" destId="{193437C5-D9B5-42C4-A9D7-021E825B76C0}" srcOrd="0" destOrd="0" presId="urn:microsoft.com/office/officeart/2005/8/layout/list1"/>
    <dgm:cxn modelId="{8D58B565-6A92-4E4E-8F91-1CBC6EF8458E}" srcId="{5074DCCC-F476-45EB-AD8A-565277002DB5}" destId="{A1E9AFF3-13F5-4E32-80CF-929FDD1979C0}" srcOrd="0" destOrd="0" parTransId="{7C3BD88D-0F81-4067-ABFE-3E94585083F9}" sibTransId="{B48AF28B-F948-42F7-8A98-BA5D7080A2D4}"/>
    <dgm:cxn modelId="{A4894E66-2A09-425B-B610-D3696C51A11A}" srcId="{E46227E0-0275-433E-9D12-2993D1C898EA}" destId="{F7941179-6850-4AED-92D8-6DC77F680C32}" srcOrd="0" destOrd="0" parTransId="{48CF0234-838A-46B9-BBBC-98C5F850A228}" sibTransId="{9131BF5B-EB43-4510-91BD-A611EB5A571F}"/>
    <dgm:cxn modelId="{B429EB68-6C34-46FE-AC41-4D7BF0CAC4D9}" srcId="{18FB6FEA-5406-4788-9D4C-8B49BF2AF2D3}" destId="{88E5E3CE-99CB-440F-808D-2A5D4F5D0716}" srcOrd="0" destOrd="0" parTransId="{EC8729D9-F662-4D1D-A5F6-41C2F227D3DD}" sibTransId="{73C54654-45D3-44FC-86C7-6998E70ED6EC}"/>
    <dgm:cxn modelId="{C9E5AD52-2754-42C0-96E9-76F165AE4E87}" type="presOf" srcId="{18FB6FEA-5406-4788-9D4C-8B49BF2AF2D3}" destId="{E53DF854-6DB2-46AF-9B72-651D95562D94}" srcOrd="1" destOrd="0" presId="urn:microsoft.com/office/officeart/2005/8/layout/list1"/>
    <dgm:cxn modelId="{F1B99756-66D5-46EE-9DCD-27D41765105A}" type="presOf" srcId="{F7941179-6850-4AED-92D8-6DC77F680C32}" destId="{1E9FE181-1522-4116-B3C5-6F5FF42D44C9}" srcOrd="0" destOrd="0" presId="urn:microsoft.com/office/officeart/2005/8/layout/list1"/>
    <dgm:cxn modelId="{6BC92D86-C1AF-43B9-88E2-BE0A04650EC3}" type="presOf" srcId="{A1E9AFF3-13F5-4E32-80CF-929FDD1979C0}" destId="{55BE70CF-DD8A-4A79-B46F-913E0DE89628}" srcOrd="0" destOrd="0" presId="urn:microsoft.com/office/officeart/2005/8/layout/list1"/>
    <dgm:cxn modelId="{6CB57EC8-EE6E-4647-A48B-C48E2971E5CF}" srcId="{2378B115-B016-4D02-A760-65F609AB1F99}" destId="{E46227E0-0275-433E-9D12-2993D1C898EA}" srcOrd="2" destOrd="0" parTransId="{E6C290E5-27C1-4684-943D-25B33B134834}" sibTransId="{83A0E917-1878-46B8-B873-D14AE048F109}"/>
    <dgm:cxn modelId="{47E628DF-3BA6-440C-B987-7FDAB81BCEF1}" type="presOf" srcId="{5074DCCC-F476-45EB-AD8A-565277002DB5}" destId="{9A44124C-51D2-409D-8AF7-DEDB9759AA17}" srcOrd="1" destOrd="0" presId="urn:microsoft.com/office/officeart/2005/8/layout/list1"/>
    <dgm:cxn modelId="{8DF1FDE8-FD65-4DBB-8751-14DFC116011D}" type="presOf" srcId="{88E5E3CE-99CB-440F-808D-2A5D4F5D0716}" destId="{4F92FE7D-3226-4C3D-A5BA-D4C120D4710E}" srcOrd="0" destOrd="0" presId="urn:microsoft.com/office/officeart/2005/8/layout/list1"/>
    <dgm:cxn modelId="{E9F689F0-4128-4B1F-8940-E8C7854B61FF}" type="presOf" srcId="{E46227E0-0275-433E-9D12-2993D1C898EA}" destId="{4873B960-7421-45B3-A97A-366B8F8EC717}" srcOrd="0" destOrd="0" presId="urn:microsoft.com/office/officeart/2005/8/layout/list1"/>
    <dgm:cxn modelId="{9BA5E4F6-8400-4F51-B97D-CF6001111612}" srcId="{2378B115-B016-4D02-A760-65F609AB1F99}" destId="{18FB6FEA-5406-4788-9D4C-8B49BF2AF2D3}" srcOrd="1" destOrd="0" parTransId="{0F5300B1-A0E6-4B44-9BC3-853E86E6CFDB}" sibTransId="{025C31A1-F52B-451C-AB44-993366D23B88}"/>
    <dgm:cxn modelId="{B37C8FD9-76C9-4495-AAA8-8756052B3C21}" type="presParOf" srcId="{193437C5-D9B5-42C4-A9D7-021E825B76C0}" destId="{77BC1CCB-5B0D-4E09-9DDB-5EAF969DE443}" srcOrd="0" destOrd="0" presId="urn:microsoft.com/office/officeart/2005/8/layout/list1"/>
    <dgm:cxn modelId="{CD1BC40D-A12D-4E7E-B12F-254361F8C1C7}" type="presParOf" srcId="{77BC1CCB-5B0D-4E09-9DDB-5EAF969DE443}" destId="{9233D05D-1550-4C31-B28F-478C4178C457}" srcOrd="0" destOrd="0" presId="urn:microsoft.com/office/officeart/2005/8/layout/list1"/>
    <dgm:cxn modelId="{6E1A7909-E246-4F9B-AAB7-E9810279BF63}" type="presParOf" srcId="{77BC1CCB-5B0D-4E09-9DDB-5EAF969DE443}" destId="{9A44124C-51D2-409D-8AF7-DEDB9759AA17}" srcOrd="1" destOrd="0" presId="urn:microsoft.com/office/officeart/2005/8/layout/list1"/>
    <dgm:cxn modelId="{5A4CB786-51BF-4131-870A-521A341ED40F}" type="presParOf" srcId="{193437C5-D9B5-42C4-A9D7-021E825B76C0}" destId="{1329EEE4-A211-43E2-AEDB-F74573DC07A8}" srcOrd="1" destOrd="0" presId="urn:microsoft.com/office/officeart/2005/8/layout/list1"/>
    <dgm:cxn modelId="{E25CC48B-3906-4683-BB69-86F1F0BD8052}" type="presParOf" srcId="{193437C5-D9B5-42C4-A9D7-021E825B76C0}" destId="{55BE70CF-DD8A-4A79-B46F-913E0DE89628}" srcOrd="2" destOrd="0" presId="urn:microsoft.com/office/officeart/2005/8/layout/list1"/>
    <dgm:cxn modelId="{BE01A375-C2C5-424A-9918-02F6B14A74E3}" type="presParOf" srcId="{193437C5-D9B5-42C4-A9D7-021E825B76C0}" destId="{DBE1EF01-5774-4400-9DED-3FAE5E617972}" srcOrd="3" destOrd="0" presId="urn:microsoft.com/office/officeart/2005/8/layout/list1"/>
    <dgm:cxn modelId="{7DA982AE-CC22-4DE9-963A-D0BFA2416BE7}" type="presParOf" srcId="{193437C5-D9B5-42C4-A9D7-021E825B76C0}" destId="{F4CFD6C5-300B-4717-A974-BE6864FADC16}" srcOrd="4" destOrd="0" presId="urn:microsoft.com/office/officeart/2005/8/layout/list1"/>
    <dgm:cxn modelId="{8C5CDF1A-7803-4963-9654-1F6A6ED60368}" type="presParOf" srcId="{F4CFD6C5-300B-4717-A974-BE6864FADC16}" destId="{67F2C970-F7DC-4605-8E25-9666877F8B16}" srcOrd="0" destOrd="0" presId="urn:microsoft.com/office/officeart/2005/8/layout/list1"/>
    <dgm:cxn modelId="{56486C67-DC6B-4C4E-B5B8-1EC83F2029A3}" type="presParOf" srcId="{F4CFD6C5-300B-4717-A974-BE6864FADC16}" destId="{E53DF854-6DB2-46AF-9B72-651D95562D94}" srcOrd="1" destOrd="0" presId="urn:microsoft.com/office/officeart/2005/8/layout/list1"/>
    <dgm:cxn modelId="{2289E09B-841B-4154-8858-A526443441D0}" type="presParOf" srcId="{193437C5-D9B5-42C4-A9D7-021E825B76C0}" destId="{4305A1FC-A3F4-4863-816A-E20888228D05}" srcOrd="5" destOrd="0" presId="urn:microsoft.com/office/officeart/2005/8/layout/list1"/>
    <dgm:cxn modelId="{1F65E243-F914-4D3D-B531-BDBD05409F16}" type="presParOf" srcId="{193437C5-D9B5-42C4-A9D7-021E825B76C0}" destId="{4F92FE7D-3226-4C3D-A5BA-D4C120D4710E}" srcOrd="6" destOrd="0" presId="urn:microsoft.com/office/officeart/2005/8/layout/list1"/>
    <dgm:cxn modelId="{689DBCCD-938A-4CF7-B5BD-9E2B6B1323AA}" type="presParOf" srcId="{193437C5-D9B5-42C4-A9D7-021E825B76C0}" destId="{B2C9536A-E400-4A94-911D-ACF4E8DEABB0}" srcOrd="7" destOrd="0" presId="urn:microsoft.com/office/officeart/2005/8/layout/list1"/>
    <dgm:cxn modelId="{22DCBDF6-48EF-427D-8DCC-AA7AE853C898}" type="presParOf" srcId="{193437C5-D9B5-42C4-A9D7-021E825B76C0}" destId="{7BFE385A-4108-4872-A626-13CC0AFB24D3}" srcOrd="8" destOrd="0" presId="urn:microsoft.com/office/officeart/2005/8/layout/list1"/>
    <dgm:cxn modelId="{5F9EB65C-A635-4C43-8F7C-C2349083E9E4}" type="presParOf" srcId="{7BFE385A-4108-4872-A626-13CC0AFB24D3}" destId="{4873B960-7421-45B3-A97A-366B8F8EC717}" srcOrd="0" destOrd="0" presId="urn:microsoft.com/office/officeart/2005/8/layout/list1"/>
    <dgm:cxn modelId="{2C5188D7-C1BF-4DCC-8075-F880FCA99905}" type="presParOf" srcId="{7BFE385A-4108-4872-A626-13CC0AFB24D3}" destId="{C62A4847-AB55-4428-BBCD-078D60B4B978}" srcOrd="1" destOrd="0" presId="urn:microsoft.com/office/officeart/2005/8/layout/list1"/>
    <dgm:cxn modelId="{8B480919-A5BC-4D4B-AA61-62F9C24C7DD5}" type="presParOf" srcId="{193437C5-D9B5-42C4-A9D7-021E825B76C0}" destId="{B6CAE766-7696-4AAA-B524-3CB32505D069}" srcOrd="9" destOrd="0" presId="urn:microsoft.com/office/officeart/2005/8/layout/list1"/>
    <dgm:cxn modelId="{84F06768-8C94-48AC-951D-67AA77C18902}" type="presParOf" srcId="{193437C5-D9B5-42C4-A9D7-021E825B76C0}" destId="{1E9FE181-1522-4116-B3C5-6F5FF42D44C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193D4EA-B21A-43E4-BB20-31C9603DA6C7}"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31FCE8C3-6EBF-47D4-809B-2FB8F964D43D}">
      <dgm:prSet/>
      <dgm:spPr/>
      <dgm:t>
        <a:bodyPr/>
        <a:lstStyle/>
        <a:p>
          <a:r>
            <a:rPr lang="en-GB" b="0" i="0" baseline="0"/>
            <a:t>There is not always a clear relationship between timing of a dose increase </a:t>
          </a:r>
          <a:endParaRPr lang="en-US"/>
        </a:p>
      </dgm:t>
    </dgm:pt>
    <dgm:pt modelId="{E3B20FEB-5444-4F08-96BB-6B971A255577}" type="parTrans" cxnId="{7026FACB-3B70-4C99-83A2-7D10D62B980B}">
      <dgm:prSet/>
      <dgm:spPr/>
      <dgm:t>
        <a:bodyPr/>
        <a:lstStyle/>
        <a:p>
          <a:endParaRPr lang="en-US"/>
        </a:p>
      </dgm:t>
    </dgm:pt>
    <dgm:pt modelId="{A4EA8177-6C2B-4054-A425-64D446B23D5A}" type="sibTrans" cxnId="{7026FACB-3B70-4C99-83A2-7D10D62B980B}">
      <dgm:prSet phldrT="01"/>
      <dgm:spPr/>
      <dgm:t>
        <a:bodyPr/>
        <a:lstStyle/>
        <a:p>
          <a:r>
            <a:rPr lang="en-US"/>
            <a:t>01</a:t>
          </a:r>
        </a:p>
      </dgm:t>
    </dgm:pt>
    <dgm:pt modelId="{1449A7A7-3264-48A3-BEC6-C7DDC2F7B0EF}">
      <dgm:prSet/>
      <dgm:spPr/>
      <dgm:t>
        <a:bodyPr/>
        <a:lstStyle/>
        <a:p>
          <a:r>
            <a:rPr lang="en-GB" b="0" i="0" baseline="0" dirty="0"/>
            <a:t>Stopping or reducing dopaminergic medications may reduce propensity to act but may not lessen intensity of preoccupations </a:t>
          </a:r>
          <a:endParaRPr lang="en-US" dirty="0"/>
        </a:p>
      </dgm:t>
    </dgm:pt>
    <dgm:pt modelId="{D027476B-5DCE-4EA9-BC3D-3962A4862D82}" type="parTrans" cxnId="{6984E579-3B40-4C23-BAB4-15D08FEE2A93}">
      <dgm:prSet/>
      <dgm:spPr/>
      <dgm:t>
        <a:bodyPr/>
        <a:lstStyle/>
        <a:p>
          <a:endParaRPr lang="en-US"/>
        </a:p>
      </dgm:t>
    </dgm:pt>
    <dgm:pt modelId="{E28CAB73-EDE5-4068-9A6C-38A6994896F2}" type="sibTrans" cxnId="{6984E579-3B40-4C23-BAB4-15D08FEE2A93}">
      <dgm:prSet phldrT="02"/>
      <dgm:spPr/>
      <dgm:t>
        <a:bodyPr/>
        <a:lstStyle/>
        <a:p>
          <a:r>
            <a:rPr lang="en-US"/>
            <a:t>02</a:t>
          </a:r>
        </a:p>
      </dgm:t>
    </dgm:pt>
    <dgm:pt modelId="{8EBDDD76-56F1-4BE9-A55C-7D5B58B41660}">
      <dgm:prSet/>
      <dgm:spPr/>
      <dgm:t>
        <a:bodyPr/>
        <a:lstStyle/>
        <a:p>
          <a:r>
            <a:rPr lang="en-GB" dirty="0"/>
            <a:t>T</a:t>
          </a:r>
          <a:r>
            <a:rPr lang="en-GB" b="0" i="0" baseline="0" dirty="0"/>
            <a:t>hese disorders can also occur in women </a:t>
          </a:r>
          <a:endParaRPr lang="en-US" dirty="0"/>
        </a:p>
      </dgm:t>
    </dgm:pt>
    <dgm:pt modelId="{E9D5AAED-B5FC-4C03-AB83-1CB5592FC08B}" type="parTrans" cxnId="{9F84E423-05EB-4C30-98B7-70E965C6D728}">
      <dgm:prSet/>
      <dgm:spPr/>
      <dgm:t>
        <a:bodyPr/>
        <a:lstStyle/>
        <a:p>
          <a:endParaRPr lang="en-US"/>
        </a:p>
      </dgm:t>
    </dgm:pt>
    <dgm:pt modelId="{A9F19311-DC7E-419D-92B8-F22405343D8C}" type="sibTrans" cxnId="{9F84E423-05EB-4C30-98B7-70E965C6D728}">
      <dgm:prSet phldrT="03"/>
      <dgm:spPr/>
      <dgm:t>
        <a:bodyPr/>
        <a:lstStyle/>
        <a:p>
          <a:r>
            <a:rPr lang="en-US"/>
            <a:t>03</a:t>
          </a:r>
        </a:p>
      </dgm:t>
    </dgm:pt>
    <dgm:pt modelId="{85F0E813-1844-4A91-BF1F-ED6E72A5578A}">
      <dgm:prSet/>
      <dgm:spPr/>
      <dgm:t>
        <a:bodyPr/>
        <a:lstStyle/>
        <a:p>
          <a:r>
            <a:rPr lang="en-GB" dirty="0"/>
            <a:t>Can </a:t>
          </a:r>
          <a:r>
            <a:rPr lang="en-GB" b="0" i="0" baseline="0" dirty="0"/>
            <a:t>occur in people who aren’t taking Dopamine agonists </a:t>
          </a:r>
          <a:endParaRPr lang="en-US" dirty="0"/>
        </a:p>
      </dgm:t>
    </dgm:pt>
    <dgm:pt modelId="{592882CD-A801-40D3-9B46-2D7653BBD5AC}" type="parTrans" cxnId="{42203543-4560-48E3-A5C9-10B20CC8328E}">
      <dgm:prSet/>
      <dgm:spPr/>
      <dgm:t>
        <a:bodyPr/>
        <a:lstStyle/>
        <a:p>
          <a:endParaRPr lang="en-US"/>
        </a:p>
      </dgm:t>
    </dgm:pt>
    <dgm:pt modelId="{4D1E5152-BBDC-43BF-97AF-0694EC56C890}" type="sibTrans" cxnId="{42203543-4560-48E3-A5C9-10B20CC8328E}">
      <dgm:prSet phldrT="04"/>
      <dgm:spPr/>
      <dgm:t>
        <a:bodyPr/>
        <a:lstStyle/>
        <a:p>
          <a:r>
            <a:rPr lang="en-US"/>
            <a:t>04</a:t>
          </a:r>
        </a:p>
      </dgm:t>
    </dgm:pt>
    <dgm:pt modelId="{4C231B73-149D-4AEE-8975-B2CA86E2CAD7}" type="pres">
      <dgm:prSet presAssocID="{A193D4EA-B21A-43E4-BB20-31C9603DA6C7}" presName="Name0" presStyleCnt="0">
        <dgm:presLayoutVars>
          <dgm:animLvl val="lvl"/>
          <dgm:resizeHandles val="exact"/>
        </dgm:presLayoutVars>
      </dgm:prSet>
      <dgm:spPr/>
    </dgm:pt>
    <dgm:pt modelId="{53A91026-EA95-49DE-B6F3-2AD08BE9B3F5}" type="pres">
      <dgm:prSet presAssocID="{31FCE8C3-6EBF-47D4-809B-2FB8F964D43D}" presName="compositeNode" presStyleCnt="0">
        <dgm:presLayoutVars>
          <dgm:bulletEnabled val="1"/>
        </dgm:presLayoutVars>
      </dgm:prSet>
      <dgm:spPr/>
    </dgm:pt>
    <dgm:pt modelId="{5A355730-C166-4E34-8E90-236B3FEFDB6B}" type="pres">
      <dgm:prSet presAssocID="{31FCE8C3-6EBF-47D4-809B-2FB8F964D43D}" presName="bgRect" presStyleLbl="alignNode1" presStyleIdx="0" presStyleCnt="4"/>
      <dgm:spPr/>
    </dgm:pt>
    <dgm:pt modelId="{4456D505-B919-422D-8036-E5EB979D7E0B}" type="pres">
      <dgm:prSet presAssocID="{A4EA8177-6C2B-4054-A425-64D446B23D5A}" presName="sibTransNodeRect" presStyleLbl="alignNode1" presStyleIdx="0" presStyleCnt="4">
        <dgm:presLayoutVars>
          <dgm:chMax val="0"/>
          <dgm:bulletEnabled val="1"/>
        </dgm:presLayoutVars>
      </dgm:prSet>
      <dgm:spPr/>
    </dgm:pt>
    <dgm:pt modelId="{9FCF7F11-5B18-4927-A298-145DBD212904}" type="pres">
      <dgm:prSet presAssocID="{31FCE8C3-6EBF-47D4-809B-2FB8F964D43D}" presName="nodeRect" presStyleLbl="alignNode1" presStyleIdx="0" presStyleCnt="4">
        <dgm:presLayoutVars>
          <dgm:bulletEnabled val="1"/>
        </dgm:presLayoutVars>
      </dgm:prSet>
      <dgm:spPr/>
    </dgm:pt>
    <dgm:pt modelId="{18A82FD0-5A71-45AA-A5D0-B5D2EE17F9C4}" type="pres">
      <dgm:prSet presAssocID="{A4EA8177-6C2B-4054-A425-64D446B23D5A}" presName="sibTrans" presStyleCnt="0"/>
      <dgm:spPr/>
    </dgm:pt>
    <dgm:pt modelId="{6D56AD65-6D98-41CD-98A3-6004DAAE61E0}" type="pres">
      <dgm:prSet presAssocID="{1449A7A7-3264-48A3-BEC6-C7DDC2F7B0EF}" presName="compositeNode" presStyleCnt="0">
        <dgm:presLayoutVars>
          <dgm:bulletEnabled val="1"/>
        </dgm:presLayoutVars>
      </dgm:prSet>
      <dgm:spPr/>
    </dgm:pt>
    <dgm:pt modelId="{D0B8BEDC-AD9E-4F43-8F01-13366BF099BA}" type="pres">
      <dgm:prSet presAssocID="{1449A7A7-3264-48A3-BEC6-C7DDC2F7B0EF}" presName="bgRect" presStyleLbl="alignNode1" presStyleIdx="1" presStyleCnt="4"/>
      <dgm:spPr/>
    </dgm:pt>
    <dgm:pt modelId="{36D85145-1EBF-4A78-88F0-215DC34A2326}" type="pres">
      <dgm:prSet presAssocID="{E28CAB73-EDE5-4068-9A6C-38A6994896F2}" presName="sibTransNodeRect" presStyleLbl="alignNode1" presStyleIdx="1" presStyleCnt="4">
        <dgm:presLayoutVars>
          <dgm:chMax val="0"/>
          <dgm:bulletEnabled val="1"/>
        </dgm:presLayoutVars>
      </dgm:prSet>
      <dgm:spPr/>
    </dgm:pt>
    <dgm:pt modelId="{24865F4A-82C8-44DB-B8B5-E64D111E2CA7}" type="pres">
      <dgm:prSet presAssocID="{1449A7A7-3264-48A3-BEC6-C7DDC2F7B0EF}" presName="nodeRect" presStyleLbl="alignNode1" presStyleIdx="1" presStyleCnt="4">
        <dgm:presLayoutVars>
          <dgm:bulletEnabled val="1"/>
        </dgm:presLayoutVars>
      </dgm:prSet>
      <dgm:spPr/>
    </dgm:pt>
    <dgm:pt modelId="{D50EDBC1-3D9D-45C3-83E8-66A73449B7E4}" type="pres">
      <dgm:prSet presAssocID="{E28CAB73-EDE5-4068-9A6C-38A6994896F2}" presName="sibTrans" presStyleCnt="0"/>
      <dgm:spPr/>
    </dgm:pt>
    <dgm:pt modelId="{1FEA8958-3F1F-4D15-A57C-A83CF4C35CEC}" type="pres">
      <dgm:prSet presAssocID="{8EBDDD76-56F1-4BE9-A55C-7D5B58B41660}" presName="compositeNode" presStyleCnt="0">
        <dgm:presLayoutVars>
          <dgm:bulletEnabled val="1"/>
        </dgm:presLayoutVars>
      </dgm:prSet>
      <dgm:spPr/>
    </dgm:pt>
    <dgm:pt modelId="{16D71626-4CD6-4FAF-A895-B5DF5F01D151}" type="pres">
      <dgm:prSet presAssocID="{8EBDDD76-56F1-4BE9-A55C-7D5B58B41660}" presName="bgRect" presStyleLbl="alignNode1" presStyleIdx="2" presStyleCnt="4"/>
      <dgm:spPr/>
    </dgm:pt>
    <dgm:pt modelId="{4970D97C-269C-4DFC-9268-1E9A1EA4CF93}" type="pres">
      <dgm:prSet presAssocID="{A9F19311-DC7E-419D-92B8-F22405343D8C}" presName="sibTransNodeRect" presStyleLbl="alignNode1" presStyleIdx="2" presStyleCnt="4">
        <dgm:presLayoutVars>
          <dgm:chMax val="0"/>
          <dgm:bulletEnabled val="1"/>
        </dgm:presLayoutVars>
      </dgm:prSet>
      <dgm:spPr/>
    </dgm:pt>
    <dgm:pt modelId="{57E9FAB3-EA69-4D24-AB20-DFB374E31A2C}" type="pres">
      <dgm:prSet presAssocID="{8EBDDD76-56F1-4BE9-A55C-7D5B58B41660}" presName="nodeRect" presStyleLbl="alignNode1" presStyleIdx="2" presStyleCnt="4">
        <dgm:presLayoutVars>
          <dgm:bulletEnabled val="1"/>
        </dgm:presLayoutVars>
      </dgm:prSet>
      <dgm:spPr/>
    </dgm:pt>
    <dgm:pt modelId="{0ADD5FA4-D3BD-4CB4-9B2D-9462C2B2503C}" type="pres">
      <dgm:prSet presAssocID="{A9F19311-DC7E-419D-92B8-F22405343D8C}" presName="sibTrans" presStyleCnt="0"/>
      <dgm:spPr/>
    </dgm:pt>
    <dgm:pt modelId="{9FA13F59-C31A-4B38-94AA-6F96A226629F}" type="pres">
      <dgm:prSet presAssocID="{85F0E813-1844-4A91-BF1F-ED6E72A5578A}" presName="compositeNode" presStyleCnt="0">
        <dgm:presLayoutVars>
          <dgm:bulletEnabled val="1"/>
        </dgm:presLayoutVars>
      </dgm:prSet>
      <dgm:spPr/>
    </dgm:pt>
    <dgm:pt modelId="{B9ACD7D9-12B7-446F-B1A2-4885D7C2336F}" type="pres">
      <dgm:prSet presAssocID="{85F0E813-1844-4A91-BF1F-ED6E72A5578A}" presName="bgRect" presStyleLbl="alignNode1" presStyleIdx="3" presStyleCnt="4"/>
      <dgm:spPr/>
    </dgm:pt>
    <dgm:pt modelId="{39ED715F-EBDE-44B4-AC8C-02635B9F33AD}" type="pres">
      <dgm:prSet presAssocID="{4D1E5152-BBDC-43BF-97AF-0694EC56C890}" presName="sibTransNodeRect" presStyleLbl="alignNode1" presStyleIdx="3" presStyleCnt="4">
        <dgm:presLayoutVars>
          <dgm:chMax val="0"/>
          <dgm:bulletEnabled val="1"/>
        </dgm:presLayoutVars>
      </dgm:prSet>
      <dgm:spPr/>
    </dgm:pt>
    <dgm:pt modelId="{33E58716-26C9-4F9C-9A49-F485F143A5CC}" type="pres">
      <dgm:prSet presAssocID="{85F0E813-1844-4A91-BF1F-ED6E72A5578A}" presName="nodeRect" presStyleLbl="alignNode1" presStyleIdx="3" presStyleCnt="4">
        <dgm:presLayoutVars>
          <dgm:bulletEnabled val="1"/>
        </dgm:presLayoutVars>
      </dgm:prSet>
      <dgm:spPr/>
    </dgm:pt>
  </dgm:ptLst>
  <dgm:cxnLst>
    <dgm:cxn modelId="{B313141A-5942-4C37-AC8E-FF4EC2737863}" type="presOf" srcId="{1449A7A7-3264-48A3-BEC6-C7DDC2F7B0EF}" destId="{D0B8BEDC-AD9E-4F43-8F01-13366BF099BA}" srcOrd="0" destOrd="0" presId="urn:microsoft.com/office/officeart/2016/7/layout/LinearBlockProcessNumbered"/>
    <dgm:cxn modelId="{9F84E423-05EB-4C30-98B7-70E965C6D728}" srcId="{A193D4EA-B21A-43E4-BB20-31C9603DA6C7}" destId="{8EBDDD76-56F1-4BE9-A55C-7D5B58B41660}" srcOrd="2" destOrd="0" parTransId="{E9D5AAED-B5FC-4C03-AB83-1CB5592FC08B}" sibTransId="{A9F19311-DC7E-419D-92B8-F22405343D8C}"/>
    <dgm:cxn modelId="{42203543-4560-48E3-A5C9-10B20CC8328E}" srcId="{A193D4EA-B21A-43E4-BB20-31C9603DA6C7}" destId="{85F0E813-1844-4A91-BF1F-ED6E72A5578A}" srcOrd="3" destOrd="0" parTransId="{592882CD-A801-40D3-9B46-2D7653BBD5AC}" sibTransId="{4D1E5152-BBDC-43BF-97AF-0694EC56C890}"/>
    <dgm:cxn modelId="{FAF3BB72-F3B0-4336-A455-20C631691778}" type="presOf" srcId="{31FCE8C3-6EBF-47D4-809B-2FB8F964D43D}" destId="{9FCF7F11-5B18-4927-A298-145DBD212904}" srcOrd="1" destOrd="0" presId="urn:microsoft.com/office/officeart/2016/7/layout/LinearBlockProcessNumbered"/>
    <dgm:cxn modelId="{E47FE473-8330-47A9-801C-25C97F97629E}" type="presOf" srcId="{85F0E813-1844-4A91-BF1F-ED6E72A5578A}" destId="{33E58716-26C9-4F9C-9A49-F485F143A5CC}" srcOrd="1" destOrd="0" presId="urn:microsoft.com/office/officeart/2016/7/layout/LinearBlockProcessNumbered"/>
    <dgm:cxn modelId="{B55F2056-FD62-4F8B-AD35-6ADD3C051C79}" type="presOf" srcId="{8EBDDD76-56F1-4BE9-A55C-7D5B58B41660}" destId="{16D71626-4CD6-4FAF-A895-B5DF5F01D151}" srcOrd="0" destOrd="0" presId="urn:microsoft.com/office/officeart/2016/7/layout/LinearBlockProcessNumbered"/>
    <dgm:cxn modelId="{6984E579-3B40-4C23-BAB4-15D08FEE2A93}" srcId="{A193D4EA-B21A-43E4-BB20-31C9603DA6C7}" destId="{1449A7A7-3264-48A3-BEC6-C7DDC2F7B0EF}" srcOrd="1" destOrd="0" parTransId="{D027476B-5DCE-4EA9-BC3D-3962A4862D82}" sibTransId="{E28CAB73-EDE5-4068-9A6C-38A6994896F2}"/>
    <dgm:cxn modelId="{39DD2F9A-B1B4-47B4-86DE-42176E32B708}" type="presOf" srcId="{31FCE8C3-6EBF-47D4-809B-2FB8F964D43D}" destId="{5A355730-C166-4E34-8E90-236B3FEFDB6B}" srcOrd="0" destOrd="0" presId="urn:microsoft.com/office/officeart/2016/7/layout/LinearBlockProcessNumbered"/>
    <dgm:cxn modelId="{1C6C9FAF-FAB5-4334-8C59-445069CF71F0}" type="presOf" srcId="{A9F19311-DC7E-419D-92B8-F22405343D8C}" destId="{4970D97C-269C-4DFC-9268-1E9A1EA4CF93}" srcOrd="0" destOrd="0" presId="urn:microsoft.com/office/officeart/2016/7/layout/LinearBlockProcessNumbered"/>
    <dgm:cxn modelId="{E179B3C1-2334-4FB7-99FC-FD436199490B}" type="presOf" srcId="{A193D4EA-B21A-43E4-BB20-31C9603DA6C7}" destId="{4C231B73-149D-4AEE-8975-B2CA86E2CAD7}" srcOrd="0" destOrd="0" presId="urn:microsoft.com/office/officeart/2016/7/layout/LinearBlockProcessNumbered"/>
    <dgm:cxn modelId="{4A50FDC5-6695-4C94-92A9-EA347310334C}" type="presOf" srcId="{1449A7A7-3264-48A3-BEC6-C7DDC2F7B0EF}" destId="{24865F4A-82C8-44DB-B8B5-E64D111E2CA7}" srcOrd="1" destOrd="0" presId="urn:microsoft.com/office/officeart/2016/7/layout/LinearBlockProcessNumbered"/>
    <dgm:cxn modelId="{F1A1E4CB-87F0-4F9C-ADA5-76FF7ACBE19A}" type="presOf" srcId="{4D1E5152-BBDC-43BF-97AF-0694EC56C890}" destId="{39ED715F-EBDE-44B4-AC8C-02635B9F33AD}" srcOrd="0" destOrd="0" presId="urn:microsoft.com/office/officeart/2016/7/layout/LinearBlockProcessNumbered"/>
    <dgm:cxn modelId="{7026FACB-3B70-4C99-83A2-7D10D62B980B}" srcId="{A193D4EA-B21A-43E4-BB20-31C9603DA6C7}" destId="{31FCE8C3-6EBF-47D4-809B-2FB8F964D43D}" srcOrd="0" destOrd="0" parTransId="{E3B20FEB-5444-4F08-96BB-6B971A255577}" sibTransId="{A4EA8177-6C2B-4054-A425-64D446B23D5A}"/>
    <dgm:cxn modelId="{CADEBDCF-E5AD-4F85-AE2A-EBBF6EC4785D}" type="presOf" srcId="{E28CAB73-EDE5-4068-9A6C-38A6994896F2}" destId="{36D85145-1EBF-4A78-88F0-215DC34A2326}" srcOrd="0" destOrd="0" presId="urn:microsoft.com/office/officeart/2016/7/layout/LinearBlockProcessNumbered"/>
    <dgm:cxn modelId="{EE7067DB-ABB6-4183-A827-4B8C8811538D}" type="presOf" srcId="{85F0E813-1844-4A91-BF1F-ED6E72A5578A}" destId="{B9ACD7D9-12B7-446F-B1A2-4885D7C2336F}" srcOrd="0" destOrd="0" presId="urn:microsoft.com/office/officeart/2016/7/layout/LinearBlockProcessNumbered"/>
    <dgm:cxn modelId="{AC3882EE-5653-438F-827D-E032797E3C82}" type="presOf" srcId="{8EBDDD76-56F1-4BE9-A55C-7D5B58B41660}" destId="{57E9FAB3-EA69-4D24-AB20-DFB374E31A2C}" srcOrd="1" destOrd="0" presId="urn:microsoft.com/office/officeart/2016/7/layout/LinearBlockProcessNumbered"/>
    <dgm:cxn modelId="{32E73BFB-0B6C-4F95-9FA1-A9203EA9F7AC}" type="presOf" srcId="{A4EA8177-6C2B-4054-A425-64D446B23D5A}" destId="{4456D505-B919-422D-8036-E5EB979D7E0B}" srcOrd="0" destOrd="0" presId="urn:microsoft.com/office/officeart/2016/7/layout/LinearBlockProcessNumbered"/>
    <dgm:cxn modelId="{F9F5D132-BB64-4C2B-BC02-647B84AA7AA4}" type="presParOf" srcId="{4C231B73-149D-4AEE-8975-B2CA86E2CAD7}" destId="{53A91026-EA95-49DE-B6F3-2AD08BE9B3F5}" srcOrd="0" destOrd="0" presId="urn:microsoft.com/office/officeart/2016/7/layout/LinearBlockProcessNumbered"/>
    <dgm:cxn modelId="{E663179C-BA4A-492B-AE1C-C0537A230C86}" type="presParOf" srcId="{53A91026-EA95-49DE-B6F3-2AD08BE9B3F5}" destId="{5A355730-C166-4E34-8E90-236B3FEFDB6B}" srcOrd="0" destOrd="0" presId="urn:microsoft.com/office/officeart/2016/7/layout/LinearBlockProcessNumbered"/>
    <dgm:cxn modelId="{3DFCE26A-8711-4CB4-BD69-C6456150DC8A}" type="presParOf" srcId="{53A91026-EA95-49DE-B6F3-2AD08BE9B3F5}" destId="{4456D505-B919-422D-8036-E5EB979D7E0B}" srcOrd="1" destOrd="0" presId="urn:microsoft.com/office/officeart/2016/7/layout/LinearBlockProcessNumbered"/>
    <dgm:cxn modelId="{D7AD41F2-5B06-4FD5-901A-EDBAC26EFE9E}" type="presParOf" srcId="{53A91026-EA95-49DE-B6F3-2AD08BE9B3F5}" destId="{9FCF7F11-5B18-4927-A298-145DBD212904}" srcOrd="2" destOrd="0" presId="urn:microsoft.com/office/officeart/2016/7/layout/LinearBlockProcessNumbered"/>
    <dgm:cxn modelId="{6637DB10-88C8-454F-B283-D0A7DF91276D}" type="presParOf" srcId="{4C231B73-149D-4AEE-8975-B2CA86E2CAD7}" destId="{18A82FD0-5A71-45AA-A5D0-B5D2EE17F9C4}" srcOrd="1" destOrd="0" presId="urn:microsoft.com/office/officeart/2016/7/layout/LinearBlockProcessNumbered"/>
    <dgm:cxn modelId="{B2D697FD-823D-4478-BA92-61D14DF34918}" type="presParOf" srcId="{4C231B73-149D-4AEE-8975-B2CA86E2CAD7}" destId="{6D56AD65-6D98-41CD-98A3-6004DAAE61E0}" srcOrd="2" destOrd="0" presId="urn:microsoft.com/office/officeart/2016/7/layout/LinearBlockProcessNumbered"/>
    <dgm:cxn modelId="{9CE2706F-D213-4FE9-8919-09659D36EB21}" type="presParOf" srcId="{6D56AD65-6D98-41CD-98A3-6004DAAE61E0}" destId="{D0B8BEDC-AD9E-4F43-8F01-13366BF099BA}" srcOrd="0" destOrd="0" presId="urn:microsoft.com/office/officeart/2016/7/layout/LinearBlockProcessNumbered"/>
    <dgm:cxn modelId="{D8D37D52-D136-4138-A288-668B09A9F409}" type="presParOf" srcId="{6D56AD65-6D98-41CD-98A3-6004DAAE61E0}" destId="{36D85145-1EBF-4A78-88F0-215DC34A2326}" srcOrd="1" destOrd="0" presId="urn:microsoft.com/office/officeart/2016/7/layout/LinearBlockProcessNumbered"/>
    <dgm:cxn modelId="{057B3D9A-290D-4283-BFF5-618AE7503EF3}" type="presParOf" srcId="{6D56AD65-6D98-41CD-98A3-6004DAAE61E0}" destId="{24865F4A-82C8-44DB-B8B5-E64D111E2CA7}" srcOrd="2" destOrd="0" presId="urn:microsoft.com/office/officeart/2016/7/layout/LinearBlockProcessNumbered"/>
    <dgm:cxn modelId="{AB7EAA81-51BD-4F0E-B142-F995E138DE32}" type="presParOf" srcId="{4C231B73-149D-4AEE-8975-B2CA86E2CAD7}" destId="{D50EDBC1-3D9D-45C3-83E8-66A73449B7E4}" srcOrd="3" destOrd="0" presId="urn:microsoft.com/office/officeart/2016/7/layout/LinearBlockProcessNumbered"/>
    <dgm:cxn modelId="{0D3E53FD-50E5-44B4-B2A8-7ECDA1891488}" type="presParOf" srcId="{4C231B73-149D-4AEE-8975-B2CA86E2CAD7}" destId="{1FEA8958-3F1F-4D15-A57C-A83CF4C35CEC}" srcOrd="4" destOrd="0" presId="urn:microsoft.com/office/officeart/2016/7/layout/LinearBlockProcessNumbered"/>
    <dgm:cxn modelId="{08AE6F28-92C4-4A25-9B4D-EFF7D334DBED}" type="presParOf" srcId="{1FEA8958-3F1F-4D15-A57C-A83CF4C35CEC}" destId="{16D71626-4CD6-4FAF-A895-B5DF5F01D151}" srcOrd="0" destOrd="0" presId="urn:microsoft.com/office/officeart/2016/7/layout/LinearBlockProcessNumbered"/>
    <dgm:cxn modelId="{C67CD911-B146-4110-9C8C-A0E0BC245302}" type="presParOf" srcId="{1FEA8958-3F1F-4D15-A57C-A83CF4C35CEC}" destId="{4970D97C-269C-4DFC-9268-1E9A1EA4CF93}" srcOrd="1" destOrd="0" presId="urn:microsoft.com/office/officeart/2016/7/layout/LinearBlockProcessNumbered"/>
    <dgm:cxn modelId="{199645DE-E171-4C55-8D41-0B78E50EF93C}" type="presParOf" srcId="{1FEA8958-3F1F-4D15-A57C-A83CF4C35CEC}" destId="{57E9FAB3-EA69-4D24-AB20-DFB374E31A2C}" srcOrd="2" destOrd="0" presId="urn:microsoft.com/office/officeart/2016/7/layout/LinearBlockProcessNumbered"/>
    <dgm:cxn modelId="{C0D12606-E0E1-44E1-A238-829EC9F03FBB}" type="presParOf" srcId="{4C231B73-149D-4AEE-8975-B2CA86E2CAD7}" destId="{0ADD5FA4-D3BD-4CB4-9B2D-9462C2B2503C}" srcOrd="5" destOrd="0" presId="urn:microsoft.com/office/officeart/2016/7/layout/LinearBlockProcessNumbered"/>
    <dgm:cxn modelId="{F7532931-89F2-4BDF-8D8B-57E87D06E9CD}" type="presParOf" srcId="{4C231B73-149D-4AEE-8975-B2CA86E2CAD7}" destId="{9FA13F59-C31A-4B38-94AA-6F96A226629F}" srcOrd="6" destOrd="0" presId="urn:microsoft.com/office/officeart/2016/7/layout/LinearBlockProcessNumbered"/>
    <dgm:cxn modelId="{E585141C-9D31-41B1-96B3-5870DB44E6EE}" type="presParOf" srcId="{9FA13F59-C31A-4B38-94AA-6F96A226629F}" destId="{B9ACD7D9-12B7-446F-B1A2-4885D7C2336F}" srcOrd="0" destOrd="0" presId="urn:microsoft.com/office/officeart/2016/7/layout/LinearBlockProcessNumbered"/>
    <dgm:cxn modelId="{2319B461-A2D4-458F-8119-E57C559A2D47}" type="presParOf" srcId="{9FA13F59-C31A-4B38-94AA-6F96A226629F}" destId="{39ED715F-EBDE-44B4-AC8C-02635B9F33AD}" srcOrd="1" destOrd="0" presId="urn:microsoft.com/office/officeart/2016/7/layout/LinearBlockProcessNumbered"/>
    <dgm:cxn modelId="{4DF126EC-0634-464F-BE41-F3D784278C91}" type="presParOf" srcId="{9FA13F59-C31A-4B38-94AA-6F96A226629F}" destId="{33E58716-26C9-4F9C-9A49-F485F143A5CC}"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193D4EA-B21A-43E4-BB20-31C9603DA6C7}"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31FCE8C3-6EBF-47D4-809B-2FB8F964D43D}">
      <dgm:prSet/>
      <dgm:spPr/>
      <dgm:t>
        <a:bodyPr/>
        <a:lstStyle/>
        <a:p>
          <a:r>
            <a:rPr lang="en-GB" dirty="0"/>
            <a:t>Talk to the person about their behaviour 	and what you or others expect. </a:t>
          </a:r>
          <a:endParaRPr lang="en-US" dirty="0"/>
        </a:p>
      </dgm:t>
    </dgm:pt>
    <dgm:pt modelId="{E3B20FEB-5444-4F08-96BB-6B971A255577}" type="parTrans" cxnId="{7026FACB-3B70-4C99-83A2-7D10D62B980B}">
      <dgm:prSet/>
      <dgm:spPr/>
      <dgm:t>
        <a:bodyPr/>
        <a:lstStyle/>
        <a:p>
          <a:endParaRPr lang="en-US"/>
        </a:p>
      </dgm:t>
    </dgm:pt>
    <dgm:pt modelId="{A4EA8177-6C2B-4054-A425-64D446B23D5A}" type="sibTrans" cxnId="{7026FACB-3B70-4C99-83A2-7D10D62B980B}">
      <dgm:prSet phldrT="01"/>
      <dgm:spPr/>
      <dgm:t>
        <a:bodyPr/>
        <a:lstStyle/>
        <a:p>
          <a:r>
            <a:rPr lang="en-US"/>
            <a:t>01</a:t>
          </a:r>
        </a:p>
      </dgm:t>
    </dgm:pt>
    <dgm:pt modelId="{1449A7A7-3264-48A3-BEC6-C7DDC2F7B0EF}">
      <dgm:prSet/>
      <dgm:spPr/>
      <dgm:t>
        <a:bodyPr/>
        <a:lstStyle/>
        <a:p>
          <a:r>
            <a:rPr lang="en-GB" dirty="0"/>
            <a:t>Let them know if behaviour is not appropriate – if they don’t know, they can’t change it. </a:t>
          </a:r>
          <a:endParaRPr lang="en-US" dirty="0"/>
        </a:p>
      </dgm:t>
    </dgm:pt>
    <dgm:pt modelId="{D027476B-5DCE-4EA9-BC3D-3962A4862D82}" type="parTrans" cxnId="{6984E579-3B40-4C23-BAB4-15D08FEE2A93}">
      <dgm:prSet/>
      <dgm:spPr/>
      <dgm:t>
        <a:bodyPr/>
        <a:lstStyle/>
        <a:p>
          <a:endParaRPr lang="en-US"/>
        </a:p>
      </dgm:t>
    </dgm:pt>
    <dgm:pt modelId="{E28CAB73-EDE5-4068-9A6C-38A6994896F2}" type="sibTrans" cxnId="{6984E579-3B40-4C23-BAB4-15D08FEE2A93}">
      <dgm:prSet phldrT="02"/>
      <dgm:spPr/>
      <dgm:t>
        <a:bodyPr/>
        <a:lstStyle/>
        <a:p>
          <a:r>
            <a:rPr lang="en-US"/>
            <a:t>02</a:t>
          </a:r>
        </a:p>
      </dgm:t>
    </dgm:pt>
    <dgm:pt modelId="{8EBDDD76-56F1-4BE9-A55C-7D5B58B41660}">
      <dgm:prSet/>
      <dgm:spPr/>
      <dgm:t>
        <a:bodyPr/>
        <a:lstStyle/>
        <a:p>
          <a:r>
            <a:rPr lang="en-GB" dirty="0"/>
            <a:t>Let them know how the behaviour makes you feel e.g. “I feel uncomfortable when…”  </a:t>
          </a:r>
          <a:r>
            <a:rPr lang="en-GB" b="0" i="0" baseline="0" dirty="0"/>
            <a:t> </a:t>
          </a:r>
          <a:endParaRPr lang="en-US" dirty="0"/>
        </a:p>
      </dgm:t>
    </dgm:pt>
    <dgm:pt modelId="{E9D5AAED-B5FC-4C03-AB83-1CB5592FC08B}" type="parTrans" cxnId="{9F84E423-05EB-4C30-98B7-70E965C6D728}">
      <dgm:prSet/>
      <dgm:spPr/>
      <dgm:t>
        <a:bodyPr/>
        <a:lstStyle/>
        <a:p>
          <a:endParaRPr lang="en-US"/>
        </a:p>
      </dgm:t>
    </dgm:pt>
    <dgm:pt modelId="{A9F19311-DC7E-419D-92B8-F22405343D8C}" type="sibTrans" cxnId="{9F84E423-05EB-4C30-98B7-70E965C6D728}">
      <dgm:prSet phldrT="03"/>
      <dgm:spPr/>
      <dgm:t>
        <a:bodyPr/>
        <a:lstStyle/>
        <a:p>
          <a:r>
            <a:rPr lang="en-US"/>
            <a:t>03</a:t>
          </a:r>
        </a:p>
      </dgm:t>
    </dgm:pt>
    <dgm:pt modelId="{85F0E813-1844-4A91-BF1F-ED6E72A5578A}">
      <dgm:prSet/>
      <dgm:spPr/>
      <dgm:t>
        <a:bodyPr/>
        <a:lstStyle/>
        <a:p>
          <a:r>
            <a:rPr lang="en-GB" dirty="0"/>
            <a:t>Let other people know what strategies to use.</a:t>
          </a:r>
          <a:endParaRPr lang="en-US" dirty="0"/>
        </a:p>
      </dgm:t>
    </dgm:pt>
    <dgm:pt modelId="{592882CD-A801-40D3-9B46-2D7653BBD5AC}" type="parTrans" cxnId="{42203543-4560-48E3-A5C9-10B20CC8328E}">
      <dgm:prSet/>
      <dgm:spPr/>
      <dgm:t>
        <a:bodyPr/>
        <a:lstStyle/>
        <a:p>
          <a:endParaRPr lang="en-US"/>
        </a:p>
      </dgm:t>
    </dgm:pt>
    <dgm:pt modelId="{4D1E5152-BBDC-43BF-97AF-0694EC56C890}" type="sibTrans" cxnId="{42203543-4560-48E3-A5C9-10B20CC8328E}">
      <dgm:prSet phldrT="04"/>
      <dgm:spPr/>
      <dgm:t>
        <a:bodyPr/>
        <a:lstStyle/>
        <a:p>
          <a:r>
            <a:rPr lang="en-US"/>
            <a:t>04</a:t>
          </a:r>
        </a:p>
      </dgm:t>
    </dgm:pt>
    <dgm:pt modelId="{4C231B73-149D-4AEE-8975-B2CA86E2CAD7}" type="pres">
      <dgm:prSet presAssocID="{A193D4EA-B21A-43E4-BB20-31C9603DA6C7}" presName="Name0" presStyleCnt="0">
        <dgm:presLayoutVars>
          <dgm:animLvl val="lvl"/>
          <dgm:resizeHandles val="exact"/>
        </dgm:presLayoutVars>
      </dgm:prSet>
      <dgm:spPr/>
    </dgm:pt>
    <dgm:pt modelId="{53A91026-EA95-49DE-B6F3-2AD08BE9B3F5}" type="pres">
      <dgm:prSet presAssocID="{31FCE8C3-6EBF-47D4-809B-2FB8F964D43D}" presName="compositeNode" presStyleCnt="0">
        <dgm:presLayoutVars>
          <dgm:bulletEnabled val="1"/>
        </dgm:presLayoutVars>
      </dgm:prSet>
      <dgm:spPr/>
    </dgm:pt>
    <dgm:pt modelId="{5A355730-C166-4E34-8E90-236B3FEFDB6B}" type="pres">
      <dgm:prSet presAssocID="{31FCE8C3-6EBF-47D4-809B-2FB8F964D43D}" presName="bgRect" presStyleLbl="alignNode1" presStyleIdx="0" presStyleCnt="4"/>
      <dgm:spPr/>
    </dgm:pt>
    <dgm:pt modelId="{4456D505-B919-422D-8036-E5EB979D7E0B}" type="pres">
      <dgm:prSet presAssocID="{A4EA8177-6C2B-4054-A425-64D446B23D5A}" presName="sibTransNodeRect" presStyleLbl="alignNode1" presStyleIdx="0" presStyleCnt="4">
        <dgm:presLayoutVars>
          <dgm:chMax val="0"/>
          <dgm:bulletEnabled val="1"/>
        </dgm:presLayoutVars>
      </dgm:prSet>
      <dgm:spPr/>
    </dgm:pt>
    <dgm:pt modelId="{9FCF7F11-5B18-4927-A298-145DBD212904}" type="pres">
      <dgm:prSet presAssocID="{31FCE8C3-6EBF-47D4-809B-2FB8F964D43D}" presName="nodeRect" presStyleLbl="alignNode1" presStyleIdx="0" presStyleCnt="4">
        <dgm:presLayoutVars>
          <dgm:bulletEnabled val="1"/>
        </dgm:presLayoutVars>
      </dgm:prSet>
      <dgm:spPr/>
    </dgm:pt>
    <dgm:pt modelId="{18A82FD0-5A71-45AA-A5D0-B5D2EE17F9C4}" type="pres">
      <dgm:prSet presAssocID="{A4EA8177-6C2B-4054-A425-64D446B23D5A}" presName="sibTrans" presStyleCnt="0"/>
      <dgm:spPr/>
    </dgm:pt>
    <dgm:pt modelId="{6D56AD65-6D98-41CD-98A3-6004DAAE61E0}" type="pres">
      <dgm:prSet presAssocID="{1449A7A7-3264-48A3-BEC6-C7DDC2F7B0EF}" presName="compositeNode" presStyleCnt="0">
        <dgm:presLayoutVars>
          <dgm:bulletEnabled val="1"/>
        </dgm:presLayoutVars>
      </dgm:prSet>
      <dgm:spPr/>
    </dgm:pt>
    <dgm:pt modelId="{D0B8BEDC-AD9E-4F43-8F01-13366BF099BA}" type="pres">
      <dgm:prSet presAssocID="{1449A7A7-3264-48A3-BEC6-C7DDC2F7B0EF}" presName="bgRect" presStyleLbl="alignNode1" presStyleIdx="1" presStyleCnt="4"/>
      <dgm:spPr/>
    </dgm:pt>
    <dgm:pt modelId="{36D85145-1EBF-4A78-88F0-215DC34A2326}" type="pres">
      <dgm:prSet presAssocID="{E28CAB73-EDE5-4068-9A6C-38A6994896F2}" presName="sibTransNodeRect" presStyleLbl="alignNode1" presStyleIdx="1" presStyleCnt="4">
        <dgm:presLayoutVars>
          <dgm:chMax val="0"/>
          <dgm:bulletEnabled val="1"/>
        </dgm:presLayoutVars>
      </dgm:prSet>
      <dgm:spPr/>
    </dgm:pt>
    <dgm:pt modelId="{24865F4A-82C8-44DB-B8B5-E64D111E2CA7}" type="pres">
      <dgm:prSet presAssocID="{1449A7A7-3264-48A3-BEC6-C7DDC2F7B0EF}" presName="nodeRect" presStyleLbl="alignNode1" presStyleIdx="1" presStyleCnt="4">
        <dgm:presLayoutVars>
          <dgm:bulletEnabled val="1"/>
        </dgm:presLayoutVars>
      </dgm:prSet>
      <dgm:spPr/>
    </dgm:pt>
    <dgm:pt modelId="{D50EDBC1-3D9D-45C3-83E8-66A73449B7E4}" type="pres">
      <dgm:prSet presAssocID="{E28CAB73-EDE5-4068-9A6C-38A6994896F2}" presName="sibTrans" presStyleCnt="0"/>
      <dgm:spPr/>
    </dgm:pt>
    <dgm:pt modelId="{1FEA8958-3F1F-4D15-A57C-A83CF4C35CEC}" type="pres">
      <dgm:prSet presAssocID="{8EBDDD76-56F1-4BE9-A55C-7D5B58B41660}" presName="compositeNode" presStyleCnt="0">
        <dgm:presLayoutVars>
          <dgm:bulletEnabled val="1"/>
        </dgm:presLayoutVars>
      </dgm:prSet>
      <dgm:spPr/>
    </dgm:pt>
    <dgm:pt modelId="{16D71626-4CD6-4FAF-A895-B5DF5F01D151}" type="pres">
      <dgm:prSet presAssocID="{8EBDDD76-56F1-4BE9-A55C-7D5B58B41660}" presName="bgRect" presStyleLbl="alignNode1" presStyleIdx="2" presStyleCnt="4"/>
      <dgm:spPr/>
    </dgm:pt>
    <dgm:pt modelId="{4970D97C-269C-4DFC-9268-1E9A1EA4CF93}" type="pres">
      <dgm:prSet presAssocID="{A9F19311-DC7E-419D-92B8-F22405343D8C}" presName="sibTransNodeRect" presStyleLbl="alignNode1" presStyleIdx="2" presStyleCnt="4">
        <dgm:presLayoutVars>
          <dgm:chMax val="0"/>
          <dgm:bulletEnabled val="1"/>
        </dgm:presLayoutVars>
      </dgm:prSet>
      <dgm:spPr/>
    </dgm:pt>
    <dgm:pt modelId="{57E9FAB3-EA69-4D24-AB20-DFB374E31A2C}" type="pres">
      <dgm:prSet presAssocID="{8EBDDD76-56F1-4BE9-A55C-7D5B58B41660}" presName="nodeRect" presStyleLbl="alignNode1" presStyleIdx="2" presStyleCnt="4">
        <dgm:presLayoutVars>
          <dgm:bulletEnabled val="1"/>
        </dgm:presLayoutVars>
      </dgm:prSet>
      <dgm:spPr/>
    </dgm:pt>
    <dgm:pt modelId="{0ADD5FA4-D3BD-4CB4-9B2D-9462C2B2503C}" type="pres">
      <dgm:prSet presAssocID="{A9F19311-DC7E-419D-92B8-F22405343D8C}" presName="sibTrans" presStyleCnt="0"/>
      <dgm:spPr/>
    </dgm:pt>
    <dgm:pt modelId="{9FA13F59-C31A-4B38-94AA-6F96A226629F}" type="pres">
      <dgm:prSet presAssocID="{85F0E813-1844-4A91-BF1F-ED6E72A5578A}" presName="compositeNode" presStyleCnt="0">
        <dgm:presLayoutVars>
          <dgm:bulletEnabled val="1"/>
        </dgm:presLayoutVars>
      </dgm:prSet>
      <dgm:spPr/>
    </dgm:pt>
    <dgm:pt modelId="{B9ACD7D9-12B7-446F-B1A2-4885D7C2336F}" type="pres">
      <dgm:prSet presAssocID="{85F0E813-1844-4A91-BF1F-ED6E72A5578A}" presName="bgRect" presStyleLbl="alignNode1" presStyleIdx="3" presStyleCnt="4"/>
      <dgm:spPr/>
    </dgm:pt>
    <dgm:pt modelId="{39ED715F-EBDE-44B4-AC8C-02635B9F33AD}" type="pres">
      <dgm:prSet presAssocID="{4D1E5152-BBDC-43BF-97AF-0694EC56C890}" presName="sibTransNodeRect" presStyleLbl="alignNode1" presStyleIdx="3" presStyleCnt="4">
        <dgm:presLayoutVars>
          <dgm:chMax val="0"/>
          <dgm:bulletEnabled val="1"/>
        </dgm:presLayoutVars>
      </dgm:prSet>
      <dgm:spPr/>
    </dgm:pt>
    <dgm:pt modelId="{33E58716-26C9-4F9C-9A49-F485F143A5CC}" type="pres">
      <dgm:prSet presAssocID="{85F0E813-1844-4A91-BF1F-ED6E72A5578A}" presName="nodeRect" presStyleLbl="alignNode1" presStyleIdx="3" presStyleCnt="4">
        <dgm:presLayoutVars>
          <dgm:bulletEnabled val="1"/>
        </dgm:presLayoutVars>
      </dgm:prSet>
      <dgm:spPr/>
    </dgm:pt>
  </dgm:ptLst>
  <dgm:cxnLst>
    <dgm:cxn modelId="{F2E9D102-F859-4A6C-84F0-956E21E6E77D}" type="presOf" srcId="{1449A7A7-3264-48A3-BEC6-C7DDC2F7B0EF}" destId="{24865F4A-82C8-44DB-B8B5-E64D111E2CA7}" srcOrd="1" destOrd="0" presId="urn:microsoft.com/office/officeart/2016/7/layout/LinearBlockProcessNumbered"/>
    <dgm:cxn modelId="{10427009-AA4E-431A-876B-CA47CD014EBA}" type="presOf" srcId="{31FCE8C3-6EBF-47D4-809B-2FB8F964D43D}" destId="{9FCF7F11-5B18-4927-A298-145DBD212904}" srcOrd="1" destOrd="0" presId="urn:microsoft.com/office/officeart/2016/7/layout/LinearBlockProcessNumbered"/>
    <dgm:cxn modelId="{9F84E423-05EB-4C30-98B7-70E965C6D728}" srcId="{A193D4EA-B21A-43E4-BB20-31C9603DA6C7}" destId="{8EBDDD76-56F1-4BE9-A55C-7D5B58B41660}" srcOrd="2" destOrd="0" parTransId="{E9D5AAED-B5FC-4C03-AB83-1CB5592FC08B}" sibTransId="{A9F19311-DC7E-419D-92B8-F22405343D8C}"/>
    <dgm:cxn modelId="{5205092B-C4A6-45BF-A136-ABAF987D0E29}" type="presOf" srcId="{8EBDDD76-56F1-4BE9-A55C-7D5B58B41660}" destId="{16D71626-4CD6-4FAF-A895-B5DF5F01D151}" srcOrd="0" destOrd="0" presId="urn:microsoft.com/office/officeart/2016/7/layout/LinearBlockProcessNumbered"/>
    <dgm:cxn modelId="{42203543-4560-48E3-A5C9-10B20CC8328E}" srcId="{A193D4EA-B21A-43E4-BB20-31C9603DA6C7}" destId="{85F0E813-1844-4A91-BF1F-ED6E72A5578A}" srcOrd="3" destOrd="0" parTransId="{592882CD-A801-40D3-9B46-2D7653BBD5AC}" sibTransId="{4D1E5152-BBDC-43BF-97AF-0694EC56C890}"/>
    <dgm:cxn modelId="{42EF5352-2D9D-4A41-B2F8-80ECAE7604F9}" type="presOf" srcId="{A193D4EA-B21A-43E4-BB20-31C9603DA6C7}" destId="{4C231B73-149D-4AEE-8975-B2CA86E2CAD7}" srcOrd="0" destOrd="0" presId="urn:microsoft.com/office/officeart/2016/7/layout/LinearBlockProcessNumbered"/>
    <dgm:cxn modelId="{A8903874-9D04-41DB-9DA3-A0B0007592D9}" type="presOf" srcId="{E28CAB73-EDE5-4068-9A6C-38A6994896F2}" destId="{36D85145-1EBF-4A78-88F0-215DC34A2326}" srcOrd="0" destOrd="0" presId="urn:microsoft.com/office/officeart/2016/7/layout/LinearBlockProcessNumbered"/>
    <dgm:cxn modelId="{8D274859-4AE3-440B-A9D6-A6A4E914A09E}" type="presOf" srcId="{A4EA8177-6C2B-4054-A425-64D446B23D5A}" destId="{4456D505-B919-422D-8036-E5EB979D7E0B}" srcOrd="0" destOrd="0" presId="urn:microsoft.com/office/officeart/2016/7/layout/LinearBlockProcessNumbered"/>
    <dgm:cxn modelId="{6984E579-3B40-4C23-BAB4-15D08FEE2A93}" srcId="{A193D4EA-B21A-43E4-BB20-31C9603DA6C7}" destId="{1449A7A7-3264-48A3-BEC6-C7DDC2F7B0EF}" srcOrd="1" destOrd="0" parTransId="{D027476B-5DCE-4EA9-BC3D-3962A4862D82}" sibTransId="{E28CAB73-EDE5-4068-9A6C-38A6994896F2}"/>
    <dgm:cxn modelId="{83B94A92-DA89-44AA-B26A-EA9EEAD51C37}" type="presOf" srcId="{8EBDDD76-56F1-4BE9-A55C-7D5B58B41660}" destId="{57E9FAB3-EA69-4D24-AB20-DFB374E31A2C}" srcOrd="1" destOrd="0" presId="urn:microsoft.com/office/officeart/2016/7/layout/LinearBlockProcessNumbered"/>
    <dgm:cxn modelId="{8C6A499F-F6F6-4AAA-92F7-F39E26287992}" type="presOf" srcId="{85F0E813-1844-4A91-BF1F-ED6E72A5578A}" destId="{B9ACD7D9-12B7-446F-B1A2-4885D7C2336F}" srcOrd="0" destOrd="0" presId="urn:microsoft.com/office/officeart/2016/7/layout/LinearBlockProcessNumbered"/>
    <dgm:cxn modelId="{CCB0A7AD-4599-44C2-BB79-2C401E741F8B}" type="presOf" srcId="{A9F19311-DC7E-419D-92B8-F22405343D8C}" destId="{4970D97C-269C-4DFC-9268-1E9A1EA4CF93}" srcOrd="0" destOrd="0" presId="urn:microsoft.com/office/officeart/2016/7/layout/LinearBlockProcessNumbered"/>
    <dgm:cxn modelId="{7026FACB-3B70-4C99-83A2-7D10D62B980B}" srcId="{A193D4EA-B21A-43E4-BB20-31C9603DA6C7}" destId="{31FCE8C3-6EBF-47D4-809B-2FB8F964D43D}" srcOrd="0" destOrd="0" parTransId="{E3B20FEB-5444-4F08-96BB-6B971A255577}" sibTransId="{A4EA8177-6C2B-4054-A425-64D446B23D5A}"/>
    <dgm:cxn modelId="{904DEBD7-1884-4BCE-A3F8-17739CC2FD60}" type="presOf" srcId="{31FCE8C3-6EBF-47D4-809B-2FB8F964D43D}" destId="{5A355730-C166-4E34-8E90-236B3FEFDB6B}" srcOrd="0" destOrd="0" presId="urn:microsoft.com/office/officeart/2016/7/layout/LinearBlockProcessNumbered"/>
    <dgm:cxn modelId="{0CCDC9DA-527C-4B44-AC55-B482E88AD3EF}" type="presOf" srcId="{85F0E813-1844-4A91-BF1F-ED6E72A5578A}" destId="{33E58716-26C9-4F9C-9A49-F485F143A5CC}" srcOrd="1" destOrd="0" presId="urn:microsoft.com/office/officeart/2016/7/layout/LinearBlockProcessNumbered"/>
    <dgm:cxn modelId="{B5DFA6F0-9CD3-4392-ADE7-184482EBB91A}" type="presOf" srcId="{4D1E5152-BBDC-43BF-97AF-0694EC56C890}" destId="{39ED715F-EBDE-44B4-AC8C-02635B9F33AD}" srcOrd="0" destOrd="0" presId="urn:microsoft.com/office/officeart/2016/7/layout/LinearBlockProcessNumbered"/>
    <dgm:cxn modelId="{F42A83F8-6836-43C0-B92E-730823D9B31A}" type="presOf" srcId="{1449A7A7-3264-48A3-BEC6-C7DDC2F7B0EF}" destId="{D0B8BEDC-AD9E-4F43-8F01-13366BF099BA}" srcOrd="0" destOrd="0" presId="urn:microsoft.com/office/officeart/2016/7/layout/LinearBlockProcessNumbered"/>
    <dgm:cxn modelId="{0F1DE923-6A33-461C-A660-29BDA67639E3}" type="presParOf" srcId="{4C231B73-149D-4AEE-8975-B2CA86E2CAD7}" destId="{53A91026-EA95-49DE-B6F3-2AD08BE9B3F5}" srcOrd="0" destOrd="0" presId="urn:microsoft.com/office/officeart/2016/7/layout/LinearBlockProcessNumbered"/>
    <dgm:cxn modelId="{16E82C6D-510E-4CA2-94A6-074B10CD3CC8}" type="presParOf" srcId="{53A91026-EA95-49DE-B6F3-2AD08BE9B3F5}" destId="{5A355730-C166-4E34-8E90-236B3FEFDB6B}" srcOrd="0" destOrd="0" presId="urn:microsoft.com/office/officeart/2016/7/layout/LinearBlockProcessNumbered"/>
    <dgm:cxn modelId="{959EE35A-D054-499A-8F83-552C6745367B}" type="presParOf" srcId="{53A91026-EA95-49DE-B6F3-2AD08BE9B3F5}" destId="{4456D505-B919-422D-8036-E5EB979D7E0B}" srcOrd="1" destOrd="0" presId="urn:microsoft.com/office/officeart/2016/7/layout/LinearBlockProcessNumbered"/>
    <dgm:cxn modelId="{687CC04D-5E04-4975-B6D9-34F9B2E18CB7}" type="presParOf" srcId="{53A91026-EA95-49DE-B6F3-2AD08BE9B3F5}" destId="{9FCF7F11-5B18-4927-A298-145DBD212904}" srcOrd="2" destOrd="0" presId="urn:microsoft.com/office/officeart/2016/7/layout/LinearBlockProcessNumbered"/>
    <dgm:cxn modelId="{35DD85FF-40C8-4713-B947-E89855F64900}" type="presParOf" srcId="{4C231B73-149D-4AEE-8975-B2CA86E2CAD7}" destId="{18A82FD0-5A71-45AA-A5D0-B5D2EE17F9C4}" srcOrd="1" destOrd="0" presId="urn:microsoft.com/office/officeart/2016/7/layout/LinearBlockProcessNumbered"/>
    <dgm:cxn modelId="{790A9AA9-30C1-49AE-8593-C9F5D386D240}" type="presParOf" srcId="{4C231B73-149D-4AEE-8975-B2CA86E2CAD7}" destId="{6D56AD65-6D98-41CD-98A3-6004DAAE61E0}" srcOrd="2" destOrd="0" presId="urn:microsoft.com/office/officeart/2016/7/layout/LinearBlockProcessNumbered"/>
    <dgm:cxn modelId="{C5F0AA0E-399D-406E-8225-82F6884EE3C4}" type="presParOf" srcId="{6D56AD65-6D98-41CD-98A3-6004DAAE61E0}" destId="{D0B8BEDC-AD9E-4F43-8F01-13366BF099BA}" srcOrd="0" destOrd="0" presId="urn:microsoft.com/office/officeart/2016/7/layout/LinearBlockProcessNumbered"/>
    <dgm:cxn modelId="{64C0FE23-1618-4A7C-87A7-5829DBE5F7B6}" type="presParOf" srcId="{6D56AD65-6D98-41CD-98A3-6004DAAE61E0}" destId="{36D85145-1EBF-4A78-88F0-215DC34A2326}" srcOrd="1" destOrd="0" presId="urn:microsoft.com/office/officeart/2016/7/layout/LinearBlockProcessNumbered"/>
    <dgm:cxn modelId="{D00C0EE9-D527-41C7-A5F3-4A1088C3720A}" type="presParOf" srcId="{6D56AD65-6D98-41CD-98A3-6004DAAE61E0}" destId="{24865F4A-82C8-44DB-B8B5-E64D111E2CA7}" srcOrd="2" destOrd="0" presId="urn:microsoft.com/office/officeart/2016/7/layout/LinearBlockProcessNumbered"/>
    <dgm:cxn modelId="{49635F04-6084-4D54-ABCC-3405DC62ABD9}" type="presParOf" srcId="{4C231B73-149D-4AEE-8975-B2CA86E2CAD7}" destId="{D50EDBC1-3D9D-45C3-83E8-66A73449B7E4}" srcOrd="3" destOrd="0" presId="urn:microsoft.com/office/officeart/2016/7/layout/LinearBlockProcessNumbered"/>
    <dgm:cxn modelId="{F2BC60AB-317B-494D-88D7-C5C0E2865045}" type="presParOf" srcId="{4C231B73-149D-4AEE-8975-B2CA86E2CAD7}" destId="{1FEA8958-3F1F-4D15-A57C-A83CF4C35CEC}" srcOrd="4" destOrd="0" presId="urn:microsoft.com/office/officeart/2016/7/layout/LinearBlockProcessNumbered"/>
    <dgm:cxn modelId="{9B3D4DE4-71CF-4530-BC23-FA644C713893}" type="presParOf" srcId="{1FEA8958-3F1F-4D15-A57C-A83CF4C35CEC}" destId="{16D71626-4CD6-4FAF-A895-B5DF5F01D151}" srcOrd="0" destOrd="0" presId="urn:microsoft.com/office/officeart/2016/7/layout/LinearBlockProcessNumbered"/>
    <dgm:cxn modelId="{F94B6FEF-A6F4-4720-BCF8-823EB34FB1B5}" type="presParOf" srcId="{1FEA8958-3F1F-4D15-A57C-A83CF4C35CEC}" destId="{4970D97C-269C-4DFC-9268-1E9A1EA4CF93}" srcOrd="1" destOrd="0" presId="urn:microsoft.com/office/officeart/2016/7/layout/LinearBlockProcessNumbered"/>
    <dgm:cxn modelId="{ECFE087A-899F-4385-9C3A-8682E0EB5D34}" type="presParOf" srcId="{1FEA8958-3F1F-4D15-A57C-A83CF4C35CEC}" destId="{57E9FAB3-EA69-4D24-AB20-DFB374E31A2C}" srcOrd="2" destOrd="0" presId="urn:microsoft.com/office/officeart/2016/7/layout/LinearBlockProcessNumbered"/>
    <dgm:cxn modelId="{BF41792E-2FE3-46B2-BA5D-99928A6DAC0E}" type="presParOf" srcId="{4C231B73-149D-4AEE-8975-B2CA86E2CAD7}" destId="{0ADD5FA4-D3BD-4CB4-9B2D-9462C2B2503C}" srcOrd="5" destOrd="0" presId="urn:microsoft.com/office/officeart/2016/7/layout/LinearBlockProcessNumbered"/>
    <dgm:cxn modelId="{57AEB5C7-2B32-4A4A-97A7-CF3AE5B04520}" type="presParOf" srcId="{4C231B73-149D-4AEE-8975-B2CA86E2CAD7}" destId="{9FA13F59-C31A-4B38-94AA-6F96A226629F}" srcOrd="6" destOrd="0" presId="urn:microsoft.com/office/officeart/2016/7/layout/LinearBlockProcessNumbered"/>
    <dgm:cxn modelId="{21F32FB9-A16D-42F5-BD08-7B619F6DE787}" type="presParOf" srcId="{9FA13F59-C31A-4B38-94AA-6F96A226629F}" destId="{B9ACD7D9-12B7-446F-B1A2-4885D7C2336F}" srcOrd="0" destOrd="0" presId="urn:microsoft.com/office/officeart/2016/7/layout/LinearBlockProcessNumbered"/>
    <dgm:cxn modelId="{0604DC75-8EF4-4AE8-893F-05238E65326E}" type="presParOf" srcId="{9FA13F59-C31A-4B38-94AA-6F96A226629F}" destId="{39ED715F-EBDE-44B4-AC8C-02635B9F33AD}" srcOrd="1" destOrd="0" presId="urn:microsoft.com/office/officeart/2016/7/layout/LinearBlockProcessNumbered"/>
    <dgm:cxn modelId="{80D97796-C1C2-4CBF-84C4-7FC9534E1805}" type="presParOf" srcId="{9FA13F59-C31A-4B38-94AA-6F96A226629F}" destId="{33E58716-26C9-4F9C-9A49-F485F143A5CC}"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E6949A7-B947-4732-BAB4-034C888D051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1424A49-50D1-435A-AD22-7862582D8DDC}">
      <dgm:prSet/>
      <dgm:spPr/>
      <dgm:t>
        <a:bodyPr/>
        <a:lstStyle/>
        <a:p>
          <a:r>
            <a:rPr lang="en-GB" dirty="0"/>
            <a:t>Check with the patient and their partner (if there is one) if they have any worries about sexualised behaviour. </a:t>
          </a:r>
          <a:endParaRPr lang="en-US" dirty="0"/>
        </a:p>
      </dgm:t>
    </dgm:pt>
    <dgm:pt modelId="{36664ECB-A629-47AD-AB50-B84D7577056C}" type="parTrans" cxnId="{F310091E-9467-4359-A7A9-75FB4BC72B50}">
      <dgm:prSet/>
      <dgm:spPr/>
      <dgm:t>
        <a:bodyPr/>
        <a:lstStyle/>
        <a:p>
          <a:endParaRPr lang="en-US"/>
        </a:p>
      </dgm:t>
    </dgm:pt>
    <dgm:pt modelId="{DA3703D8-DF9E-4C28-9F52-5FD5CF5A3F3F}" type="sibTrans" cxnId="{F310091E-9467-4359-A7A9-75FB4BC72B50}">
      <dgm:prSet/>
      <dgm:spPr/>
      <dgm:t>
        <a:bodyPr/>
        <a:lstStyle/>
        <a:p>
          <a:endParaRPr lang="en-US"/>
        </a:p>
      </dgm:t>
    </dgm:pt>
    <dgm:pt modelId="{0449C3CC-06A6-40BA-A657-991AC6AC5E26}">
      <dgm:prSet/>
      <dgm:spPr/>
      <dgm:t>
        <a:bodyPr/>
        <a:lstStyle/>
        <a:p>
          <a:r>
            <a:rPr lang="en-GB" dirty="0"/>
            <a:t>Share your observed concerns with the patient/partner (they might not always have insight into the risk).</a:t>
          </a:r>
          <a:endParaRPr lang="en-US" dirty="0"/>
        </a:p>
      </dgm:t>
    </dgm:pt>
    <dgm:pt modelId="{3D2EC170-ECA6-442A-AD9C-D3D4DB61CD9F}" type="parTrans" cxnId="{C4F9C079-9C2A-44E9-B9C1-554BDAA5570F}">
      <dgm:prSet/>
      <dgm:spPr/>
      <dgm:t>
        <a:bodyPr/>
        <a:lstStyle/>
        <a:p>
          <a:endParaRPr lang="en-US"/>
        </a:p>
      </dgm:t>
    </dgm:pt>
    <dgm:pt modelId="{3C23E6F7-421B-4E5F-98DD-729B88BB96B3}" type="sibTrans" cxnId="{C4F9C079-9C2A-44E9-B9C1-554BDAA5570F}">
      <dgm:prSet/>
      <dgm:spPr/>
      <dgm:t>
        <a:bodyPr/>
        <a:lstStyle/>
        <a:p>
          <a:endParaRPr lang="en-US"/>
        </a:p>
      </dgm:t>
    </dgm:pt>
    <dgm:pt modelId="{57113CAB-484E-4362-B9E7-243BDF272873}">
      <dgm:prSet/>
      <dgm:spPr/>
      <dgm:t>
        <a:bodyPr/>
        <a:lstStyle/>
        <a:p>
          <a:r>
            <a:rPr lang="en-GB" dirty="0"/>
            <a:t>Seek consent to refer to specialist input (neuropsychology, psychosexual counselling). If this is not available in your team, you may be able to access tertiary services.</a:t>
          </a:r>
          <a:endParaRPr lang="en-US" dirty="0"/>
        </a:p>
      </dgm:t>
    </dgm:pt>
    <dgm:pt modelId="{F1133AC6-E193-4917-98C5-C51279BCF6E9}" type="parTrans" cxnId="{583F892B-273F-4115-851E-505945A3575C}">
      <dgm:prSet/>
      <dgm:spPr/>
      <dgm:t>
        <a:bodyPr/>
        <a:lstStyle/>
        <a:p>
          <a:endParaRPr lang="en-US"/>
        </a:p>
      </dgm:t>
    </dgm:pt>
    <dgm:pt modelId="{3F4E80D7-A251-4A65-AD73-FD8C6B89577A}" type="sibTrans" cxnId="{583F892B-273F-4115-851E-505945A3575C}">
      <dgm:prSet/>
      <dgm:spPr/>
      <dgm:t>
        <a:bodyPr/>
        <a:lstStyle/>
        <a:p>
          <a:endParaRPr lang="en-US"/>
        </a:p>
      </dgm:t>
    </dgm:pt>
    <dgm:pt modelId="{D5153C72-557C-47B2-8B3C-14519B3A4C27}">
      <dgm:prSet/>
      <dgm:spPr/>
      <dgm:t>
        <a:bodyPr/>
        <a:lstStyle/>
        <a:p>
          <a:r>
            <a:rPr lang="en-US" dirty="0"/>
            <a:t>Share risk concerns in the usual way in your service, e.g. discuss with leads, share with safe guarding for additional advice and support. </a:t>
          </a:r>
        </a:p>
      </dgm:t>
    </dgm:pt>
    <dgm:pt modelId="{E984A07B-C81E-4CC6-B817-E3F6EFC5C198}" type="parTrans" cxnId="{02CFC5B6-6E1D-4240-A353-CB84D37A8C17}">
      <dgm:prSet/>
      <dgm:spPr/>
      <dgm:t>
        <a:bodyPr/>
        <a:lstStyle/>
        <a:p>
          <a:endParaRPr lang="en-US"/>
        </a:p>
      </dgm:t>
    </dgm:pt>
    <dgm:pt modelId="{FC2CC82A-CA49-4C4F-B410-978674731664}" type="sibTrans" cxnId="{02CFC5B6-6E1D-4240-A353-CB84D37A8C17}">
      <dgm:prSet/>
      <dgm:spPr/>
      <dgm:t>
        <a:bodyPr/>
        <a:lstStyle/>
        <a:p>
          <a:endParaRPr lang="en-US"/>
        </a:p>
      </dgm:t>
    </dgm:pt>
    <dgm:pt modelId="{DBB768FA-AF22-40D4-8DA0-748858B635E1}">
      <dgm:prSet/>
      <dgm:spPr/>
      <dgm:t>
        <a:bodyPr/>
        <a:lstStyle/>
        <a:p>
          <a:r>
            <a:rPr lang="en-GB" dirty="0"/>
            <a:t>Try not to be worried about raising these concerns, adult social care will have experience in this area. </a:t>
          </a:r>
          <a:endParaRPr lang="en-US" dirty="0"/>
        </a:p>
      </dgm:t>
    </dgm:pt>
    <dgm:pt modelId="{82B84981-EC11-455A-B2A7-46214DB84698}" type="parTrans" cxnId="{76071C76-67B3-4EC0-B55C-EDF13DEFD532}">
      <dgm:prSet/>
      <dgm:spPr/>
      <dgm:t>
        <a:bodyPr/>
        <a:lstStyle/>
        <a:p>
          <a:endParaRPr lang="en-US"/>
        </a:p>
      </dgm:t>
    </dgm:pt>
    <dgm:pt modelId="{BC7EE0C0-4BD1-471B-9157-5418CF2BF602}" type="sibTrans" cxnId="{76071C76-67B3-4EC0-B55C-EDF13DEFD532}">
      <dgm:prSet/>
      <dgm:spPr/>
      <dgm:t>
        <a:bodyPr/>
        <a:lstStyle/>
        <a:p>
          <a:endParaRPr lang="en-US"/>
        </a:p>
      </dgm:t>
    </dgm:pt>
    <dgm:pt modelId="{826BBD7C-6FE9-4AC9-8CBF-9A77FC658105}" type="pres">
      <dgm:prSet presAssocID="{5E6949A7-B947-4732-BAB4-034C888D0518}" presName="linear" presStyleCnt="0">
        <dgm:presLayoutVars>
          <dgm:animLvl val="lvl"/>
          <dgm:resizeHandles val="exact"/>
        </dgm:presLayoutVars>
      </dgm:prSet>
      <dgm:spPr/>
    </dgm:pt>
    <dgm:pt modelId="{6E8ED124-EFE8-4138-9ABD-71C1AAD0586A}" type="pres">
      <dgm:prSet presAssocID="{51424A49-50D1-435A-AD22-7862582D8DDC}" presName="parentText" presStyleLbl="node1" presStyleIdx="0" presStyleCnt="5" custLinFactNeighborX="461" custLinFactNeighborY="-51266">
        <dgm:presLayoutVars>
          <dgm:chMax val="0"/>
          <dgm:bulletEnabled val="1"/>
        </dgm:presLayoutVars>
      </dgm:prSet>
      <dgm:spPr/>
    </dgm:pt>
    <dgm:pt modelId="{27B034AD-882D-43A9-96AB-B3065DCA784D}" type="pres">
      <dgm:prSet presAssocID="{DA3703D8-DF9E-4C28-9F52-5FD5CF5A3F3F}" presName="spacer" presStyleCnt="0"/>
      <dgm:spPr/>
    </dgm:pt>
    <dgm:pt modelId="{A02A40ED-95AF-4494-A7D0-B009E9C4B2BC}" type="pres">
      <dgm:prSet presAssocID="{0449C3CC-06A6-40BA-A657-991AC6AC5E26}" presName="parentText" presStyleLbl="node1" presStyleIdx="1" presStyleCnt="5" custLinFactNeighborX="-9573" custLinFactNeighborY="70451">
        <dgm:presLayoutVars>
          <dgm:chMax val="0"/>
          <dgm:bulletEnabled val="1"/>
        </dgm:presLayoutVars>
      </dgm:prSet>
      <dgm:spPr/>
    </dgm:pt>
    <dgm:pt modelId="{6F4E1ECF-3BFB-45A5-B160-C8183DF37769}" type="pres">
      <dgm:prSet presAssocID="{3C23E6F7-421B-4E5F-98DD-729B88BB96B3}" presName="spacer" presStyleCnt="0"/>
      <dgm:spPr/>
    </dgm:pt>
    <dgm:pt modelId="{D6E40976-4199-4D49-9C47-9719EFAE846B}" type="pres">
      <dgm:prSet presAssocID="{57113CAB-484E-4362-B9E7-243BDF272873}" presName="parentText" presStyleLbl="node1" presStyleIdx="2" presStyleCnt="5">
        <dgm:presLayoutVars>
          <dgm:chMax val="0"/>
          <dgm:bulletEnabled val="1"/>
        </dgm:presLayoutVars>
      </dgm:prSet>
      <dgm:spPr/>
    </dgm:pt>
    <dgm:pt modelId="{FF4A1203-4F17-481F-8FFE-9C7D64DF1629}" type="pres">
      <dgm:prSet presAssocID="{3F4E80D7-A251-4A65-AD73-FD8C6B89577A}" presName="spacer" presStyleCnt="0"/>
      <dgm:spPr/>
    </dgm:pt>
    <dgm:pt modelId="{121C5F79-582F-48DB-B3B4-0F07A6ED1E5D}" type="pres">
      <dgm:prSet presAssocID="{D5153C72-557C-47B2-8B3C-14519B3A4C27}" presName="parentText" presStyleLbl="node1" presStyleIdx="3" presStyleCnt="5">
        <dgm:presLayoutVars>
          <dgm:chMax val="0"/>
          <dgm:bulletEnabled val="1"/>
        </dgm:presLayoutVars>
      </dgm:prSet>
      <dgm:spPr/>
    </dgm:pt>
    <dgm:pt modelId="{DFEE738C-DC3D-48DE-BE07-10472E424F71}" type="pres">
      <dgm:prSet presAssocID="{FC2CC82A-CA49-4C4F-B410-978674731664}" presName="spacer" presStyleCnt="0"/>
      <dgm:spPr/>
    </dgm:pt>
    <dgm:pt modelId="{5D4FAA41-53DF-4BB4-A923-F1503E72623A}" type="pres">
      <dgm:prSet presAssocID="{DBB768FA-AF22-40D4-8DA0-748858B635E1}" presName="parentText" presStyleLbl="node1" presStyleIdx="4" presStyleCnt="5">
        <dgm:presLayoutVars>
          <dgm:chMax val="0"/>
          <dgm:bulletEnabled val="1"/>
        </dgm:presLayoutVars>
      </dgm:prSet>
      <dgm:spPr/>
    </dgm:pt>
  </dgm:ptLst>
  <dgm:cxnLst>
    <dgm:cxn modelId="{F310091E-9467-4359-A7A9-75FB4BC72B50}" srcId="{5E6949A7-B947-4732-BAB4-034C888D0518}" destId="{51424A49-50D1-435A-AD22-7862582D8DDC}" srcOrd="0" destOrd="0" parTransId="{36664ECB-A629-47AD-AB50-B84D7577056C}" sibTransId="{DA3703D8-DF9E-4C28-9F52-5FD5CF5A3F3F}"/>
    <dgm:cxn modelId="{583F892B-273F-4115-851E-505945A3575C}" srcId="{5E6949A7-B947-4732-BAB4-034C888D0518}" destId="{57113CAB-484E-4362-B9E7-243BDF272873}" srcOrd="2" destOrd="0" parTransId="{F1133AC6-E193-4917-98C5-C51279BCF6E9}" sibTransId="{3F4E80D7-A251-4A65-AD73-FD8C6B89577A}"/>
    <dgm:cxn modelId="{D51C9144-431D-460A-8E17-6A068E69EF25}" type="presOf" srcId="{D5153C72-557C-47B2-8B3C-14519B3A4C27}" destId="{121C5F79-582F-48DB-B3B4-0F07A6ED1E5D}" srcOrd="0" destOrd="0" presId="urn:microsoft.com/office/officeart/2005/8/layout/vList2"/>
    <dgm:cxn modelId="{76071C76-67B3-4EC0-B55C-EDF13DEFD532}" srcId="{5E6949A7-B947-4732-BAB4-034C888D0518}" destId="{DBB768FA-AF22-40D4-8DA0-748858B635E1}" srcOrd="4" destOrd="0" parTransId="{82B84981-EC11-455A-B2A7-46214DB84698}" sibTransId="{BC7EE0C0-4BD1-471B-9157-5418CF2BF602}"/>
    <dgm:cxn modelId="{C4F9C079-9C2A-44E9-B9C1-554BDAA5570F}" srcId="{5E6949A7-B947-4732-BAB4-034C888D0518}" destId="{0449C3CC-06A6-40BA-A657-991AC6AC5E26}" srcOrd="1" destOrd="0" parTransId="{3D2EC170-ECA6-442A-AD9C-D3D4DB61CD9F}" sibTransId="{3C23E6F7-421B-4E5F-98DD-729B88BB96B3}"/>
    <dgm:cxn modelId="{D9BCB97A-F63D-4AAE-9129-6D1AE62B8399}" type="presOf" srcId="{5E6949A7-B947-4732-BAB4-034C888D0518}" destId="{826BBD7C-6FE9-4AC9-8CBF-9A77FC658105}" srcOrd="0" destOrd="0" presId="urn:microsoft.com/office/officeart/2005/8/layout/vList2"/>
    <dgm:cxn modelId="{C15E12B0-E06B-4F63-B078-2A703416250B}" type="presOf" srcId="{57113CAB-484E-4362-B9E7-243BDF272873}" destId="{D6E40976-4199-4D49-9C47-9719EFAE846B}" srcOrd="0" destOrd="0" presId="urn:microsoft.com/office/officeart/2005/8/layout/vList2"/>
    <dgm:cxn modelId="{02CFC5B6-6E1D-4240-A353-CB84D37A8C17}" srcId="{5E6949A7-B947-4732-BAB4-034C888D0518}" destId="{D5153C72-557C-47B2-8B3C-14519B3A4C27}" srcOrd="3" destOrd="0" parTransId="{E984A07B-C81E-4CC6-B817-E3F6EFC5C198}" sibTransId="{FC2CC82A-CA49-4C4F-B410-978674731664}"/>
    <dgm:cxn modelId="{4B2064D6-884B-4939-8E7C-36D934407046}" type="presOf" srcId="{0449C3CC-06A6-40BA-A657-991AC6AC5E26}" destId="{A02A40ED-95AF-4494-A7D0-B009E9C4B2BC}" srcOrd="0" destOrd="0" presId="urn:microsoft.com/office/officeart/2005/8/layout/vList2"/>
    <dgm:cxn modelId="{88A19EE5-7DA7-4339-956E-99360C2305CC}" type="presOf" srcId="{DBB768FA-AF22-40D4-8DA0-748858B635E1}" destId="{5D4FAA41-53DF-4BB4-A923-F1503E72623A}" srcOrd="0" destOrd="0" presId="urn:microsoft.com/office/officeart/2005/8/layout/vList2"/>
    <dgm:cxn modelId="{06A7A2F4-1AD8-49FE-854E-3077F8D4C496}" type="presOf" srcId="{51424A49-50D1-435A-AD22-7862582D8DDC}" destId="{6E8ED124-EFE8-4138-9ABD-71C1AAD0586A}" srcOrd="0" destOrd="0" presId="urn:microsoft.com/office/officeart/2005/8/layout/vList2"/>
    <dgm:cxn modelId="{80ECEED6-9228-47B7-836F-C52D800EB72E}" type="presParOf" srcId="{826BBD7C-6FE9-4AC9-8CBF-9A77FC658105}" destId="{6E8ED124-EFE8-4138-9ABD-71C1AAD0586A}" srcOrd="0" destOrd="0" presId="urn:microsoft.com/office/officeart/2005/8/layout/vList2"/>
    <dgm:cxn modelId="{D66B2628-382D-4BB4-9548-1F4841B8F0BC}" type="presParOf" srcId="{826BBD7C-6FE9-4AC9-8CBF-9A77FC658105}" destId="{27B034AD-882D-43A9-96AB-B3065DCA784D}" srcOrd="1" destOrd="0" presId="urn:microsoft.com/office/officeart/2005/8/layout/vList2"/>
    <dgm:cxn modelId="{21476BD8-F7CB-4BE3-A5ED-6E8ED77210DC}" type="presParOf" srcId="{826BBD7C-6FE9-4AC9-8CBF-9A77FC658105}" destId="{A02A40ED-95AF-4494-A7D0-B009E9C4B2BC}" srcOrd="2" destOrd="0" presId="urn:microsoft.com/office/officeart/2005/8/layout/vList2"/>
    <dgm:cxn modelId="{7692EE7E-3BB6-464E-9D02-2B6CC862CFE1}" type="presParOf" srcId="{826BBD7C-6FE9-4AC9-8CBF-9A77FC658105}" destId="{6F4E1ECF-3BFB-45A5-B160-C8183DF37769}" srcOrd="3" destOrd="0" presId="urn:microsoft.com/office/officeart/2005/8/layout/vList2"/>
    <dgm:cxn modelId="{38F66D56-73EA-4CCC-BA78-5358DDBAA787}" type="presParOf" srcId="{826BBD7C-6FE9-4AC9-8CBF-9A77FC658105}" destId="{D6E40976-4199-4D49-9C47-9719EFAE846B}" srcOrd="4" destOrd="0" presId="urn:microsoft.com/office/officeart/2005/8/layout/vList2"/>
    <dgm:cxn modelId="{6FD533DF-6041-4649-9080-74553C6C6018}" type="presParOf" srcId="{826BBD7C-6FE9-4AC9-8CBF-9A77FC658105}" destId="{FF4A1203-4F17-481F-8FFE-9C7D64DF1629}" srcOrd="5" destOrd="0" presId="urn:microsoft.com/office/officeart/2005/8/layout/vList2"/>
    <dgm:cxn modelId="{22B3F030-1803-4C24-945D-7BD4567B34FE}" type="presParOf" srcId="{826BBD7C-6FE9-4AC9-8CBF-9A77FC658105}" destId="{121C5F79-582F-48DB-B3B4-0F07A6ED1E5D}" srcOrd="6" destOrd="0" presId="urn:microsoft.com/office/officeart/2005/8/layout/vList2"/>
    <dgm:cxn modelId="{A3E34BCA-6CEC-462B-A60D-98B1516E410D}" type="presParOf" srcId="{826BBD7C-6FE9-4AC9-8CBF-9A77FC658105}" destId="{DFEE738C-DC3D-48DE-BE07-10472E424F71}" srcOrd="7" destOrd="0" presId="urn:microsoft.com/office/officeart/2005/8/layout/vList2"/>
    <dgm:cxn modelId="{62045DA6-98E6-4B4F-97ED-96F2196DCF80}" type="presParOf" srcId="{826BBD7C-6FE9-4AC9-8CBF-9A77FC658105}" destId="{5D4FAA41-53DF-4BB4-A923-F1503E72623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7DF18B7-91AA-46A0-AFC9-D2F25709B076}"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811A9A03-2AAD-4B92-AE64-D8B878F34C58}">
      <dgm:prSet/>
      <dgm:spPr/>
      <dgm:t>
        <a:bodyPr/>
        <a:lstStyle/>
        <a:p>
          <a:r>
            <a:rPr lang="en-GB"/>
            <a:t>Bed mobility</a:t>
          </a:r>
          <a:endParaRPr lang="en-US"/>
        </a:p>
      </dgm:t>
    </dgm:pt>
    <dgm:pt modelId="{9FDD9439-E85D-426A-9EB4-9E73C8954587}" type="parTrans" cxnId="{905A2F34-9677-44C9-9005-7D15BB7879C8}">
      <dgm:prSet/>
      <dgm:spPr/>
      <dgm:t>
        <a:bodyPr/>
        <a:lstStyle/>
        <a:p>
          <a:endParaRPr lang="en-US"/>
        </a:p>
      </dgm:t>
    </dgm:pt>
    <dgm:pt modelId="{EBE4EE9F-0D45-4F94-98CA-A69A7D750195}" type="sibTrans" cxnId="{905A2F34-9677-44C9-9005-7D15BB7879C8}">
      <dgm:prSet/>
      <dgm:spPr/>
      <dgm:t>
        <a:bodyPr/>
        <a:lstStyle/>
        <a:p>
          <a:endParaRPr lang="en-US"/>
        </a:p>
      </dgm:t>
    </dgm:pt>
    <dgm:pt modelId="{E4363E89-1D17-413E-B9A8-D146F474DCA5}">
      <dgm:prSet/>
      <dgm:spPr/>
      <dgm:t>
        <a:bodyPr/>
        <a:lstStyle/>
        <a:p>
          <a:r>
            <a:rPr lang="en-GB"/>
            <a:t>Slide sheets</a:t>
          </a:r>
          <a:endParaRPr lang="en-US"/>
        </a:p>
      </dgm:t>
    </dgm:pt>
    <dgm:pt modelId="{2DD86EFF-FAE2-4B0F-B0D9-2F0CCA62FB03}" type="parTrans" cxnId="{C8FF9563-57E5-4B62-A230-9231418A5193}">
      <dgm:prSet/>
      <dgm:spPr/>
      <dgm:t>
        <a:bodyPr/>
        <a:lstStyle/>
        <a:p>
          <a:endParaRPr lang="en-US"/>
        </a:p>
      </dgm:t>
    </dgm:pt>
    <dgm:pt modelId="{9AABC3CF-4F42-47EC-9BC6-7D049719B19A}" type="sibTrans" cxnId="{C8FF9563-57E5-4B62-A230-9231418A5193}">
      <dgm:prSet/>
      <dgm:spPr/>
      <dgm:t>
        <a:bodyPr/>
        <a:lstStyle/>
        <a:p>
          <a:endParaRPr lang="en-US"/>
        </a:p>
      </dgm:t>
    </dgm:pt>
    <dgm:pt modelId="{17FA6A83-811A-4495-B41E-AE879C4D99D7}">
      <dgm:prSet/>
      <dgm:spPr/>
      <dgm:t>
        <a:bodyPr/>
        <a:lstStyle/>
        <a:p>
          <a:r>
            <a:rPr lang="en-GB"/>
            <a:t>Cushions</a:t>
          </a:r>
          <a:endParaRPr lang="en-US"/>
        </a:p>
      </dgm:t>
    </dgm:pt>
    <dgm:pt modelId="{1D87C91C-2FC4-4EF5-A833-C25DF8537927}" type="parTrans" cxnId="{3A59346D-D364-4F58-A0FC-ECFFF0D526D7}">
      <dgm:prSet/>
      <dgm:spPr/>
      <dgm:t>
        <a:bodyPr/>
        <a:lstStyle/>
        <a:p>
          <a:endParaRPr lang="en-US"/>
        </a:p>
      </dgm:t>
    </dgm:pt>
    <dgm:pt modelId="{DFAF49E2-46A8-435D-AE54-7E7BD7FA8ECF}" type="sibTrans" cxnId="{3A59346D-D364-4F58-A0FC-ECFFF0D526D7}">
      <dgm:prSet/>
      <dgm:spPr/>
      <dgm:t>
        <a:bodyPr/>
        <a:lstStyle/>
        <a:p>
          <a:endParaRPr lang="en-US"/>
        </a:p>
      </dgm:t>
    </dgm:pt>
    <dgm:pt modelId="{2A058CA2-74A9-4AE8-B21B-4646F0AF74DE}">
      <dgm:prSet/>
      <dgm:spPr/>
      <dgm:t>
        <a:bodyPr/>
        <a:lstStyle/>
        <a:p>
          <a:r>
            <a:rPr lang="en-GB"/>
            <a:t>Handling belts</a:t>
          </a:r>
          <a:endParaRPr lang="en-US"/>
        </a:p>
      </dgm:t>
    </dgm:pt>
    <dgm:pt modelId="{FE124A29-B2BA-45B3-A985-D3AAFA0EAC92}" type="parTrans" cxnId="{D7C82467-CD12-4BC6-99BB-E3ABB45264F9}">
      <dgm:prSet/>
      <dgm:spPr/>
      <dgm:t>
        <a:bodyPr/>
        <a:lstStyle/>
        <a:p>
          <a:endParaRPr lang="en-US"/>
        </a:p>
      </dgm:t>
    </dgm:pt>
    <dgm:pt modelId="{F4523D64-7595-46D9-AC43-805B5D5AA83B}" type="sibTrans" cxnId="{D7C82467-CD12-4BC6-99BB-E3ABB45264F9}">
      <dgm:prSet/>
      <dgm:spPr/>
      <dgm:t>
        <a:bodyPr/>
        <a:lstStyle/>
        <a:p>
          <a:endParaRPr lang="en-US"/>
        </a:p>
      </dgm:t>
    </dgm:pt>
    <dgm:pt modelId="{183B6F53-6C45-4E19-9D5E-F3813B4D025C}">
      <dgm:prSet/>
      <dgm:spPr/>
      <dgm:t>
        <a:bodyPr/>
        <a:lstStyle/>
        <a:p>
          <a:r>
            <a:rPr lang="en-GB"/>
            <a:t>Positioning suggestions</a:t>
          </a:r>
          <a:endParaRPr lang="en-US"/>
        </a:p>
      </dgm:t>
    </dgm:pt>
    <dgm:pt modelId="{48F32538-7257-42F6-9F47-772C2B22D867}" type="parTrans" cxnId="{1ACC85A2-55A3-48C9-9560-804CB6AE60F3}">
      <dgm:prSet/>
      <dgm:spPr/>
      <dgm:t>
        <a:bodyPr/>
        <a:lstStyle/>
        <a:p>
          <a:endParaRPr lang="en-US"/>
        </a:p>
      </dgm:t>
    </dgm:pt>
    <dgm:pt modelId="{468F4695-0D9B-49D5-AC77-D0B85C7E2E07}" type="sibTrans" cxnId="{1ACC85A2-55A3-48C9-9560-804CB6AE60F3}">
      <dgm:prSet/>
      <dgm:spPr/>
      <dgm:t>
        <a:bodyPr/>
        <a:lstStyle/>
        <a:p>
          <a:endParaRPr lang="en-US"/>
        </a:p>
      </dgm:t>
    </dgm:pt>
    <dgm:pt modelId="{337B7A1F-AF3F-4F5E-85E5-264A645DA36B}">
      <dgm:prSet/>
      <dgm:spPr/>
      <dgm:t>
        <a:bodyPr/>
        <a:lstStyle/>
        <a:p>
          <a:r>
            <a:rPr lang="en-GB"/>
            <a:t>Oral dyspraxia training </a:t>
          </a:r>
          <a:endParaRPr lang="en-US"/>
        </a:p>
      </dgm:t>
    </dgm:pt>
    <dgm:pt modelId="{13BC20F8-BDAE-4D22-8FB1-D0FC9379F05D}" type="parTrans" cxnId="{339A7F6D-EAEC-485D-BDD9-6EE2E66CC0D2}">
      <dgm:prSet/>
      <dgm:spPr/>
      <dgm:t>
        <a:bodyPr/>
        <a:lstStyle/>
        <a:p>
          <a:endParaRPr lang="en-US"/>
        </a:p>
      </dgm:t>
    </dgm:pt>
    <dgm:pt modelId="{8CABAAA6-2BB0-4633-BBA1-2EBBB38BC241}" type="sibTrans" cxnId="{339A7F6D-EAEC-485D-BDD9-6EE2E66CC0D2}">
      <dgm:prSet/>
      <dgm:spPr/>
      <dgm:t>
        <a:bodyPr/>
        <a:lstStyle/>
        <a:p>
          <a:endParaRPr lang="en-US"/>
        </a:p>
      </dgm:t>
    </dgm:pt>
    <dgm:pt modelId="{B1629232-C57E-4990-8061-1B3BCC6FAD12}">
      <dgm:prSet/>
      <dgm:spPr/>
      <dgm:t>
        <a:bodyPr/>
        <a:lstStyle/>
        <a:p>
          <a:r>
            <a:rPr lang="en-GB"/>
            <a:t>Catheters and skincare</a:t>
          </a:r>
          <a:endParaRPr lang="en-US"/>
        </a:p>
      </dgm:t>
    </dgm:pt>
    <dgm:pt modelId="{33366FF1-C99F-4977-92E7-447BF6EC7366}" type="parTrans" cxnId="{6A4116C8-355B-4D67-B6E7-C4A1BA7687E6}">
      <dgm:prSet/>
      <dgm:spPr/>
      <dgm:t>
        <a:bodyPr/>
        <a:lstStyle/>
        <a:p>
          <a:endParaRPr lang="en-US"/>
        </a:p>
      </dgm:t>
    </dgm:pt>
    <dgm:pt modelId="{DB77DFD1-6A33-425D-9DC2-F5E82AC947AC}" type="sibTrans" cxnId="{6A4116C8-355B-4D67-B6E7-C4A1BA7687E6}">
      <dgm:prSet/>
      <dgm:spPr/>
      <dgm:t>
        <a:bodyPr/>
        <a:lstStyle/>
        <a:p>
          <a:endParaRPr lang="en-US"/>
        </a:p>
      </dgm:t>
    </dgm:pt>
    <dgm:pt modelId="{30B11184-1D96-4C80-8FC6-9096A200AEB4}">
      <dgm:prSet/>
      <dgm:spPr/>
      <dgm:t>
        <a:bodyPr/>
        <a:lstStyle/>
        <a:p>
          <a:r>
            <a:rPr lang="en-GB"/>
            <a:t>Pacing and planning</a:t>
          </a:r>
          <a:endParaRPr lang="en-US"/>
        </a:p>
      </dgm:t>
    </dgm:pt>
    <dgm:pt modelId="{7BD4C582-BBC4-4943-89CF-43D85ABF291C}" type="parTrans" cxnId="{C2F43ECB-EF64-4823-BFA2-16964B65ACEF}">
      <dgm:prSet/>
      <dgm:spPr/>
      <dgm:t>
        <a:bodyPr/>
        <a:lstStyle/>
        <a:p>
          <a:endParaRPr lang="en-US"/>
        </a:p>
      </dgm:t>
    </dgm:pt>
    <dgm:pt modelId="{944F8DA7-A40A-48B6-A68C-B4FE6EF44303}" type="sibTrans" cxnId="{C2F43ECB-EF64-4823-BFA2-16964B65ACEF}">
      <dgm:prSet/>
      <dgm:spPr/>
      <dgm:t>
        <a:bodyPr/>
        <a:lstStyle/>
        <a:p>
          <a:endParaRPr lang="en-US"/>
        </a:p>
      </dgm:t>
    </dgm:pt>
    <dgm:pt modelId="{24D9701F-0CCF-4E10-896A-7D24BD16846E}">
      <dgm:prSet/>
      <dgm:spPr/>
      <dgm:t>
        <a:bodyPr/>
        <a:lstStyle/>
        <a:p>
          <a:r>
            <a:rPr lang="en-GB"/>
            <a:t>Seated positions for vestibular problems</a:t>
          </a:r>
          <a:endParaRPr lang="en-US"/>
        </a:p>
      </dgm:t>
    </dgm:pt>
    <dgm:pt modelId="{92133DB5-4481-45AE-97EA-0A2E0FEA5D08}" type="parTrans" cxnId="{18E594AE-0198-4A62-926C-26B04BAC0E62}">
      <dgm:prSet/>
      <dgm:spPr/>
      <dgm:t>
        <a:bodyPr/>
        <a:lstStyle/>
        <a:p>
          <a:endParaRPr lang="en-US"/>
        </a:p>
      </dgm:t>
    </dgm:pt>
    <dgm:pt modelId="{7FB91A24-CEB7-402B-90CF-BEF035B37A55}" type="sibTrans" cxnId="{18E594AE-0198-4A62-926C-26B04BAC0E62}">
      <dgm:prSet/>
      <dgm:spPr/>
      <dgm:t>
        <a:bodyPr/>
        <a:lstStyle/>
        <a:p>
          <a:endParaRPr lang="en-US"/>
        </a:p>
      </dgm:t>
    </dgm:pt>
    <dgm:pt modelId="{A142C78A-743C-42D7-9299-D8FB6F36CD57}" type="pres">
      <dgm:prSet presAssocID="{47DF18B7-91AA-46A0-AFC9-D2F25709B076}" presName="diagram" presStyleCnt="0">
        <dgm:presLayoutVars>
          <dgm:dir/>
          <dgm:resizeHandles val="exact"/>
        </dgm:presLayoutVars>
      </dgm:prSet>
      <dgm:spPr/>
    </dgm:pt>
    <dgm:pt modelId="{CE3F795C-7466-43B1-B143-DF238C5CC408}" type="pres">
      <dgm:prSet presAssocID="{811A9A03-2AAD-4B92-AE64-D8B878F34C58}" presName="node" presStyleLbl="node1" presStyleIdx="0" presStyleCnt="9">
        <dgm:presLayoutVars>
          <dgm:bulletEnabled val="1"/>
        </dgm:presLayoutVars>
      </dgm:prSet>
      <dgm:spPr/>
    </dgm:pt>
    <dgm:pt modelId="{3BD345F5-F49F-4A71-9330-98C7B22ADF41}" type="pres">
      <dgm:prSet presAssocID="{EBE4EE9F-0D45-4F94-98CA-A69A7D750195}" presName="sibTrans" presStyleCnt="0"/>
      <dgm:spPr/>
    </dgm:pt>
    <dgm:pt modelId="{CCC677B3-3384-4A82-8964-5A64C9110283}" type="pres">
      <dgm:prSet presAssocID="{E4363E89-1D17-413E-B9A8-D146F474DCA5}" presName="node" presStyleLbl="node1" presStyleIdx="1" presStyleCnt="9">
        <dgm:presLayoutVars>
          <dgm:bulletEnabled val="1"/>
        </dgm:presLayoutVars>
      </dgm:prSet>
      <dgm:spPr/>
    </dgm:pt>
    <dgm:pt modelId="{54655716-0B04-4871-B528-3B6A71286CA9}" type="pres">
      <dgm:prSet presAssocID="{9AABC3CF-4F42-47EC-9BC6-7D049719B19A}" presName="sibTrans" presStyleCnt="0"/>
      <dgm:spPr/>
    </dgm:pt>
    <dgm:pt modelId="{C49B2E59-B052-4BEE-A825-9AB0690E69D3}" type="pres">
      <dgm:prSet presAssocID="{17FA6A83-811A-4495-B41E-AE879C4D99D7}" presName="node" presStyleLbl="node1" presStyleIdx="2" presStyleCnt="9">
        <dgm:presLayoutVars>
          <dgm:bulletEnabled val="1"/>
        </dgm:presLayoutVars>
      </dgm:prSet>
      <dgm:spPr/>
    </dgm:pt>
    <dgm:pt modelId="{037DFEC2-5666-4266-85A1-06E308ADAC1A}" type="pres">
      <dgm:prSet presAssocID="{DFAF49E2-46A8-435D-AE54-7E7BD7FA8ECF}" presName="sibTrans" presStyleCnt="0"/>
      <dgm:spPr/>
    </dgm:pt>
    <dgm:pt modelId="{2DB06EF7-F7A1-4F30-8AE1-D67AE4CB37DE}" type="pres">
      <dgm:prSet presAssocID="{2A058CA2-74A9-4AE8-B21B-4646F0AF74DE}" presName="node" presStyleLbl="node1" presStyleIdx="3" presStyleCnt="9">
        <dgm:presLayoutVars>
          <dgm:bulletEnabled val="1"/>
        </dgm:presLayoutVars>
      </dgm:prSet>
      <dgm:spPr/>
    </dgm:pt>
    <dgm:pt modelId="{F0A3337E-E726-4800-BF5C-9AA92C369872}" type="pres">
      <dgm:prSet presAssocID="{F4523D64-7595-46D9-AC43-805B5D5AA83B}" presName="sibTrans" presStyleCnt="0"/>
      <dgm:spPr/>
    </dgm:pt>
    <dgm:pt modelId="{3D97FC68-1629-48BC-81E9-AB606403D63D}" type="pres">
      <dgm:prSet presAssocID="{183B6F53-6C45-4E19-9D5E-F3813B4D025C}" presName="node" presStyleLbl="node1" presStyleIdx="4" presStyleCnt="9">
        <dgm:presLayoutVars>
          <dgm:bulletEnabled val="1"/>
        </dgm:presLayoutVars>
      </dgm:prSet>
      <dgm:spPr/>
    </dgm:pt>
    <dgm:pt modelId="{10AA12E5-1737-4181-AB7D-A16FCB3B8D10}" type="pres">
      <dgm:prSet presAssocID="{468F4695-0D9B-49D5-AC77-D0B85C7E2E07}" presName="sibTrans" presStyleCnt="0"/>
      <dgm:spPr/>
    </dgm:pt>
    <dgm:pt modelId="{6E2B476D-67BC-4F9F-B06E-48A6AFF43420}" type="pres">
      <dgm:prSet presAssocID="{337B7A1F-AF3F-4F5E-85E5-264A645DA36B}" presName="node" presStyleLbl="node1" presStyleIdx="5" presStyleCnt="9">
        <dgm:presLayoutVars>
          <dgm:bulletEnabled val="1"/>
        </dgm:presLayoutVars>
      </dgm:prSet>
      <dgm:spPr/>
    </dgm:pt>
    <dgm:pt modelId="{5A942320-9FC9-47BA-AF42-F6E2857A5F77}" type="pres">
      <dgm:prSet presAssocID="{8CABAAA6-2BB0-4633-BBA1-2EBBB38BC241}" presName="sibTrans" presStyleCnt="0"/>
      <dgm:spPr/>
    </dgm:pt>
    <dgm:pt modelId="{4D735AE5-8CCE-452B-BBCC-B1CEB4FE5BCA}" type="pres">
      <dgm:prSet presAssocID="{B1629232-C57E-4990-8061-1B3BCC6FAD12}" presName="node" presStyleLbl="node1" presStyleIdx="6" presStyleCnt="9">
        <dgm:presLayoutVars>
          <dgm:bulletEnabled val="1"/>
        </dgm:presLayoutVars>
      </dgm:prSet>
      <dgm:spPr/>
    </dgm:pt>
    <dgm:pt modelId="{FFD956AC-4B47-4DB6-8E6B-F85662675B06}" type="pres">
      <dgm:prSet presAssocID="{DB77DFD1-6A33-425D-9DC2-F5E82AC947AC}" presName="sibTrans" presStyleCnt="0"/>
      <dgm:spPr/>
    </dgm:pt>
    <dgm:pt modelId="{9DB3AF1E-0247-4C2C-971F-D17FDB73C1A2}" type="pres">
      <dgm:prSet presAssocID="{30B11184-1D96-4C80-8FC6-9096A200AEB4}" presName="node" presStyleLbl="node1" presStyleIdx="7" presStyleCnt="9">
        <dgm:presLayoutVars>
          <dgm:bulletEnabled val="1"/>
        </dgm:presLayoutVars>
      </dgm:prSet>
      <dgm:spPr/>
    </dgm:pt>
    <dgm:pt modelId="{EFD81B49-4655-4DB1-B9A4-ED734DDC4BDE}" type="pres">
      <dgm:prSet presAssocID="{944F8DA7-A40A-48B6-A68C-B4FE6EF44303}" presName="sibTrans" presStyleCnt="0"/>
      <dgm:spPr/>
    </dgm:pt>
    <dgm:pt modelId="{FD0FF8EC-E86F-4115-806F-76A9CD358735}" type="pres">
      <dgm:prSet presAssocID="{24D9701F-0CCF-4E10-896A-7D24BD16846E}" presName="node" presStyleLbl="node1" presStyleIdx="8" presStyleCnt="9">
        <dgm:presLayoutVars>
          <dgm:bulletEnabled val="1"/>
        </dgm:presLayoutVars>
      </dgm:prSet>
      <dgm:spPr/>
    </dgm:pt>
  </dgm:ptLst>
  <dgm:cxnLst>
    <dgm:cxn modelId="{22045B01-1911-42B6-B7CF-59F899B72096}" type="presOf" srcId="{B1629232-C57E-4990-8061-1B3BCC6FAD12}" destId="{4D735AE5-8CCE-452B-BBCC-B1CEB4FE5BCA}" srcOrd="0" destOrd="0" presId="urn:microsoft.com/office/officeart/2005/8/layout/default"/>
    <dgm:cxn modelId="{5BDF001A-56B1-4395-8B0A-D223F8876015}" type="presOf" srcId="{24D9701F-0CCF-4E10-896A-7D24BD16846E}" destId="{FD0FF8EC-E86F-4115-806F-76A9CD358735}" srcOrd="0" destOrd="0" presId="urn:microsoft.com/office/officeart/2005/8/layout/default"/>
    <dgm:cxn modelId="{1F4E2E1F-DA39-4B5E-8604-8C0BE524D670}" type="presOf" srcId="{47DF18B7-91AA-46A0-AFC9-D2F25709B076}" destId="{A142C78A-743C-42D7-9299-D8FB6F36CD57}" srcOrd="0" destOrd="0" presId="urn:microsoft.com/office/officeart/2005/8/layout/default"/>
    <dgm:cxn modelId="{807B5C20-8CFF-427F-BB2C-CAB06FFC65D4}" type="presOf" srcId="{337B7A1F-AF3F-4F5E-85E5-264A645DA36B}" destId="{6E2B476D-67BC-4F9F-B06E-48A6AFF43420}" srcOrd="0" destOrd="0" presId="urn:microsoft.com/office/officeart/2005/8/layout/default"/>
    <dgm:cxn modelId="{905A2F34-9677-44C9-9005-7D15BB7879C8}" srcId="{47DF18B7-91AA-46A0-AFC9-D2F25709B076}" destId="{811A9A03-2AAD-4B92-AE64-D8B878F34C58}" srcOrd="0" destOrd="0" parTransId="{9FDD9439-E85D-426A-9EB4-9E73C8954587}" sibTransId="{EBE4EE9F-0D45-4F94-98CA-A69A7D750195}"/>
    <dgm:cxn modelId="{C8FF9563-57E5-4B62-A230-9231418A5193}" srcId="{47DF18B7-91AA-46A0-AFC9-D2F25709B076}" destId="{E4363E89-1D17-413E-B9A8-D146F474DCA5}" srcOrd="1" destOrd="0" parTransId="{2DD86EFF-FAE2-4B0F-B0D9-2F0CCA62FB03}" sibTransId="{9AABC3CF-4F42-47EC-9BC6-7D049719B19A}"/>
    <dgm:cxn modelId="{D4053D45-EDEE-42C5-8C3A-25C616BAF354}" type="presOf" srcId="{2A058CA2-74A9-4AE8-B21B-4646F0AF74DE}" destId="{2DB06EF7-F7A1-4F30-8AE1-D67AE4CB37DE}" srcOrd="0" destOrd="0" presId="urn:microsoft.com/office/officeart/2005/8/layout/default"/>
    <dgm:cxn modelId="{D7C82467-CD12-4BC6-99BB-E3ABB45264F9}" srcId="{47DF18B7-91AA-46A0-AFC9-D2F25709B076}" destId="{2A058CA2-74A9-4AE8-B21B-4646F0AF74DE}" srcOrd="3" destOrd="0" parTransId="{FE124A29-B2BA-45B3-A985-D3AAFA0EAC92}" sibTransId="{F4523D64-7595-46D9-AC43-805B5D5AA83B}"/>
    <dgm:cxn modelId="{3A59346D-D364-4F58-A0FC-ECFFF0D526D7}" srcId="{47DF18B7-91AA-46A0-AFC9-D2F25709B076}" destId="{17FA6A83-811A-4495-B41E-AE879C4D99D7}" srcOrd="2" destOrd="0" parTransId="{1D87C91C-2FC4-4EF5-A833-C25DF8537927}" sibTransId="{DFAF49E2-46A8-435D-AE54-7E7BD7FA8ECF}"/>
    <dgm:cxn modelId="{339A7F6D-EAEC-485D-BDD9-6EE2E66CC0D2}" srcId="{47DF18B7-91AA-46A0-AFC9-D2F25709B076}" destId="{337B7A1F-AF3F-4F5E-85E5-264A645DA36B}" srcOrd="5" destOrd="0" parTransId="{13BC20F8-BDAE-4D22-8FB1-D0FC9379F05D}" sibTransId="{8CABAAA6-2BB0-4633-BBA1-2EBBB38BC241}"/>
    <dgm:cxn modelId="{974BC758-6805-4142-9614-1877AFF8B3A7}" type="presOf" srcId="{17FA6A83-811A-4495-B41E-AE879C4D99D7}" destId="{C49B2E59-B052-4BEE-A825-9AB0690E69D3}" srcOrd="0" destOrd="0" presId="urn:microsoft.com/office/officeart/2005/8/layout/default"/>
    <dgm:cxn modelId="{D8576481-1F25-48B5-BE21-EB4F63DD9CAD}" type="presOf" srcId="{183B6F53-6C45-4E19-9D5E-F3813B4D025C}" destId="{3D97FC68-1629-48BC-81E9-AB606403D63D}" srcOrd="0" destOrd="0" presId="urn:microsoft.com/office/officeart/2005/8/layout/default"/>
    <dgm:cxn modelId="{1ACC85A2-55A3-48C9-9560-804CB6AE60F3}" srcId="{47DF18B7-91AA-46A0-AFC9-D2F25709B076}" destId="{183B6F53-6C45-4E19-9D5E-F3813B4D025C}" srcOrd="4" destOrd="0" parTransId="{48F32538-7257-42F6-9F47-772C2B22D867}" sibTransId="{468F4695-0D9B-49D5-AC77-D0B85C7E2E07}"/>
    <dgm:cxn modelId="{18E594AE-0198-4A62-926C-26B04BAC0E62}" srcId="{47DF18B7-91AA-46A0-AFC9-D2F25709B076}" destId="{24D9701F-0CCF-4E10-896A-7D24BD16846E}" srcOrd="8" destOrd="0" parTransId="{92133DB5-4481-45AE-97EA-0A2E0FEA5D08}" sibTransId="{7FB91A24-CEB7-402B-90CF-BEF035B37A55}"/>
    <dgm:cxn modelId="{BEE017C4-4707-4F86-B829-A8F18D727229}" type="presOf" srcId="{811A9A03-2AAD-4B92-AE64-D8B878F34C58}" destId="{CE3F795C-7466-43B1-B143-DF238C5CC408}" srcOrd="0" destOrd="0" presId="urn:microsoft.com/office/officeart/2005/8/layout/default"/>
    <dgm:cxn modelId="{6A4116C8-355B-4D67-B6E7-C4A1BA7687E6}" srcId="{47DF18B7-91AA-46A0-AFC9-D2F25709B076}" destId="{B1629232-C57E-4990-8061-1B3BCC6FAD12}" srcOrd="6" destOrd="0" parTransId="{33366FF1-C99F-4977-92E7-447BF6EC7366}" sibTransId="{DB77DFD1-6A33-425D-9DC2-F5E82AC947AC}"/>
    <dgm:cxn modelId="{C2F43ECB-EF64-4823-BFA2-16964B65ACEF}" srcId="{47DF18B7-91AA-46A0-AFC9-D2F25709B076}" destId="{30B11184-1D96-4C80-8FC6-9096A200AEB4}" srcOrd="7" destOrd="0" parTransId="{7BD4C582-BBC4-4943-89CF-43D85ABF291C}" sibTransId="{944F8DA7-A40A-48B6-A68C-B4FE6EF44303}"/>
    <dgm:cxn modelId="{FD9DB8CF-4098-48B6-BA2C-0B11E6393FA1}" type="presOf" srcId="{E4363E89-1D17-413E-B9A8-D146F474DCA5}" destId="{CCC677B3-3384-4A82-8964-5A64C9110283}" srcOrd="0" destOrd="0" presId="urn:microsoft.com/office/officeart/2005/8/layout/default"/>
    <dgm:cxn modelId="{BB0D84F7-610F-4509-AA15-C8D7C0002511}" type="presOf" srcId="{30B11184-1D96-4C80-8FC6-9096A200AEB4}" destId="{9DB3AF1E-0247-4C2C-971F-D17FDB73C1A2}" srcOrd="0" destOrd="0" presId="urn:microsoft.com/office/officeart/2005/8/layout/default"/>
    <dgm:cxn modelId="{8D4C0856-10FC-434F-97F2-D474A5C89278}" type="presParOf" srcId="{A142C78A-743C-42D7-9299-D8FB6F36CD57}" destId="{CE3F795C-7466-43B1-B143-DF238C5CC408}" srcOrd="0" destOrd="0" presId="urn:microsoft.com/office/officeart/2005/8/layout/default"/>
    <dgm:cxn modelId="{432BA694-5C18-45A1-84EC-E3248049FCEF}" type="presParOf" srcId="{A142C78A-743C-42D7-9299-D8FB6F36CD57}" destId="{3BD345F5-F49F-4A71-9330-98C7B22ADF41}" srcOrd="1" destOrd="0" presId="urn:microsoft.com/office/officeart/2005/8/layout/default"/>
    <dgm:cxn modelId="{26623602-C38D-4732-B420-F0001984C02E}" type="presParOf" srcId="{A142C78A-743C-42D7-9299-D8FB6F36CD57}" destId="{CCC677B3-3384-4A82-8964-5A64C9110283}" srcOrd="2" destOrd="0" presId="urn:microsoft.com/office/officeart/2005/8/layout/default"/>
    <dgm:cxn modelId="{C031DE2B-0EDD-4779-944D-7FDAEEEFEEC8}" type="presParOf" srcId="{A142C78A-743C-42D7-9299-D8FB6F36CD57}" destId="{54655716-0B04-4871-B528-3B6A71286CA9}" srcOrd="3" destOrd="0" presId="urn:microsoft.com/office/officeart/2005/8/layout/default"/>
    <dgm:cxn modelId="{8D5FD688-08AC-486D-BE72-0A1311E2F84F}" type="presParOf" srcId="{A142C78A-743C-42D7-9299-D8FB6F36CD57}" destId="{C49B2E59-B052-4BEE-A825-9AB0690E69D3}" srcOrd="4" destOrd="0" presId="urn:microsoft.com/office/officeart/2005/8/layout/default"/>
    <dgm:cxn modelId="{6AADE053-A1D6-4A6B-AC7C-E0FD3307E650}" type="presParOf" srcId="{A142C78A-743C-42D7-9299-D8FB6F36CD57}" destId="{037DFEC2-5666-4266-85A1-06E308ADAC1A}" srcOrd="5" destOrd="0" presId="urn:microsoft.com/office/officeart/2005/8/layout/default"/>
    <dgm:cxn modelId="{63FC9581-100E-4BE9-A7F5-5AFB10E62F62}" type="presParOf" srcId="{A142C78A-743C-42D7-9299-D8FB6F36CD57}" destId="{2DB06EF7-F7A1-4F30-8AE1-D67AE4CB37DE}" srcOrd="6" destOrd="0" presId="urn:microsoft.com/office/officeart/2005/8/layout/default"/>
    <dgm:cxn modelId="{D9C8C887-3D71-4B4F-B755-A54F6F2D2676}" type="presParOf" srcId="{A142C78A-743C-42D7-9299-D8FB6F36CD57}" destId="{F0A3337E-E726-4800-BF5C-9AA92C369872}" srcOrd="7" destOrd="0" presId="urn:microsoft.com/office/officeart/2005/8/layout/default"/>
    <dgm:cxn modelId="{F8C5F861-15D3-4DD6-B135-AB52AE10D5BF}" type="presParOf" srcId="{A142C78A-743C-42D7-9299-D8FB6F36CD57}" destId="{3D97FC68-1629-48BC-81E9-AB606403D63D}" srcOrd="8" destOrd="0" presId="urn:microsoft.com/office/officeart/2005/8/layout/default"/>
    <dgm:cxn modelId="{62B7B312-8E39-47FF-AA06-9271DCFD859A}" type="presParOf" srcId="{A142C78A-743C-42D7-9299-D8FB6F36CD57}" destId="{10AA12E5-1737-4181-AB7D-A16FCB3B8D10}" srcOrd="9" destOrd="0" presId="urn:microsoft.com/office/officeart/2005/8/layout/default"/>
    <dgm:cxn modelId="{5E388DD7-FC5E-49E6-BD6B-926E35BBFD36}" type="presParOf" srcId="{A142C78A-743C-42D7-9299-D8FB6F36CD57}" destId="{6E2B476D-67BC-4F9F-B06E-48A6AFF43420}" srcOrd="10" destOrd="0" presId="urn:microsoft.com/office/officeart/2005/8/layout/default"/>
    <dgm:cxn modelId="{0290D60C-0CD8-455B-9892-6141991F3972}" type="presParOf" srcId="{A142C78A-743C-42D7-9299-D8FB6F36CD57}" destId="{5A942320-9FC9-47BA-AF42-F6E2857A5F77}" srcOrd="11" destOrd="0" presId="urn:microsoft.com/office/officeart/2005/8/layout/default"/>
    <dgm:cxn modelId="{9C7E6246-75EB-47A2-8B0F-A269AEDD1E16}" type="presParOf" srcId="{A142C78A-743C-42D7-9299-D8FB6F36CD57}" destId="{4D735AE5-8CCE-452B-BBCC-B1CEB4FE5BCA}" srcOrd="12" destOrd="0" presId="urn:microsoft.com/office/officeart/2005/8/layout/default"/>
    <dgm:cxn modelId="{EF90E69C-BD18-4463-843E-4B4A566EC42A}" type="presParOf" srcId="{A142C78A-743C-42D7-9299-D8FB6F36CD57}" destId="{FFD956AC-4B47-4DB6-8E6B-F85662675B06}" srcOrd="13" destOrd="0" presId="urn:microsoft.com/office/officeart/2005/8/layout/default"/>
    <dgm:cxn modelId="{26742B1A-C7C4-40F9-8295-CBD41B82F739}" type="presParOf" srcId="{A142C78A-743C-42D7-9299-D8FB6F36CD57}" destId="{9DB3AF1E-0247-4C2C-971F-D17FDB73C1A2}" srcOrd="14" destOrd="0" presId="urn:microsoft.com/office/officeart/2005/8/layout/default"/>
    <dgm:cxn modelId="{223EFA85-6EBD-4DE4-8360-D778930A1F87}" type="presParOf" srcId="{A142C78A-743C-42D7-9299-D8FB6F36CD57}" destId="{EFD81B49-4655-4DB1-B9A4-ED734DDC4BDE}" srcOrd="15" destOrd="0" presId="urn:microsoft.com/office/officeart/2005/8/layout/default"/>
    <dgm:cxn modelId="{97F4BD96-E0C7-4D77-8A8D-9F095B672C06}" type="presParOf" srcId="{A142C78A-743C-42D7-9299-D8FB6F36CD57}" destId="{FD0FF8EC-E86F-4115-806F-76A9CD358735}"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C259703-7BFC-45BE-9338-0C9FAA8985A6}"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53D7EA1A-1C7B-4C73-99A4-EA8E6063D4E4}">
      <dgm:prSet/>
      <dgm:spPr/>
      <dgm:t>
        <a:bodyPr/>
        <a:lstStyle/>
        <a:p>
          <a:r>
            <a:rPr lang="en-US"/>
            <a:t>Tips for online dating</a:t>
          </a:r>
        </a:p>
      </dgm:t>
    </dgm:pt>
    <dgm:pt modelId="{6CA242A1-AACF-4CC0-A1BF-F34122F6B579}" type="parTrans" cxnId="{1821CDDE-75AA-4E38-88A0-7AD95FDA4ABB}">
      <dgm:prSet/>
      <dgm:spPr/>
      <dgm:t>
        <a:bodyPr/>
        <a:lstStyle/>
        <a:p>
          <a:endParaRPr lang="en-US"/>
        </a:p>
      </dgm:t>
    </dgm:pt>
    <dgm:pt modelId="{AC638E63-6039-4212-9E7D-03EEEAFE0BAC}" type="sibTrans" cxnId="{1821CDDE-75AA-4E38-88A0-7AD95FDA4ABB}">
      <dgm:prSet/>
      <dgm:spPr/>
      <dgm:t>
        <a:bodyPr/>
        <a:lstStyle/>
        <a:p>
          <a:endParaRPr lang="en-US"/>
        </a:p>
      </dgm:t>
    </dgm:pt>
    <dgm:pt modelId="{BBDB3CBA-5036-4D93-8833-5F462F9CA918}">
      <dgm:prSet/>
      <dgm:spPr/>
      <dgm:t>
        <a:bodyPr/>
        <a:lstStyle/>
        <a:p>
          <a:r>
            <a:rPr lang="en-US"/>
            <a:t>Most popular way to meet people</a:t>
          </a:r>
        </a:p>
      </dgm:t>
    </dgm:pt>
    <dgm:pt modelId="{74478161-FB1B-43A3-951E-B5C5AF2F03C5}" type="parTrans" cxnId="{4CA6D91F-C8CB-452F-8970-C07BFBD97828}">
      <dgm:prSet/>
      <dgm:spPr/>
      <dgm:t>
        <a:bodyPr/>
        <a:lstStyle/>
        <a:p>
          <a:endParaRPr lang="en-US"/>
        </a:p>
      </dgm:t>
    </dgm:pt>
    <dgm:pt modelId="{C72DF396-0742-407B-9397-24F786C4FD39}" type="sibTrans" cxnId="{4CA6D91F-C8CB-452F-8970-C07BFBD97828}">
      <dgm:prSet/>
      <dgm:spPr/>
      <dgm:t>
        <a:bodyPr/>
        <a:lstStyle/>
        <a:p>
          <a:endParaRPr lang="en-US"/>
        </a:p>
      </dgm:t>
    </dgm:pt>
    <dgm:pt modelId="{18077836-0F24-4D54-A5DD-30B8B5EC66F7}">
      <dgm:prSet/>
      <dgm:spPr/>
      <dgm:t>
        <a:bodyPr/>
        <a:lstStyle/>
        <a:p>
          <a:r>
            <a:rPr lang="en-US"/>
            <a:t>Harder with disability but need to recognise and accept it and get out there</a:t>
          </a:r>
        </a:p>
      </dgm:t>
    </dgm:pt>
    <dgm:pt modelId="{FB77C035-5287-4DCE-9107-C7E0B1303738}" type="parTrans" cxnId="{0A08CD67-F8E3-41C7-B648-A8095C7FE755}">
      <dgm:prSet/>
      <dgm:spPr/>
      <dgm:t>
        <a:bodyPr/>
        <a:lstStyle/>
        <a:p>
          <a:endParaRPr lang="en-US"/>
        </a:p>
      </dgm:t>
    </dgm:pt>
    <dgm:pt modelId="{D26D091C-372C-46BC-82CA-FBC175C80B5A}" type="sibTrans" cxnId="{0A08CD67-F8E3-41C7-B648-A8095C7FE755}">
      <dgm:prSet/>
      <dgm:spPr/>
      <dgm:t>
        <a:bodyPr/>
        <a:lstStyle/>
        <a:p>
          <a:endParaRPr lang="en-US"/>
        </a:p>
      </dgm:t>
    </dgm:pt>
    <dgm:pt modelId="{1F7D9192-6AC6-4617-A07A-506C54F2012F}">
      <dgm:prSet/>
      <dgm:spPr/>
      <dgm:t>
        <a:bodyPr/>
        <a:lstStyle/>
        <a:p>
          <a:r>
            <a:rPr lang="en-US"/>
            <a:t>Swipe 5 x yes each day</a:t>
          </a:r>
        </a:p>
      </dgm:t>
    </dgm:pt>
    <dgm:pt modelId="{88FC89C5-3E6D-4125-97A4-ABF2C15D4BC1}" type="parTrans" cxnId="{9E4A57FF-5050-47D0-BAC2-DA34EF91BD20}">
      <dgm:prSet/>
      <dgm:spPr/>
      <dgm:t>
        <a:bodyPr/>
        <a:lstStyle/>
        <a:p>
          <a:endParaRPr lang="en-US"/>
        </a:p>
      </dgm:t>
    </dgm:pt>
    <dgm:pt modelId="{9F2ECD97-9F6F-43FA-8EDF-C346E9BD26BA}" type="sibTrans" cxnId="{9E4A57FF-5050-47D0-BAC2-DA34EF91BD20}">
      <dgm:prSet/>
      <dgm:spPr/>
      <dgm:t>
        <a:bodyPr/>
        <a:lstStyle/>
        <a:p>
          <a:endParaRPr lang="en-US"/>
        </a:p>
      </dgm:t>
    </dgm:pt>
    <dgm:pt modelId="{94EC4633-CA2F-4D2E-AB84-BE51156EDCC2}">
      <dgm:prSet/>
      <dgm:spPr/>
      <dgm:t>
        <a:bodyPr/>
        <a:lstStyle/>
        <a:p>
          <a:r>
            <a:rPr lang="en-US"/>
            <a:t>Dating profile</a:t>
          </a:r>
        </a:p>
      </dgm:t>
    </dgm:pt>
    <dgm:pt modelId="{DE84CDC4-751F-4066-A9AA-7F9CE3296A89}" type="parTrans" cxnId="{E0541B71-EFA9-490B-908D-3D4024FADBAD}">
      <dgm:prSet/>
      <dgm:spPr/>
      <dgm:t>
        <a:bodyPr/>
        <a:lstStyle/>
        <a:p>
          <a:endParaRPr lang="en-US"/>
        </a:p>
      </dgm:t>
    </dgm:pt>
    <dgm:pt modelId="{277B9FD3-C282-43CE-978D-F4CD0E34F4FB}" type="sibTrans" cxnId="{E0541B71-EFA9-490B-908D-3D4024FADBAD}">
      <dgm:prSet/>
      <dgm:spPr/>
      <dgm:t>
        <a:bodyPr/>
        <a:lstStyle/>
        <a:p>
          <a:endParaRPr lang="en-US"/>
        </a:p>
      </dgm:t>
    </dgm:pt>
    <dgm:pt modelId="{FF8DBF4B-23C9-485C-82BC-BF9C5B86A216}">
      <dgm:prSet/>
      <dgm:spPr/>
      <dgm:t>
        <a:bodyPr/>
        <a:lstStyle/>
        <a:p>
          <a:r>
            <a:rPr lang="en-US"/>
            <a:t>What do you want in a partner</a:t>
          </a:r>
        </a:p>
      </dgm:t>
    </dgm:pt>
    <dgm:pt modelId="{08BB27E2-4C3F-411E-A072-902085BFFBC3}" type="parTrans" cxnId="{03B98073-A6C3-4544-B83A-C1686A197448}">
      <dgm:prSet/>
      <dgm:spPr/>
      <dgm:t>
        <a:bodyPr/>
        <a:lstStyle/>
        <a:p>
          <a:endParaRPr lang="en-US"/>
        </a:p>
      </dgm:t>
    </dgm:pt>
    <dgm:pt modelId="{73BBECD6-0613-4B4D-AF58-17BF5DA25D3B}" type="sibTrans" cxnId="{03B98073-A6C3-4544-B83A-C1686A197448}">
      <dgm:prSet/>
      <dgm:spPr/>
      <dgm:t>
        <a:bodyPr/>
        <a:lstStyle/>
        <a:p>
          <a:endParaRPr lang="en-US"/>
        </a:p>
      </dgm:t>
    </dgm:pt>
    <dgm:pt modelId="{F6D3D680-14BF-4BA7-B5EA-2BF538096E3C}">
      <dgm:prSet/>
      <dgm:spPr/>
      <dgm:t>
        <a:bodyPr/>
        <a:lstStyle/>
        <a:p>
          <a:r>
            <a:rPr lang="en-US"/>
            <a:t>Deal breakers?</a:t>
          </a:r>
        </a:p>
      </dgm:t>
    </dgm:pt>
    <dgm:pt modelId="{D55E8CAE-A4BD-4060-89C1-6EC493B52EB1}" type="parTrans" cxnId="{C4409407-B76B-49EB-B109-E6F8ED9E8AA7}">
      <dgm:prSet/>
      <dgm:spPr/>
      <dgm:t>
        <a:bodyPr/>
        <a:lstStyle/>
        <a:p>
          <a:endParaRPr lang="en-US"/>
        </a:p>
      </dgm:t>
    </dgm:pt>
    <dgm:pt modelId="{DC31CD10-3B84-40AF-B15E-A5DBEEB6BB6E}" type="sibTrans" cxnId="{C4409407-B76B-49EB-B109-E6F8ED9E8AA7}">
      <dgm:prSet/>
      <dgm:spPr/>
      <dgm:t>
        <a:bodyPr/>
        <a:lstStyle/>
        <a:p>
          <a:endParaRPr lang="en-US"/>
        </a:p>
      </dgm:t>
    </dgm:pt>
    <dgm:pt modelId="{21C70659-2054-4595-A87C-05F635FA332D}">
      <dgm:prSet/>
      <dgm:spPr/>
      <dgm:t>
        <a:bodyPr/>
        <a:lstStyle/>
        <a:p>
          <a:r>
            <a:rPr lang="en-US"/>
            <a:t>Favours being upfront about disability but don’t need to reveal info that makes you uncomfortable</a:t>
          </a:r>
        </a:p>
      </dgm:t>
    </dgm:pt>
    <dgm:pt modelId="{B9369F81-6E57-4C06-9FC5-52479FD9C17F}" type="parTrans" cxnId="{CEFCD4D0-81BD-464A-8F94-3B114FF32955}">
      <dgm:prSet/>
      <dgm:spPr/>
      <dgm:t>
        <a:bodyPr/>
        <a:lstStyle/>
        <a:p>
          <a:endParaRPr lang="en-US"/>
        </a:p>
      </dgm:t>
    </dgm:pt>
    <dgm:pt modelId="{0A82A3A6-2D0B-4B17-A736-ED9574590BB7}" type="sibTrans" cxnId="{CEFCD4D0-81BD-464A-8F94-3B114FF32955}">
      <dgm:prSet/>
      <dgm:spPr/>
      <dgm:t>
        <a:bodyPr/>
        <a:lstStyle/>
        <a:p>
          <a:endParaRPr lang="en-US"/>
        </a:p>
      </dgm:t>
    </dgm:pt>
    <dgm:pt modelId="{5A134E42-56F0-4F5A-8C18-1C5E294D0E00}">
      <dgm:prSet/>
      <dgm:spPr/>
      <dgm:t>
        <a:bodyPr/>
        <a:lstStyle/>
        <a:p>
          <a:r>
            <a:rPr lang="en-US"/>
            <a:t>Include a whole body photo</a:t>
          </a:r>
        </a:p>
      </dgm:t>
    </dgm:pt>
    <dgm:pt modelId="{C4F912CC-9D4A-4EBA-B8D1-FD59C037E079}" type="parTrans" cxnId="{F1414C05-83C7-42FE-A368-CFF1C22FB9FE}">
      <dgm:prSet/>
      <dgm:spPr/>
      <dgm:t>
        <a:bodyPr/>
        <a:lstStyle/>
        <a:p>
          <a:endParaRPr lang="en-US"/>
        </a:p>
      </dgm:t>
    </dgm:pt>
    <dgm:pt modelId="{34DB4B57-BD64-4866-9DD5-E4D9A16ACEB1}" type="sibTrans" cxnId="{F1414C05-83C7-42FE-A368-CFF1C22FB9FE}">
      <dgm:prSet/>
      <dgm:spPr/>
      <dgm:t>
        <a:bodyPr/>
        <a:lstStyle/>
        <a:p>
          <a:endParaRPr lang="en-US"/>
        </a:p>
      </dgm:t>
    </dgm:pt>
    <dgm:pt modelId="{F9775B14-3F51-4AC8-A4AF-C08E8C9CABE9}" type="pres">
      <dgm:prSet presAssocID="{CC259703-7BFC-45BE-9338-0C9FAA8985A6}" presName="linear" presStyleCnt="0">
        <dgm:presLayoutVars>
          <dgm:dir/>
          <dgm:animLvl val="lvl"/>
          <dgm:resizeHandles val="exact"/>
        </dgm:presLayoutVars>
      </dgm:prSet>
      <dgm:spPr/>
    </dgm:pt>
    <dgm:pt modelId="{2D45CAA5-32F1-48F8-AD98-29FC4C9DC26C}" type="pres">
      <dgm:prSet presAssocID="{53D7EA1A-1C7B-4C73-99A4-EA8E6063D4E4}" presName="parentLin" presStyleCnt="0"/>
      <dgm:spPr/>
    </dgm:pt>
    <dgm:pt modelId="{811D67F5-E8BD-4947-BE68-45CD3BF54F87}" type="pres">
      <dgm:prSet presAssocID="{53D7EA1A-1C7B-4C73-99A4-EA8E6063D4E4}" presName="parentLeftMargin" presStyleLbl="node1" presStyleIdx="0" presStyleCnt="1"/>
      <dgm:spPr/>
    </dgm:pt>
    <dgm:pt modelId="{1F05A16C-9DD9-4D74-B196-8864E6FAF9E9}" type="pres">
      <dgm:prSet presAssocID="{53D7EA1A-1C7B-4C73-99A4-EA8E6063D4E4}" presName="parentText" presStyleLbl="node1" presStyleIdx="0" presStyleCnt="1">
        <dgm:presLayoutVars>
          <dgm:chMax val="0"/>
          <dgm:bulletEnabled val="1"/>
        </dgm:presLayoutVars>
      </dgm:prSet>
      <dgm:spPr/>
    </dgm:pt>
    <dgm:pt modelId="{CD71DA44-F836-4F30-8A8D-82290539E3F7}" type="pres">
      <dgm:prSet presAssocID="{53D7EA1A-1C7B-4C73-99A4-EA8E6063D4E4}" presName="negativeSpace" presStyleCnt="0"/>
      <dgm:spPr/>
    </dgm:pt>
    <dgm:pt modelId="{7FFF3D2A-5B5F-4A7D-B76D-F2398F9CF892}" type="pres">
      <dgm:prSet presAssocID="{53D7EA1A-1C7B-4C73-99A4-EA8E6063D4E4}" presName="childText" presStyleLbl="conFgAcc1" presStyleIdx="0" presStyleCnt="1">
        <dgm:presLayoutVars>
          <dgm:bulletEnabled val="1"/>
        </dgm:presLayoutVars>
      </dgm:prSet>
      <dgm:spPr/>
    </dgm:pt>
  </dgm:ptLst>
  <dgm:cxnLst>
    <dgm:cxn modelId="{27441900-A866-4043-8AE2-406C2700DDE6}" type="presOf" srcId="{53D7EA1A-1C7B-4C73-99A4-EA8E6063D4E4}" destId="{811D67F5-E8BD-4947-BE68-45CD3BF54F87}" srcOrd="0" destOrd="0" presId="urn:microsoft.com/office/officeart/2005/8/layout/list1"/>
    <dgm:cxn modelId="{0AFF8600-5B85-47A3-B8CD-44586B55C11F}" type="presOf" srcId="{F6D3D680-14BF-4BA7-B5EA-2BF538096E3C}" destId="{7FFF3D2A-5B5F-4A7D-B76D-F2398F9CF892}" srcOrd="0" destOrd="5" presId="urn:microsoft.com/office/officeart/2005/8/layout/list1"/>
    <dgm:cxn modelId="{F1414C05-83C7-42FE-A368-CFF1C22FB9FE}" srcId="{94EC4633-CA2F-4D2E-AB84-BE51156EDCC2}" destId="{5A134E42-56F0-4F5A-8C18-1C5E294D0E00}" srcOrd="3" destOrd="0" parTransId="{C4F912CC-9D4A-4EBA-B8D1-FD59C037E079}" sibTransId="{34DB4B57-BD64-4866-9DD5-E4D9A16ACEB1}"/>
    <dgm:cxn modelId="{C4409407-B76B-49EB-B109-E6F8ED9E8AA7}" srcId="{94EC4633-CA2F-4D2E-AB84-BE51156EDCC2}" destId="{F6D3D680-14BF-4BA7-B5EA-2BF538096E3C}" srcOrd="1" destOrd="0" parTransId="{D55E8CAE-A4BD-4060-89C1-6EC493B52EB1}" sibTransId="{DC31CD10-3B84-40AF-B15E-A5DBEEB6BB6E}"/>
    <dgm:cxn modelId="{4CA6D91F-C8CB-452F-8970-C07BFBD97828}" srcId="{53D7EA1A-1C7B-4C73-99A4-EA8E6063D4E4}" destId="{BBDB3CBA-5036-4D93-8833-5F462F9CA918}" srcOrd="0" destOrd="0" parTransId="{74478161-FB1B-43A3-951E-B5C5AF2F03C5}" sibTransId="{C72DF396-0742-407B-9397-24F786C4FD39}"/>
    <dgm:cxn modelId="{0C066B3D-A3DC-42A0-BF05-73F78F3726F3}" type="presOf" srcId="{21C70659-2054-4595-A87C-05F635FA332D}" destId="{7FFF3D2A-5B5F-4A7D-B76D-F2398F9CF892}" srcOrd="0" destOrd="6" presId="urn:microsoft.com/office/officeart/2005/8/layout/list1"/>
    <dgm:cxn modelId="{0A08CD67-F8E3-41C7-B648-A8095C7FE755}" srcId="{53D7EA1A-1C7B-4C73-99A4-EA8E6063D4E4}" destId="{18077836-0F24-4D54-A5DD-30B8B5EC66F7}" srcOrd="1" destOrd="0" parTransId="{FB77C035-5287-4DCE-9107-C7E0B1303738}" sibTransId="{D26D091C-372C-46BC-82CA-FBC175C80B5A}"/>
    <dgm:cxn modelId="{4C84E369-CBA0-45FD-AB6C-BA0A5F2B0993}" type="presOf" srcId="{1F7D9192-6AC6-4617-A07A-506C54F2012F}" destId="{7FFF3D2A-5B5F-4A7D-B76D-F2398F9CF892}" srcOrd="0" destOrd="2" presId="urn:microsoft.com/office/officeart/2005/8/layout/list1"/>
    <dgm:cxn modelId="{F22FF44E-D3AC-479A-B297-ECE13AE398CD}" type="presOf" srcId="{5A134E42-56F0-4F5A-8C18-1C5E294D0E00}" destId="{7FFF3D2A-5B5F-4A7D-B76D-F2398F9CF892}" srcOrd="0" destOrd="7" presId="urn:microsoft.com/office/officeart/2005/8/layout/list1"/>
    <dgm:cxn modelId="{E0541B71-EFA9-490B-908D-3D4024FADBAD}" srcId="{53D7EA1A-1C7B-4C73-99A4-EA8E6063D4E4}" destId="{94EC4633-CA2F-4D2E-AB84-BE51156EDCC2}" srcOrd="3" destOrd="0" parTransId="{DE84CDC4-751F-4066-A9AA-7F9CE3296A89}" sibTransId="{277B9FD3-C282-43CE-978D-F4CD0E34F4FB}"/>
    <dgm:cxn modelId="{03B98073-A6C3-4544-B83A-C1686A197448}" srcId="{94EC4633-CA2F-4D2E-AB84-BE51156EDCC2}" destId="{FF8DBF4B-23C9-485C-82BC-BF9C5B86A216}" srcOrd="0" destOrd="0" parTransId="{08BB27E2-4C3F-411E-A072-902085BFFBC3}" sibTransId="{73BBECD6-0613-4B4D-AF58-17BF5DA25D3B}"/>
    <dgm:cxn modelId="{86209B90-FDB8-4007-AE93-51B896897401}" type="presOf" srcId="{FF8DBF4B-23C9-485C-82BC-BF9C5B86A216}" destId="{7FFF3D2A-5B5F-4A7D-B76D-F2398F9CF892}" srcOrd="0" destOrd="4" presId="urn:microsoft.com/office/officeart/2005/8/layout/list1"/>
    <dgm:cxn modelId="{CEFCD4D0-81BD-464A-8F94-3B114FF32955}" srcId="{94EC4633-CA2F-4D2E-AB84-BE51156EDCC2}" destId="{21C70659-2054-4595-A87C-05F635FA332D}" srcOrd="2" destOrd="0" parTransId="{B9369F81-6E57-4C06-9FC5-52479FD9C17F}" sibTransId="{0A82A3A6-2D0B-4B17-A736-ED9574590BB7}"/>
    <dgm:cxn modelId="{5BF607D8-F552-4798-B08B-A08504210452}" type="presOf" srcId="{94EC4633-CA2F-4D2E-AB84-BE51156EDCC2}" destId="{7FFF3D2A-5B5F-4A7D-B76D-F2398F9CF892}" srcOrd="0" destOrd="3" presId="urn:microsoft.com/office/officeart/2005/8/layout/list1"/>
    <dgm:cxn modelId="{9C7AA1DC-1FD2-42F3-B393-2FBD8FCDA459}" type="presOf" srcId="{CC259703-7BFC-45BE-9338-0C9FAA8985A6}" destId="{F9775B14-3F51-4AC8-A4AF-C08E8C9CABE9}" srcOrd="0" destOrd="0" presId="urn:microsoft.com/office/officeart/2005/8/layout/list1"/>
    <dgm:cxn modelId="{1821CDDE-75AA-4E38-88A0-7AD95FDA4ABB}" srcId="{CC259703-7BFC-45BE-9338-0C9FAA8985A6}" destId="{53D7EA1A-1C7B-4C73-99A4-EA8E6063D4E4}" srcOrd="0" destOrd="0" parTransId="{6CA242A1-AACF-4CC0-A1BF-F34122F6B579}" sibTransId="{AC638E63-6039-4212-9E7D-03EEEAFE0BAC}"/>
    <dgm:cxn modelId="{9AD81AEA-6D9E-4C10-9D07-BD1EAC934ED3}" type="presOf" srcId="{BBDB3CBA-5036-4D93-8833-5F462F9CA918}" destId="{7FFF3D2A-5B5F-4A7D-B76D-F2398F9CF892}" srcOrd="0" destOrd="0" presId="urn:microsoft.com/office/officeart/2005/8/layout/list1"/>
    <dgm:cxn modelId="{3DA30BF4-F442-42BA-A70A-283543E5F8A9}" type="presOf" srcId="{53D7EA1A-1C7B-4C73-99A4-EA8E6063D4E4}" destId="{1F05A16C-9DD9-4D74-B196-8864E6FAF9E9}" srcOrd="1" destOrd="0" presId="urn:microsoft.com/office/officeart/2005/8/layout/list1"/>
    <dgm:cxn modelId="{8F4483F6-CDBA-4114-8A13-D3B223C26F35}" type="presOf" srcId="{18077836-0F24-4D54-A5DD-30B8B5EC66F7}" destId="{7FFF3D2A-5B5F-4A7D-B76D-F2398F9CF892}" srcOrd="0" destOrd="1" presId="urn:microsoft.com/office/officeart/2005/8/layout/list1"/>
    <dgm:cxn modelId="{9E4A57FF-5050-47D0-BAC2-DA34EF91BD20}" srcId="{53D7EA1A-1C7B-4C73-99A4-EA8E6063D4E4}" destId="{1F7D9192-6AC6-4617-A07A-506C54F2012F}" srcOrd="2" destOrd="0" parTransId="{88FC89C5-3E6D-4125-97A4-ABF2C15D4BC1}" sibTransId="{9F2ECD97-9F6F-43FA-8EDF-C346E9BD26BA}"/>
    <dgm:cxn modelId="{D466AAC9-DA7C-4468-9347-45822ADB50BC}" type="presParOf" srcId="{F9775B14-3F51-4AC8-A4AF-C08E8C9CABE9}" destId="{2D45CAA5-32F1-48F8-AD98-29FC4C9DC26C}" srcOrd="0" destOrd="0" presId="urn:microsoft.com/office/officeart/2005/8/layout/list1"/>
    <dgm:cxn modelId="{CE3FD502-0648-4A4C-9827-A3EE1EA2E0E1}" type="presParOf" srcId="{2D45CAA5-32F1-48F8-AD98-29FC4C9DC26C}" destId="{811D67F5-E8BD-4947-BE68-45CD3BF54F87}" srcOrd="0" destOrd="0" presId="urn:microsoft.com/office/officeart/2005/8/layout/list1"/>
    <dgm:cxn modelId="{AD6CC2E0-AC3B-4D8E-B916-E6D9D86A6468}" type="presParOf" srcId="{2D45CAA5-32F1-48F8-AD98-29FC4C9DC26C}" destId="{1F05A16C-9DD9-4D74-B196-8864E6FAF9E9}" srcOrd="1" destOrd="0" presId="urn:microsoft.com/office/officeart/2005/8/layout/list1"/>
    <dgm:cxn modelId="{C985683F-CA91-45AE-91DD-7CAC0E68FDDA}" type="presParOf" srcId="{F9775B14-3F51-4AC8-A4AF-C08E8C9CABE9}" destId="{CD71DA44-F836-4F30-8A8D-82290539E3F7}" srcOrd="1" destOrd="0" presId="urn:microsoft.com/office/officeart/2005/8/layout/list1"/>
    <dgm:cxn modelId="{3A1E7F77-AC2C-42B8-9AED-AED935926B3A}" type="presParOf" srcId="{F9775B14-3F51-4AC8-A4AF-C08E8C9CABE9}" destId="{7FFF3D2A-5B5F-4A7D-B76D-F2398F9CF89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B90490-E629-45E3-BF60-D4C5FE9F1EBC}" type="doc">
      <dgm:prSet loTypeId="urn:microsoft.com/office/officeart/2016/7/layout/LinearBlockProcessNumbered" loCatId="process" qsTypeId="urn:microsoft.com/office/officeart/2005/8/quickstyle/simple1" qsCatId="simple" csTypeId="urn:microsoft.com/office/officeart/2005/8/colors/colorful5" csCatId="colorful" phldr="1"/>
      <dgm:spPr/>
      <dgm:t>
        <a:bodyPr/>
        <a:lstStyle/>
        <a:p>
          <a:endParaRPr lang="en-US"/>
        </a:p>
      </dgm:t>
    </dgm:pt>
    <dgm:pt modelId="{B0F84D3F-F424-4CEA-A5A4-26E251D00F00}">
      <dgm:prSet/>
      <dgm:spPr/>
      <dgm:t>
        <a:bodyPr/>
        <a:lstStyle/>
        <a:p>
          <a:r>
            <a:rPr lang="en-GB" dirty="0"/>
            <a:t>Foster a comprehensive understanding of psychological, cultural, and practical aspects of sex and relationships and within the context of neurological rehabilitation.</a:t>
          </a:r>
          <a:endParaRPr lang="en-US" dirty="0"/>
        </a:p>
      </dgm:t>
    </dgm:pt>
    <dgm:pt modelId="{7B406E1A-E612-4D60-A34A-A9F819E4AEB4}" type="parTrans" cxnId="{6CBDC264-236B-4D5F-B99A-BA7A7E70427A}">
      <dgm:prSet/>
      <dgm:spPr/>
      <dgm:t>
        <a:bodyPr/>
        <a:lstStyle/>
        <a:p>
          <a:endParaRPr lang="en-US"/>
        </a:p>
      </dgm:t>
    </dgm:pt>
    <dgm:pt modelId="{41D26C89-156D-442D-ABAA-0FCC8399AE00}" type="sibTrans" cxnId="{6CBDC264-236B-4D5F-B99A-BA7A7E70427A}">
      <dgm:prSet phldrT="01" phldr="0"/>
      <dgm:spPr/>
      <dgm:t>
        <a:bodyPr/>
        <a:lstStyle/>
        <a:p>
          <a:r>
            <a:rPr lang="en-US"/>
            <a:t>01</a:t>
          </a:r>
        </a:p>
      </dgm:t>
    </dgm:pt>
    <dgm:pt modelId="{45D177E9-CAF4-4CD3-AF18-557425D5E8D0}">
      <dgm:prSet/>
      <dgm:spPr/>
      <dgm:t>
        <a:bodyPr/>
        <a:lstStyle/>
        <a:p>
          <a:r>
            <a:rPr lang="en-GB" dirty="0"/>
            <a:t>Equip clinicians with communication and problem-solving skills.</a:t>
          </a:r>
          <a:endParaRPr lang="en-US" dirty="0"/>
        </a:p>
      </dgm:t>
    </dgm:pt>
    <dgm:pt modelId="{A1CBCE4B-3FCF-4C0A-987F-E035DD0B65EE}" type="parTrans" cxnId="{FC61360B-F355-48BB-9273-C82B1FD84471}">
      <dgm:prSet/>
      <dgm:spPr/>
      <dgm:t>
        <a:bodyPr/>
        <a:lstStyle/>
        <a:p>
          <a:endParaRPr lang="en-US"/>
        </a:p>
      </dgm:t>
    </dgm:pt>
    <dgm:pt modelId="{A1710F04-A628-449D-A716-85849060D525}" type="sibTrans" cxnId="{FC61360B-F355-48BB-9273-C82B1FD84471}">
      <dgm:prSet phldrT="02" phldr="0"/>
      <dgm:spPr/>
      <dgm:t>
        <a:bodyPr/>
        <a:lstStyle/>
        <a:p>
          <a:r>
            <a:rPr lang="en-US"/>
            <a:t>02</a:t>
          </a:r>
        </a:p>
      </dgm:t>
    </dgm:pt>
    <dgm:pt modelId="{EB663542-5C8E-4A3D-BA14-B323A024005D}">
      <dgm:prSet/>
      <dgm:spPr/>
      <dgm:t>
        <a:bodyPr/>
        <a:lstStyle/>
        <a:p>
          <a:r>
            <a:rPr lang="en-GB" dirty="0"/>
            <a:t>Enhance clinician confidence in addressing sensitive topics through interactive methods</a:t>
          </a:r>
          <a:endParaRPr lang="en-US" dirty="0"/>
        </a:p>
      </dgm:t>
    </dgm:pt>
    <dgm:pt modelId="{1D210A73-2051-41C9-A3DA-76376BC55D46}" type="parTrans" cxnId="{89E4A524-2596-4880-A5DC-2FE4DED49934}">
      <dgm:prSet/>
      <dgm:spPr/>
      <dgm:t>
        <a:bodyPr/>
        <a:lstStyle/>
        <a:p>
          <a:endParaRPr lang="en-US"/>
        </a:p>
      </dgm:t>
    </dgm:pt>
    <dgm:pt modelId="{C284B06D-7973-407B-A2A2-589E8B318E01}" type="sibTrans" cxnId="{89E4A524-2596-4880-A5DC-2FE4DED49934}">
      <dgm:prSet phldrT="03" phldr="0"/>
      <dgm:spPr/>
      <dgm:t>
        <a:bodyPr/>
        <a:lstStyle/>
        <a:p>
          <a:r>
            <a:rPr lang="en-US"/>
            <a:t>03</a:t>
          </a:r>
        </a:p>
      </dgm:t>
    </dgm:pt>
    <dgm:pt modelId="{83EE58F8-52CA-4B99-8AF2-723F0D9B49F3}" type="pres">
      <dgm:prSet presAssocID="{E0B90490-E629-45E3-BF60-D4C5FE9F1EBC}" presName="Name0" presStyleCnt="0">
        <dgm:presLayoutVars>
          <dgm:animLvl val="lvl"/>
          <dgm:resizeHandles val="exact"/>
        </dgm:presLayoutVars>
      </dgm:prSet>
      <dgm:spPr/>
    </dgm:pt>
    <dgm:pt modelId="{627C7673-87E6-4558-B5C2-68F18F8F2632}" type="pres">
      <dgm:prSet presAssocID="{B0F84D3F-F424-4CEA-A5A4-26E251D00F00}" presName="compositeNode" presStyleCnt="0">
        <dgm:presLayoutVars>
          <dgm:bulletEnabled val="1"/>
        </dgm:presLayoutVars>
      </dgm:prSet>
      <dgm:spPr/>
    </dgm:pt>
    <dgm:pt modelId="{A70703DE-E0EB-49F8-9D97-55623A395061}" type="pres">
      <dgm:prSet presAssocID="{B0F84D3F-F424-4CEA-A5A4-26E251D00F00}" presName="bgRect" presStyleLbl="alignNode1" presStyleIdx="0" presStyleCnt="3"/>
      <dgm:spPr/>
    </dgm:pt>
    <dgm:pt modelId="{4D1B3E86-A648-4FF6-BBCE-5DBCA8234D8B}" type="pres">
      <dgm:prSet presAssocID="{41D26C89-156D-442D-ABAA-0FCC8399AE00}" presName="sibTransNodeRect" presStyleLbl="alignNode1" presStyleIdx="0" presStyleCnt="3">
        <dgm:presLayoutVars>
          <dgm:chMax val="0"/>
          <dgm:bulletEnabled val="1"/>
        </dgm:presLayoutVars>
      </dgm:prSet>
      <dgm:spPr/>
    </dgm:pt>
    <dgm:pt modelId="{7088839B-6143-4E7D-BFD0-D20949D12ED5}" type="pres">
      <dgm:prSet presAssocID="{B0F84D3F-F424-4CEA-A5A4-26E251D00F00}" presName="nodeRect" presStyleLbl="alignNode1" presStyleIdx="0" presStyleCnt="3">
        <dgm:presLayoutVars>
          <dgm:bulletEnabled val="1"/>
        </dgm:presLayoutVars>
      </dgm:prSet>
      <dgm:spPr/>
    </dgm:pt>
    <dgm:pt modelId="{5AD2ED12-42C6-4D92-9A50-26DD5B324506}" type="pres">
      <dgm:prSet presAssocID="{41D26C89-156D-442D-ABAA-0FCC8399AE00}" presName="sibTrans" presStyleCnt="0"/>
      <dgm:spPr/>
    </dgm:pt>
    <dgm:pt modelId="{D36076C9-C937-49B1-9454-E186B9265194}" type="pres">
      <dgm:prSet presAssocID="{45D177E9-CAF4-4CD3-AF18-557425D5E8D0}" presName="compositeNode" presStyleCnt="0">
        <dgm:presLayoutVars>
          <dgm:bulletEnabled val="1"/>
        </dgm:presLayoutVars>
      </dgm:prSet>
      <dgm:spPr/>
    </dgm:pt>
    <dgm:pt modelId="{B25B27CE-0C6E-465D-8770-DCBA93C1FA4C}" type="pres">
      <dgm:prSet presAssocID="{45D177E9-CAF4-4CD3-AF18-557425D5E8D0}" presName="bgRect" presStyleLbl="alignNode1" presStyleIdx="1" presStyleCnt="3"/>
      <dgm:spPr/>
    </dgm:pt>
    <dgm:pt modelId="{7E514E0E-7C21-450F-AF06-D5DD26E1639E}" type="pres">
      <dgm:prSet presAssocID="{A1710F04-A628-449D-A716-85849060D525}" presName="sibTransNodeRect" presStyleLbl="alignNode1" presStyleIdx="1" presStyleCnt="3">
        <dgm:presLayoutVars>
          <dgm:chMax val="0"/>
          <dgm:bulletEnabled val="1"/>
        </dgm:presLayoutVars>
      </dgm:prSet>
      <dgm:spPr/>
    </dgm:pt>
    <dgm:pt modelId="{815F0B66-A7BE-45E9-89C2-FF9851C6A32F}" type="pres">
      <dgm:prSet presAssocID="{45D177E9-CAF4-4CD3-AF18-557425D5E8D0}" presName="nodeRect" presStyleLbl="alignNode1" presStyleIdx="1" presStyleCnt="3">
        <dgm:presLayoutVars>
          <dgm:bulletEnabled val="1"/>
        </dgm:presLayoutVars>
      </dgm:prSet>
      <dgm:spPr/>
    </dgm:pt>
    <dgm:pt modelId="{54465881-3F19-4EA0-BD7B-87CC37A17091}" type="pres">
      <dgm:prSet presAssocID="{A1710F04-A628-449D-A716-85849060D525}" presName="sibTrans" presStyleCnt="0"/>
      <dgm:spPr/>
    </dgm:pt>
    <dgm:pt modelId="{934BA7C1-46C8-4471-BBD5-93BC7531089E}" type="pres">
      <dgm:prSet presAssocID="{EB663542-5C8E-4A3D-BA14-B323A024005D}" presName="compositeNode" presStyleCnt="0">
        <dgm:presLayoutVars>
          <dgm:bulletEnabled val="1"/>
        </dgm:presLayoutVars>
      </dgm:prSet>
      <dgm:spPr/>
    </dgm:pt>
    <dgm:pt modelId="{D3106F6D-D0D6-442B-B73B-B77D0C405D15}" type="pres">
      <dgm:prSet presAssocID="{EB663542-5C8E-4A3D-BA14-B323A024005D}" presName="bgRect" presStyleLbl="alignNode1" presStyleIdx="2" presStyleCnt="3"/>
      <dgm:spPr/>
    </dgm:pt>
    <dgm:pt modelId="{FA4E4217-0870-435C-974F-FBB58CBBDFEE}" type="pres">
      <dgm:prSet presAssocID="{C284B06D-7973-407B-A2A2-589E8B318E01}" presName="sibTransNodeRect" presStyleLbl="alignNode1" presStyleIdx="2" presStyleCnt="3">
        <dgm:presLayoutVars>
          <dgm:chMax val="0"/>
          <dgm:bulletEnabled val="1"/>
        </dgm:presLayoutVars>
      </dgm:prSet>
      <dgm:spPr/>
    </dgm:pt>
    <dgm:pt modelId="{1DF87519-B87D-4F8B-92BF-A98F8C76EE98}" type="pres">
      <dgm:prSet presAssocID="{EB663542-5C8E-4A3D-BA14-B323A024005D}" presName="nodeRect" presStyleLbl="alignNode1" presStyleIdx="2" presStyleCnt="3">
        <dgm:presLayoutVars>
          <dgm:bulletEnabled val="1"/>
        </dgm:presLayoutVars>
      </dgm:prSet>
      <dgm:spPr/>
    </dgm:pt>
  </dgm:ptLst>
  <dgm:cxnLst>
    <dgm:cxn modelId="{EF5E2E03-E8C9-401C-A8BE-6F0CF18CE06F}" type="presOf" srcId="{EB663542-5C8E-4A3D-BA14-B323A024005D}" destId="{D3106F6D-D0D6-442B-B73B-B77D0C405D15}" srcOrd="0" destOrd="0" presId="urn:microsoft.com/office/officeart/2016/7/layout/LinearBlockProcessNumbered"/>
    <dgm:cxn modelId="{5867D708-0B34-46A5-94F9-AC9FB3E35AF3}" type="presOf" srcId="{45D177E9-CAF4-4CD3-AF18-557425D5E8D0}" destId="{815F0B66-A7BE-45E9-89C2-FF9851C6A32F}" srcOrd="1" destOrd="0" presId="urn:microsoft.com/office/officeart/2016/7/layout/LinearBlockProcessNumbered"/>
    <dgm:cxn modelId="{FC61360B-F355-48BB-9273-C82B1FD84471}" srcId="{E0B90490-E629-45E3-BF60-D4C5FE9F1EBC}" destId="{45D177E9-CAF4-4CD3-AF18-557425D5E8D0}" srcOrd="1" destOrd="0" parTransId="{A1CBCE4B-3FCF-4C0A-987F-E035DD0B65EE}" sibTransId="{A1710F04-A628-449D-A716-85849060D525}"/>
    <dgm:cxn modelId="{89E4A524-2596-4880-A5DC-2FE4DED49934}" srcId="{E0B90490-E629-45E3-BF60-D4C5FE9F1EBC}" destId="{EB663542-5C8E-4A3D-BA14-B323A024005D}" srcOrd="2" destOrd="0" parTransId="{1D210A73-2051-41C9-A3DA-76376BC55D46}" sibTransId="{C284B06D-7973-407B-A2A2-589E8B318E01}"/>
    <dgm:cxn modelId="{D2637729-F92B-475A-BBCD-7C1842F3D46B}" type="presOf" srcId="{EB663542-5C8E-4A3D-BA14-B323A024005D}" destId="{1DF87519-B87D-4F8B-92BF-A98F8C76EE98}" srcOrd="1" destOrd="0" presId="urn:microsoft.com/office/officeart/2016/7/layout/LinearBlockProcessNumbered"/>
    <dgm:cxn modelId="{6CBDC264-236B-4D5F-B99A-BA7A7E70427A}" srcId="{E0B90490-E629-45E3-BF60-D4C5FE9F1EBC}" destId="{B0F84D3F-F424-4CEA-A5A4-26E251D00F00}" srcOrd="0" destOrd="0" parTransId="{7B406E1A-E612-4D60-A34A-A9F819E4AEB4}" sibTransId="{41D26C89-156D-442D-ABAA-0FCC8399AE00}"/>
    <dgm:cxn modelId="{07E28D57-36DD-47E3-84CB-9CFB7011BEC4}" type="presOf" srcId="{E0B90490-E629-45E3-BF60-D4C5FE9F1EBC}" destId="{83EE58F8-52CA-4B99-8AF2-723F0D9B49F3}" srcOrd="0" destOrd="0" presId="urn:microsoft.com/office/officeart/2016/7/layout/LinearBlockProcessNumbered"/>
    <dgm:cxn modelId="{8B0F7459-AFAC-4269-8E51-8DF1574F1960}" type="presOf" srcId="{41D26C89-156D-442D-ABAA-0FCC8399AE00}" destId="{4D1B3E86-A648-4FF6-BBCE-5DBCA8234D8B}" srcOrd="0" destOrd="0" presId="urn:microsoft.com/office/officeart/2016/7/layout/LinearBlockProcessNumbered"/>
    <dgm:cxn modelId="{575A1788-327C-4CDC-A883-664FB2B91AD2}" type="presOf" srcId="{C284B06D-7973-407B-A2A2-589E8B318E01}" destId="{FA4E4217-0870-435C-974F-FBB58CBBDFEE}" srcOrd="0" destOrd="0" presId="urn:microsoft.com/office/officeart/2016/7/layout/LinearBlockProcessNumbered"/>
    <dgm:cxn modelId="{718DAC9F-6ECD-493F-84C4-F10FD06E71DB}" type="presOf" srcId="{B0F84D3F-F424-4CEA-A5A4-26E251D00F00}" destId="{7088839B-6143-4E7D-BFD0-D20949D12ED5}" srcOrd="1" destOrd="0" presId="urn:microsoft.com/office/officeart/2016/7/layout/LinearBlockProcessNumbered"/>
    <dgm:cxn modelId="{8076F0A3-0761-4C28-A281-900987BDFE8B}" type="presOf" srcId="{45D177E9-CAF4-4CD3-AF18-557425D5E8D0}" destId="{B25B27CE-0C6E-465D-8770-DCBA93C1FA4C}" srcOrd="0" destOrd="0" presId="urn:microsoft.com/office/officeart/2016/7/layout/LinearBlockProcessNumbered"/>
    <dgm:cxn modelId="{B69B80B5-8DE5-4E3C-9E04-4D7F9267CCBD}" type="presOf" srcId="{A1710F04-A628-449D-A716-85849060D525}" destId="{7E514E0E-7C21-450F-AF06-D5DD26E1639E}" srcOrd="0" destOrd="0" presId="urn:microsoft.com/office/officeart/2016/7/layout/LinearBlockProcessNumbered"/>
    <dgm:cxn modelId="{BFF942E4-A3F4-4B18-9359-2E11BC751A02}" type="presOf" srcId="{B0F84D3F-F424-4CEA-A5A4-26E251D00F00}" destId="{A70703DE-E0EB-49F8-9D97-55623A395061}" srcOrd="0" destOrd="0" presId="urn:microsoft.com/office/officeart/2016/7/layout/LinearBlockProcessNumbered"/>
    <dgm:cxn modelId="{1ACBB1BA-6CBD-4C6C-9C3D-762FFEBC9A87}" type="presParOf" srcId="{83EE58F8-52CA-4B99-8AF2-723F0D9B49F3}" destId="{627C7673-87E6-4558-B5C2-68F18F8F2632}" srcOrd="0" destOrd="0" presId="urn:microsoft.com/office/officeart/2016/7/layout/LinearBlockProcessNumbered"/>
    <dgm:cxn modelId="{DEACA54B-6C99-4AA1-AD22-B523C690F9D2}" type="presParOf" srcId="{627C7673-87E6-4558-B5C2-68F18F8F2632}" destId="{A70703DE-E0EB-49F8-9D97-55623A395061}" srcOrd="0" destOrd="0" presId="urn:microsoft.com/office/officeart/2016/7/layout/LinearBlockProcessNumbered"/>
    <dgm:cxn modelId="{6740FDFD-6B1B-4BB4-827D-2C3A48D227CA}" type="presParOf" srcId="{627C7673-87E6-4558-B5C2-68F18F8F2632}" destId="{4D1B3E86-A648-4FF6-BBCE-5DBCA8234D8B}" srcOrd="1" destOrd="0" presId="urn:microsoft.com/office/officeart/2016/7/layout/LinearBlockProcessNumbered"/>
    <dgm:cxn modelId="{450FE8DA-409F-40EC-8016-0B201B95AE3C}" type="presParOf" srcId="{627C7673-87E6-4558-B5C2-68F18F8F2632}" destId="{7088839B-6143-4E7D-BFD0-D20949D12ED5}" srcOrd="2" destOrd="0" presId="urn:microsoft.com/office/officeart/2016/7/layout/LinearBlockProcessNumbered"/>
    <dgm:cxn modelId="{6FC18276-136E-4204-B4FE-41FF0AB81875}" type="presParOf" srcId="{83EE58F8-52CA-4B99-8AF2-723F0D9B49F3}" destId="{5AD2ED12-42C6-4D92-9A50-26DD5B324506}" srcOrd="1" destOrd="0" presId="urn:microsoft.com/office/officeart/2016/7/layout/LinearBlockProcessNumbered"/>
    <dgm:cxn modelId="{0BC9D230-9F6E-48A9-9494-CAF84CDAF489}" type="presParOf" srcId="{83EE58F8-52CA-4B99-8AF2-723F0D9B49F3}" destId="{D36076C9-C937-49B1-9454-E186B9265194}" srcOrd="2" destOrd="0" presId="urn:microsoft.com/office/officeart/2016/7/layout/LinearBlockProcessNumbered"/>
    <dgm:cxn modelId="{EFAFD22D-2441-43E6-9627-EB1CF52F216D}" type="presParOf" srcId="{D36076C9-C937-49B1-9454-E186B9265194}" destId="{B25B27CE-0C6E-465D-8770-DCBA93C1FA4C}" srcOrd="0" destOrd="0" presId="urn:microsoft.com/office/officeart/2016/7/layout/LinearBlockProcessNumbered"/>
    <dgm:cxn modelId="{361A4591-1E3B-41E3-BC24-76F38398DFD0}" type="presParOf" srcId="{D36076C9-C937-49B1-9454-E186B9265194}" destId="{7E514E0E-7C21-450F-AF06-D5DD26E1639E}" srcOrd="1" destOrd="0" presId="urn:microsoft.com/office/officeart/2016/7/layout/LinearBlockProcessNumbered"/>
    <dgm:cxn modelId="{EEB4E1FE-15C7-48D7-9EFF-05619AE89A57}" type="presParOf" srcId="{D36076C9-C937-49B1-9454-E186B9265194}" destId="{815F0B66-A7BE-45E9-89C2-FF9851C6A32F}" srcOrd="2" destOrd="0" presId="urn:microsoft.com/office/officeart/2016/7/layout/LinearBlockProcessNumbered"/>
    <dgm:cxn modelId="{D2F673EB-1C89-47D4-AD88-AF47826B7523}" type="presParOf" srcId="{83EE58F8-52CA-4B99-8AF2-723F0D9B49F3}" destId="{54465881-3F19-4EA0-BD7B-87CC37A17091}" srcOrd="3" destOrd="0" presId="urn:microsoft.com/office/officeart/2016/7/layout/LinearBlockProcessNumbered"/>
    <dgm:cxn modelId="{B39BC5E8-D675-4CC3-A432-63DB2F7888BE}" type="presParOf" srcId="{83EE58F8-52CA-4B99-8AF2-723F0D9B49F3}" destId="{934BA7C1-46C8-4471-BBD5-93BC7531089E}" srcOrd="4" destOrd="0" presId="urn:microsoft.com/office/officeart/2016/7/layout/LinearBlockProcessNumbered"/>
    <dgm:cxn modelId="{96670535-B4E2-4C80-984F-F435B8662F31}" type="presParOf" srcId="{934BA7C1-46C8-4471-BBD5-93BC7531089E}" destId="{D3106F6D-D0D6-442B-B73B-B77D0C405D15}" srcOrd="0" destOrd="0" presId="urn:microsoft.com/office/officeart/2016/7/layout/LinearBlockProcessNumbered"/>
    <dgm:cxn modelId="{FF974844-007A-4C20-BE7D-A3B662D01353}" type="presParOf" srcId="{934BA7C1-46C8-4471-BBD5-93BC7531089E}" destId="{FA4E4217-0870-435C-974F-FBB58CBBDFEE}" srcOrd="1" destOrd="0" presId="urn:microsoft.com/office/officeart/2016/7/layout/LinearBlockProcessNumbered"/>
    <dgm:cxn modelId="{69D2FB73-C8A3-4E10-92C5-4D46E1ADF542}" type="presParOf" srcId="{934BA7C1-46C8-4471-BBD5-93BC7531089E}" destId="{1DF87519-B87D-4F8B-92BF-A98F8C76EE98}"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6949A7-B947-4732-BAB4-034C888D051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1424A49-50D1-435A-AD22-7862582D8DDC}">
      <dgm:prSet/>
      <dgm:spPr/>
      <dgm:t>
        <a:bodyPr/>
        <a:lstStyle/>
        <a:p>
          <a:r>
            <a:rPr lang="en-GB"/>
            <a:t>• Loss of movement</a:t>
          </a:r>
          <a:endParaRPr lang="en-US"/>
        </a:p>
      </dgm:t>
    </dgm:pt>
    <dgm:pt modelId="{36664ECB-A629-47AD-AB50-B84D7577056C}" type="parTrans" cxnId="{F310091E-9467-4359-A7A9-75FB4BC72B50}">
      <dgm:prSet/>
      <dgm:spPr/>
      <dgm:t>
        <a:bodyPr/>
        <a:lstStyle/>
        <a:p>
          <a:endParaRPr lang="en-US"/>
        </a:p>
      </dgm:t>
    </dgm:pt>
    <dgm:pt modelId="{DA3703D8-DF9E-4C28-9F52-5FD5CF5A3F3F}" type="sibTrans" cxnId="{F310091E-9467-4359-A7A9-75FB4BC72B50}">
      <dgm:prSet/>
      <dgm:spPr/>
      <dgm:t>
        <a:bodyPr/>
        <a:lstStyle/>
        <a:p>
          <a:endParaRPr lang="en-US"/>
        </a:p>
      </dgm:t>
    </dgm:pt>
    <dgm:pt modelId="{0449C3CC-06A6-40BA-A657-991AC6AC5E26}">
      <dgm:prSet/>
      <dgm:spPr/>
      <dgm:t>
        <a:bodyPr/>
        <a:lstStyle/>
        <a:p>
          <a:r>
            <a:rPr lang="en-GB"/>
            <a:t>• Loss of sensation</a:t>
          </a:r>
          <a:endParaRPr lang="en-US"/>
        </a:p>
      </dgm:t>
    </dgm:pt>
    <dgm:pt modelId="{3D2EC170-ECA6-442A-AD9C-D3D4DB61CD9F}" type="parTrans" cxnId="{C4F9C079-9C2A-44E9-B9C1-554BDAA5570F}">
      <dgm:prSet/>
      <dgm:spPr/>
      <dgm:t>
        <a:bodyPr/>
        <a:lstStyle/>
        <a:p>
          <a:endParaRPr lang="en-US"/>
        </a:p>
      </dgm:t>
    </dgm:pt>
    <dgm:pt modelId="{3C23E6F7-421B-4E5F-98DD-729B88BB96B3}" type="sibTrans" cxnId="{C4F9C079-9C2A-44E9-B9C1-554BDAA5570F}">
      <dgm:prSet/>
      <dgm:spPr/>
      <dgm:t>
        <a:bodyPr/>
        <a:lstStyle/>
        <a:p>
          <a:endParaRPr lang="en-US"/>
        </a:p>
      </dgm:t>
    </dgm:pt>
    <dgm:pt modelId="{57113CAB-484E-4362-B9E7-243BDF272873}">
      <dgm:prSet/>
      <dgm:spPr/>
      <dgm:t>
        <a:bodyPr/>
        <a:lstStyle/>
        <a:p>
          <a:r>
            <a:rPr lang="en-GB"/>
            <a:t>• Spasticity</a:t>
          </a:r>
          <a:endParaRPr lang="en-US"/>
        </a:p>
      </dgm:t>
    </dgm:pt>
    <dgm:pt modelId="{F1133AC6-E193-4917-98C5-C51279BCF6E9}" type="parTrans" cxnId="{583F892B-273F-4115-851E-505945A3575C}">
      <dgm:prSet/>
      <dgm:spPr/>
      <dgm:t>
        <a:bodyPr/>
        <a:lstStyle/>
        <a:p>
          <a:endParaRPr lang="en-US"/>
        </a:p>
      </dgm:t>
    </dgm:pt>
    <dgm:pt modelId="{3F4E80D7-A251-4A65-AD73-FD8C6B89577A}" type="sibTrans" cxnId="{583F892B-273F-4115-851E-505945A3575C}">
      <dgm:prSet/>
      <dgm:spPr/>
      <dgm:t>
        <a:bodyPr/>
        <a:lstStyle/>
        <a:p>
          <a:endParaRPr lang="en-US"/>
        </a:p>
      </dgm:t>
    </dgm:pt>
    <dgm:pt modelId="{08853CB5-3D88-4CBE-AE19-C1AB319E0771}">
      <dgm:prSet/>
      <dgm:spPr/>
      <dgm:t>
        <a:bodyPr/>
        <a:lstStyle/>
        <a:p>
          <a:r>
            <a:rPr lang="en-GB"/>
            <a:t>• Pain</a:t>
          </a:r>
          <a:endParaRPr lang="en-US"/>
        </a:p>
      </dgm:t>
    </dgm:pt>
    <dgm:pt modelId="{4D54113A-3B44-4B0B-8655-04E3E635DCCA}" type="parTrans" cxnId="{2551E450-C30E-4B27-B078-6DB950611F14}">
      <dgm:prSet/>
      <dgm:spPr/>
      <dgm:t>
        <a:bodyPr/>
        <a:lstStyle/>
        <a:p>
          <a:endParaRPr lang="en-US"/>
        </a:p>
      </dgm:t>
    </dgm:pt>
    <dgm:pt modelId="{BA015153-8C07-44AD-9D6A-8823A6F12626}" type="sibTrans" cxnId="{2551E450-C30E-4B27-B078-6DB950611F14}">
      <dgm:prSet/>
      <dgm:spPr/>
      <dgm:t>
        <a:bodyPr/>
        <a:lstStyle/>
        <a:p>
          <a:endParaRPr lang="en-US"/>
        </a:p>
      </dgm:t>
    </dgm:pt>
    <dgm:pt modelId="{D5153C72-557C-47B2-8B3C-14519B3A4C27}">
      <dgm:prSet/>
      <dgm:spPr/>
      <dgm:t>
        <a:bodyPr/>
        <a:lstStyle/>
        <a:p>
          <a:r>
            <a:rPr lang="en-GB" dirty="0"/>
            <a:t>Fatigue</a:t>
          </a:r>
          <a:endParaRPr lang="en-US" dirty="0"/>
        </a:p>
      </dgm:t>
    </dgm:pt>
    <dgm:pt modelId="{E984A07B-C81E-4CC6-B817-E3F6EFC5C198}" type="parTrans" cxnId="{02CFC5B6-6E1D-4240-A353-CB84D37A8C17}">
      <dgm:prSet/>
      <dgm:spPr/>
      <dgm:t>
        <a:bodyPr/>
        <a:lstStyle/>
        <a:p>
          <a:endParaRPr lang="en-US"/>
        </a:p>
      </dgm:t>
    </dgm:pt>
    <dgm:pt modelId="{FC2CC82A-CA49-4C4F-B410-978674731664}" type="sibTrans" cxnId="{02CFC5B6-6E1D-4240-A353-CB84D37A8C17}">
      <dgm:prSet/>
      <dgm:spPr/>
      <dgm:t>
        <a:bodyPr/>
        <a:lstStyle/>
        <a:p>
          <a:endParaRPr lang="en-US"/>
        </a:p>
      </dgm:t>
    </dgm:pt>
    <dgm:pt modelId="{DBB768FA-AF22-40D4-8DA0-748858B635E1}">
      <dgm:prSet/>
      <dgm:spPr/>
      <dgm:t>
        <a:bodyPr/>
        <a:lstStyle/>
        <a:p>
          <a:r>
            <a:rPr lang="en-GB"/>
            <a:t>• Bowel or bladder dysfunction</a:t>
          </a:r>
          <a:endParaRPr lang="en-US"/>
        </a:p>
      </dgm:t>
    </dgm:pt>
    <dgm:pt modelId="{82B84981-EC11-455A-B2A7-46214DB84698}" type="parTrans" cxnId="{76071C76-67B3-4EC0-B55C-EDF13DEFD532}">
      <dgm:prSet/>
      <dgm:spPr/>
      <dgm:t>
        <a:bodyPr/>
        <a:lstStyle/>
        <a:p>
          <a:endParaRPr lang="en-US"/>
        </a:p>
      </dgm:t>
    </dgm:pt>
    <dgm:pt modelId="{BC7EE0C0-4BD1-471B-9157-5418CF2BF602}" type="sibTrans" cxnId="{76071C76-67B3-4EC0-B55C-EDF13DEFD532}">
      <dgm:prSet/>
      <dgm:spPr/>
      <dgm:t>
        <a:bodyPr/>
        <a:lstStyle/>
        <a:p>
          <a:endParaRPr lang="en-US"/>
        </a:p>
      </dgm:t>
    </dgm:pt>
    <dgm:pt modelId="{D37DD7B9-F8CF-4E01-AC88-B0AA6578426B}">
      <dgm:prSet/>
      <dgm:spPr/>
      <dgm:t>
        <a:bodyPr/>
        <a:lstStyle/>
        <a:p>
          <a:r>
            <a:rPr lang="en-GB"/>
            <a:t>• Dyspraxia</a:t>
          </a:r>
          <a:endParaRPr lang="en-US"/>
        </a:p>
      </dgm:t>
    </dgm:pt>
    <dgm:pt modelId="{949BC721-F44B-4E75-90C4-BB8E0417780D}" type="parTrans" cxnId="{456A2EE3-3A7C-422E-B456-72886E85B3F2}">
      <dgm:prSet/>
      <dgm:spPr/>
      <dgm:t>
        <a:bodyPr/>
        <a:lstStyle/>
        <a:p>
          <a:endParaRPr lang="en-US"/>
        </a:p>
      </dgm:t>
    </dgm:pt>
    <dgm:pt modelId="{803D964C-B1B8-40F5-B8A2-9416FAC12FB4}" type="sibTrans" cxnId="{456A2EE3-3A7C-422E-B456-72886E85B3F2}">
      <dgm:prSet/>
      <dgm:spPr/>
      <dgm:t>
        <a:bodyPr/>
        <a:lstStyle/>
        <a:p>
          <a:endParaRPr lang="en-US"/>
        </a:p>
      </dgm:t>
    </dgm:pt>
    <dgm:pt modelId="{F3C69F36-511F-4E9E-A105-A62938B3F762}">
      <dgm:prSet/>
      <dgm:spPr/>
      <dgm:t>
        <a:bodyPr/>
        <a:lstStyle/>
        <a:p>
          <a:r>
            <a:rPr lang="en-GB"/>
            <a:t>Dizziness</a:t>
          </a:r>
          <a:endParaRPr lang="en-US"/>
        </a:p>
      </dgm:t>
    </dgm:pt>
    <dgm:pt modelId="{35A877B2-DDDD-4CC1-840F-14B7B2976569}" type="parTrans" cxnId="{ED5CEE6F-B970-4696-AA6F-67933FC4C873}">
      <dgm:prSet/>
      <dgm:spPr/>
      <dgm:t>
        <a:bodyPr/>
        <a:lstStyle/>
        <a:p>
          <a:endParaRPr lang="en-US"/>
        </a:p>
      </dgm:t>
    </dgm:pt>
    <dgm:pt modelId="{8DCFB6CD-D5F6-4DE4-B8E4-99F87B920E9C}" type="sibTrans" cxnId="{ED5CEE6F-B970-4696-AA6F-67933FC4C873}">
      <dgm:prSet/>
      <dgm:spPr/>
      <dgm:t>
        <a:bodyPr/>
        <a:lstStyle/>
        <a:p>
          <a:endParaRPr lang="en-US"/>
        </a:p>
      </dgm:t>
    </dgm:pt>
    <dgm:pt modelId="{8CB4C3D0-DFB2-4760-A1B2-F1C8DAA5B69A}">
      <dgm:prSet/>
      <dgm:spPr/>
      <dgm:t>
        <a:bodyPr/>
        <a:lstStyle/>
        <a:p>
          <a:r>
            <a:rPr lang="en-GB"/>
            <a:t>Oral dyspraxia</a:t>
          </a:r>
          <a:endParaRPr lang="en-US"/>
        </a:p>
      </dgm:t>
    </dgm:pt>
    <dgm:pt modelId="{08335207-035A-493C-A058-E7356FBFC55F}" type="parTrans" cxnId="{6C3C0032-174B-4C87-9589-878D52E69663}">
      <dgm:prSet/>
      <dgm:spPr/>
      <dgm:t>
        <a:bodyPr/>
        <a:lstStyle/>
        <a:p>
          <a:endParaRPr lang="en-US"/>
        </a:p>
      </dgm:t>
    </dgm:pt>
    <dgm:pt modelId="{735C9CB6-C3B4-48EE-8DDC-823D1C9EC737}" type="sibTrans" cxnId="{6C3C0032-174B-4C87-9589-878D52E69663}">
      <dgm:prSet/>
      <dgm:spPr/>
      <dgm:t>
        <a:bodyPr/>
        <a:lstStyle/>
        <a:p>
          <a:endParaRPr lang="en-US"/>
        </a:p>
      </dgm:t>
    </dgm:pt>
    <dgm:pt modelId="{A099A7E4-94A8-4030-B63D-02E5136799D5}">
      <dgm:prSet/>
      <dgm:spPr/>
      <dgm:t>
        <a:bodyPr/>
        <a:lstStyle/>
        <a:p>
          <a:r>
            <a:rPr lang="en-GB" dirty="0"/>
            <a:t>Visual field deficit</a:t>
          </a:r>
          <a:endParaRPr lang="en-US" dirty="0"/>
        </a:p>
      </dgm:t>
    </dgm:pt>
    <dgm:pt modelId="{33531E5F-F175-4F79-AC41-64D1E601A6B1}" type="parTrans" cxnId="{E8038D14-9F51-4AC4-8C9D-4ED29D81F40E}">
      <dgm:prSet/>
      <dgm:spPr/>
      <dgm:t>
        <a:bodyPr/>
        <a:lstStyle/>
        <a:p>
          <a:endParaRPr lang="en-US"/>
        </a:p>
      </dgm:t>
    </dgm:pt>
    <dgm:pt modelId="{2BE90428-2A4A-415F-8DBC-C706769FF5CF}" type="sibTrans" cxnId="{E8038D14-9F51-4AC4-8C9D-4ED29D81F40E}">
      <dgm:prSet/>
      <dgm:spPr/>
      <dgm:t>
        <a:bodyPr/>
        <a:lstStyle/>
        <a:p>
          <a:endParaRPr lang="en-US"/>
        </a:p>
      </dgm:t>
    </dgm:pt>
    <dgm:pt modelId="{826BBD7C-6FE9-4AC9-8CBF-9A77FC658105}" type="pres">
      <dgm:prSet presAssocID="{5E6949A7-B947-4732-BAB4-034C888D0518}" presName="linear" presStyleCnt="0">
        <dgm:presLayoutVars>
          <dgm:animLvl val="lvl"/>
          <dgm:resizeHandles val="exact"/>
        </dgm:presLayoutVars>
      </dgm:prSet>
      <dgm:spPr/>
    </dgm:pt>
    <dgm:pt modelId="{6E8ED124-EFE8-4138-9ABD-71C1AAD0586A}" type="pres">
      <dgm:prSet presAssocID="{51424A49-50D1-435A-AD22-7862582D8DDC}" presName="parentText" presStyleLbl="node1" presStyleIdx="0" presStyleCnt="10">
        <dgm:presLayoutVars>
          <dgm:chMax val="0"/>
          <dgm:bulletEnabled val="1"/>
        </dgm:presLayoutVars>
      </dgm:prSet>
      <dgm:spPr/>
    </dgm:pt>
    <dgm:pt modelId="{27B034AD-882D-43A9-96AB-B3065DCA784D}" type="pres">
      <dgm:prSet presAssocID="{DA3703D8-DF9E-4C28-9F52-5FD5CF5A3F3F}" presName="spacer" presStyleCnt="0"/>
      <dgm:spPr/>
    </dgm:pt>
    <dgm:pt modelId="{A02A40ED-95AF-4494-A7D0-B009E9C4B2BC}" type="pres">
      <dgm:prSet presAssocID="{0449C3CC-06A6-40BA-A657-991AC6AC5E26}" presName="parentText" presStyleLbl="node1" presStyleIdx="1" presStyleCnt="10">
        <dgm:presLayoutVars>
          <dgm:chMax val="0"/>
          <dgm:bulletEnabled val="1"/>
        </dgm:presLayoutVars>
      </dgm:prSet>
      <dgm:spPr/>
    </dgm:pt>
    <dgm:pt modelId="{6F4E1ECF-3BFB-45A5-B160-C8183DF37769}" type="pres">
      <dgm:prSet presAssocID="{3C23E6F7-421B-4E5F-98DD-729B88BB96B3}" presName="spacer" presStyleCnt="0"/>
      <dgm:spPr/>
    </dgm:pt>
    <dgm:pt modelId="{D6E40976-4199-4D49-9C47-9719EFAE846B}" type="pres">
      <dgm:prSet presAssocID="{57113CAB-484E-4362-B9E7-243BDF272873}" presName="parentText" presStyleLbl="node1" presStyleIdx="2" presStyleCnt="10">
        <dgm:presLayoutVars>
          <dgm:chMax val="0"/>
          <dgm:bulletEnabled val="1"/>
        </dgm:presLayoutVars>
      </dgm:prSet>
      <dgm:spPr/>
    </dgm:pt>
    <dgm:pt modelId="{FF4A1203-4F17-481F-8FFE-9C7D64DF1629}" type="pres">
      <dgm:prSet presAssocID="{3F4E80D7-A251-4A65-AD73-FD8C6B89577A}" presName="spacer" presStyleCnt="0"/>
      <dgm:spPr/>
    </dgm:pt>
    <dgm:pt modelId="{AAF6CF3D-181C-4166-B5E0-14DD44512E23}" type="pres">
      <dgm:prSet presAssocID="{08853CB5-3D88-4CBE-AE19-C1AB319E0771}" presName="parentText" presStyleLbl="node1" presStyleIdx="3" presStyleCnt="10">
        <dgm:presLayoutVars>
          <dgm:chMax val="0"/>
          <dgm:bulletEnabled val="1"/>
        </dgm:presLayoutVars>
      </dgm:prSet>
      <dgm:spPr/>
    </dgm:pt>
    <dgm:pt modelId="{FE921674-5C5D-410E-ADF9-A6BE6FD265B6}" type="pres">
      <dgm:prSet presAssocID="{BA015153-8C07-44AD-9D6A-8823A6F12626}" presName="spacer" presStyleCnt="0"/>
      <dgm:spPr/>
    </dgm:pt>
    <dgm:pt modelId="{121C5F79-582F-48DB-B3B4-0F07A6ED1E5D}" type="pres">
      <dgm:prSet presAssocID="{D5153C72-557C-47B2-8B3C-14519B3A4C27}" presName="parentText" presStyleLbl="node1" presStyleIdx="4" presStyleCnt="10">
        <dgm:presLayoutVars>
          <dgm:chMax val="0"/>
          <dgm:bulletEnabled val="1"/>
        </dgm:presLayoutVars>
      </dgm:prSet>
      <dgm:spPr/>
    </dgm:pt>
    <dgm:pt modelId="{DFEE738C-DC3D-48DE-BE07-10472E424F71}" type="pres">
      <dgm:prSet presAssocID="{FC2CC82A-CA49-4C4F-B410-978674731664}" presName="spacer" presStyleCnt="0"/>
      <dgm:spPr/>
    </dgm:pt>
    <dgm:pt modelId="{5D4FAA41-53DF-4BB4-A923-F1503E72623A}" type="pres">
      <dgm:prSet presAssocID="{DBB768FA-AF22-40D4-8DA0-748858B635E1}" presName="parentText" presStyleLbl="node1" presStyleIdx="5" presStyleCnt="10">
        <dgm:presLayoutVars>
          <dgm:chMax val="0"/>
          <dgm:bulletEnabled val="1"/>
        </dgm:presLayoutVars>
      </dgm:prSet>
      <dgm:spPr/>
    </dgm:pt>
    <dgm:pt modelId="{C17D4A11-537C-404A-8049-70F171A0ACA8}" type="pres">
      <dgm:prSet presAssocID="{BC7EE0C0-4BD1-471B-9157-5418CF2BF602}" presName="spacer" presStyleCnt="0"/>
      <dgm:spPr/>
    </dgm:pt>
    <dgm:pt modelId="{A5EB614A-E8A7-479D-978F-435459696F1A}" type="pres">
      <dgm:prSet presAssocID="{D37DD7B9-F8CF-4E01-AC88-B0AA6578426B}" presName="parentText" presStyleLbl="node1" presStyleIdx="6" presStyleCnt="10">
        <dgm:presLayoutVars>
          <dgm:chMax val="0"/>
          <dgm:bulletEnabled val="1"/>
        </dgm:presLayoutVars>
      </dgm:prSet>
      <dgm:spPr/>
    </dgm:pt>
    <dgm:pt modelId="{F0D1E1C5-5116-4BD8-8CFD-0D23758552B1}" type="pres">
      <dgm:prSet presAssocID="{803D964C-B1B8-40F5-B8A2-9416FAC12FB4}" presName="spacer" presStyleCnt="0"/>
      <dgm:spPr/>
    </dgm:pt>
    <dgm:pt modelId="{5E28C461-2E5F-4554-950C-294A34BB66B2}" type="pres">
      <dgm:prSet presAssocID="{F3C69F36-511F-4E9E-A105-A62938B3F762}" presName="parentText" presStyleLbl="node1" presStyleIdx="7" presStyleCnt="10">
        <dgm:presLayoutVars>
          <dgm:chMax val="0"/>
          <dgm:bulletEnabled val="1"/>
        </dgm:presLayoutVars>
      </dgm:prSet>
      <dgm:spPr/>
    </dgm:pt>
    <dgm:pt modelId="{C80E9822-97AE-45E2-A36A-61043E9EA49A}" type="pres">
      <dgm:prSet presAssocID="{8DCFB6CD-D5F6-4DE4-B8E4-99F87B920E9C}" presName="spacer" presStyleCnt="0"/>
      <dgm:spPr/>
    </dgm:pt>
    <dgm:pt modelId="{4B4A7270-9866-4A58-95A0-AB7E14C21C5E}" type="pres">
      <dgm:prSet presAssocID="{8CB4C3D0-DFB2-4760-A1B2-F1C8DAA5B69A}" presName="parentText" presStyleLbl="node1" presStyleIdx="8" presStyleCnt="10">
        <dgm:presLayoutVars>
          <dgm:chMax val="0"/>
          <dgm:bulletEnabled val="1"/>
        </dgm:presLayoutVars>
      </dgm:prSet>
      <dgm:spPr/>
    </dgm:pt>
    <dgm:pt modelId="{05555433-8A0F-431C-9BEF-2D30AFE58735}" type="pres">
      <dgm:prSet presAssocID="{735C9CB6-C3B4-48EE-8DDC-823D1C9EC737}" presName="spacer" presStyleCnt="0"/>
      <dgm:spPr/>
    </dgm:pt>
    <dgm:pt modelId="{E4C19E0A-8361-4FA3-A9FF-20B2DDEA05BA}" type="pres">
      <dgm:prSet presAssocID="{A099A7E4-94A8-4030-B63D-02E5136799D5}" presName="parentText" presStyleLbl="node1" presStyleIdx="9" presStyleCnt="10">
        <dgm:presLayoutVars>
          <dgm:chMax val="0"/>
          <dgm:bulletEnabled val="1"/>
        </dgm:presLayoutVars>
      </dgm:prSet>
      <dgm:spPr/>
    </dgm:pt>
  </dgm:ptLst>
  <dgm:cxnLst>
    <dgm:cxn modelId="{E8038D14-9F51-4AC4-8C9D-4ED29D81F40E}" srcId="{5E6949A7-B947-4732-BAB4-034C888D0518}" destId="{A099A7E4-94A8-4030-B63D-02E5136799D5}" srcOrd="9" destOrd="0" parTransId="{33531E5F-F175-4F79-AC41-64D1E601A6B1}" sibTransId="{2BE90428-2A4A-415F-8DBC-C706769FF5CF}"/>
    <dgm:cxn modelId="{F310091E-9467-4359-A7A9-75FB4BC72B50}" srcId="{5E6949A7-B947-4732-BAB4-034C888D0518}" destId="{51424A49-50D1-435A-AD22-7862582D8DDC}" srcOrd="0" destOrd="0" parTransId="{36664ECB-A629-47AD-AB50-B84D7577056C}" sibTransId="{DA3703D8-DF9E-4C28-9F52-5FD5CF5A3F3F}"/>
    <dgm:cxn modelId="{583F892B-273F-4115-851E-505945A3575C}" srcId="{5E6949A7-B947-4732-BAB4-034C888D0518}" destId="{57113CAB-484E-4362-B9E7-243BDF272873}" srcOrd="2" destOrd="0" parTransId="{F1133AC6-E193-4917-98C5-C51279BCF6E9}" sibTransId="{3F4E80D7-A251-4A65-AD73-FD8C6B89577A}"/>
    <dgm:cxn modelId="{6C3C0032-174B-4C87-9589-878D52E69663}" srcId="{5E6949A7-B947-4732-BAB4-034C888D0518}" destId="{8CB4C3D0-DFB2-4760-A1B2-F1C8DAA5B69A}" srcOrd="8" destOrd="0" parTransId="{08335207-035A-493C-A058-E7356FBFC55F}" sibTransId="{735C9CB6-C3B4-48EE-8DDC-823D1C9EC737}"/>
    <dgm:cxn modelId="{13935036-D775-4891-8F15-C27285F5D59B}" type="presOf" srcId="{DBB768FA-AF22-40D4-8DA0-748858B635E1}" destId="{5D4FAA41-53DF-4BB4-A923-F1503E72623A}" srcOrd="0" destOrd="0" presId="urn:microsoft.com/office/officeart/2005/8/layout/vList2"/>
    <dgm:cxn modelId="{77110F38-8516-4DC1-848F-5AB14F7950FE}" type="presOf" srcId="{A099A7E4-94A8-4030-B63D-02E5136799D5}" destId="{E4C19E0A-8361-4FA3-A9FF-20B2DDEA05BA}" srcOrd="0" destOrd="0" presId="urn:microsoft.com/office/officeart/2005/8/layout/vList2"/>
    <dgm:cxn modelId="{A370C35D-432D-4FCA-B291-6D768E0B2FC0}" type="presOf" srcId="{F3C69F36-511F-4E9E-A105-A62938B3F762}" destId="{5E28C461-2E5F-4554-950C-294A34BB66B2}" srcOrd="0" destOrd="0" presId="urn:microsoft.com/office/officeart/2005/8/layout/vList2"/>
    <dgm:cxn modelId="{E64E9641-E5A9-4278-87DC-ED616075EFF2}" type="presOf" srcId="{D5153C72-557C-47B2-8B3C-14519B3A4C27}" destId="{121C5F79-582F-48DB-B3B4-0F07A6ED1E5D}" srcOrd="0" destOrd="0" presId="urn:microsoft.com/office/officeart/2005/8/layout/vList2"/>
    <dgm:cxn modelId="{ED5CEE6F-B970-4696-AA6F-67933FC4C873}" srcId="{5E6949A7-B947-4732-BAB4-034C888D0518}" destId="{F3C69F36-511F-4E9E-A105-A62938B3F762}" srcOrd="7" destOrd="0" parTransId="{35A877B2-DDDD-4CC1-840F-14B7B2976569}" sibTransId="{8DCFB6CD-D5F6-4DE4-B8E4-99F87B920E9C}"/>
    <dgm:cxn modelId="{2551E450-C30E-4B27-B078-6DB950611F14}" srcId="{5E6949A7-B947-4732-BAB4-034C888D0518}" destId="{08853CB5-3D88-4CBE-AE19-C1AB319E0771}" srcOrd="3" destOrd="0" parTransId="{4D54113A-3B44-4B0B-8655-04E3E635DCCA}" sibTransId="{BA015153-8C07-44AD-9D6A-8823A6F12626}"/>
    <dgm:cxn modelId="{76071C76-67B3-4EC0-B55C-EDF13DEFD532}" srcId="{5E6949A7-B947-4732-BAB4-034C888D0518}" destId="{DBB768FA-AF22-40D4-8DA0-748858B635E1}" srcOrd="5" destOrd="0" parTransId="{82B84981-EC11-455A-B2A7-46214DB84698}" sibTransId="{BC7EE0C0-4BD1-471B-9157-5418CF2BF602}"/>
    <dgm:cxn modelId="{CA233859-DDA2-4468-9410-1437AB2481E4}" type="presOf" srcId="{57113CAB-484E-4362-B9E7-243BDF272873}" destId="{D6E40976-4199-4D49-9C47-9719EFAE846B}" srcOrd="0" destOrd="0" presId="urn:microsoft.com/office/officeart/2005/8/layout/vList2"/>
    <dgm:cxn modelId="{B383BC59-632C-44E9-9870-42D352E89B01}" type="presOf" srcId="{5E6949A7-B947-4732-BAB4-034C888D0518}" destId="{826BBD7C-6FE9-4AC9-8CBF-9A77FC658105}" srcOrd="0" destOrd="0" presId="urn:microsoft.com/office/officeart/2005/8/layout/vList2"/>
    <dgm:cxn modelId="{C4F9C079-9C2A-44E9-B9C1-554BDAA5570F}" srcId="{5E6949A7-B947-4732-BAB4-034C888D0518}" destId="{0449C3CC-06A6-40BA-A657-991AC6AC5E26}" srcOrd="1" destOrd="0" parTransId="{3D2EC170-ECA6-442A-AD9C-D3D4DB61CD9F}" sibTransId="{3C23E6F7-421B-4E5F-98DD-729B88BB96B3}"/>
    <dgm:cxn modelId="{8256545A-2301-4B42-8DD3-8DD17DB34186}" type="presOf" srcId="{0449C3CC-06A6-40BA-A657-991AC6AC5E26}" destId="{A02A40ED-95AF-4494-A7D0-B009E9C4B2BC}" srcOrd="0" destOrd="0" presId="urn:microsoft.com/office/officeart/2005/8/layout/vList2"/>
    <dgm:cxn modelId="{02CFC5B6-6E1D-4240-A353-CB84D37A8C17}" srcId="{5E6949A7-B947-4732-BAB4-034C888D0518}" destId="{D5153C72-557C-47B2-8B3C-14519B3A4C27}" srcOrd="4" destOrd="0" parTransId="{E984A07B-C81E-4CC6-B817-E3F6EFC5C198}" sibTransId="{FC2CC82A-CA49-4C4F-B410-978674731664}"/>
    <dgm:cxn modelId="{26CEF6BC-914D-4D62-B3A0-38D86A9EFD35}" type="presOf" srcId="{D37DD7B9-F8CF-4E01-AC88-B0AA6578426B}" destId="{A5EB614A-E8A7-479D-978F-435459696F1A}" srcOrd="0" destOrd="0" presId="urn:microsoft.com/office/officeart/2005/8/layout/vList2"/>
    <dgm:cxn modelId="{9BEBE8D3-F28D-49DA-A031-60D212AB0522}" type="presOf" srcId="{8CB4C3D0-DFB2-4760-A1B2-F1C8DAA5B69A}" destId="{4B4A7270-9866-4A58-95A0-AB7E14C21C5E}" srcOrd="0" destOrd="0" presId="urn:microsoft.com/office/officeart/2005/8/layout/vList2"/>
    <dgm:cxn modelId="{456A2EE3-3A7C-422E-B456-72886E85B3F2}" srcId="{5E6949A7-B947-4732-BAB4-034C888D0518}" destId="{D37DD7B9-F8CF-4E01-AC88-B0AA6578426B}" srcOrd="6" destOrd="0" parTransId="{949BC721-F44B-4E75-90C4-BB8E0417780D}" sibTransId="{803D964C-B1B8-40F5-B8A2-9416FAC12FB4}"/>
    <dgm:cxn modelId="{816EA5E5-53C2-4A29-871F-F6834E2E8757}" type="presOf" srcId="{51424A49-50D1-435A-AD22-7862582D8DDC}" destId="{6E8ED124-EFE8-4138-9ABD-71C1AAD0586A}" srcOrd="0" destOrd="0" presId="urn:microsoft.com/office/officeart/2005/8/layout/vList2"/>
    <dgm:cxn modelId="{0A808EF9-0054-40B3-A88D-0FFA248147EE}" type="presOf" srcId="{08853CB5-3D88-4CBE-AE19-C1AB319E0771}" destId="{AAF6CF3D-181C-4166-B5E0-14DD44512E23}" srcOrd="0" destOrd="0" presId="urn:microsoft.com/office/officeart/2005/8/layout/vList2"/>
    <dgm:cxn modelId="{3BCD0487-7842-440F-A5B6-64736C40E59A}" type="presParOf" srcId="{826BBD7C-6FE9-4AC9-8CBF-9A77FC658105}" destId="{6E8ED124-EFE8-4138-9ABD-71C1AAD0586A}" srcOrd="0" destOrd="0" presId="urn:microsoft.com/office/officeart/2005/8/layout/vList2"/>
    <dgm:cxn modelId="{C53B41C7-FA8F-4A2A-AB4B-C3FCB83778C6}" type="presParOf" srcId="{826BBD7C-6FE9-4AC9-8CBF-9A77FC658105}" destId="{27B034AD-882D-43A9-96AB-B3065DCA784D}" srcOrd="1" destOrd="0" presId="urn:microsoft.com/office/officeart/2005/8/layout/vList2"/>
    <dgm:cxn modelId="{16F072B4-72E1-4F8F-A04C-764028F6E7CF}" type="presParOf" srcId="{826BBD7C-6FE9-4AC9-8CBF-9A77FC658105}" destId="{A02A40ED-95AF-4494-A7D0-B009E9C4B2BC}" srcOrd="2" destOrd="0" presId="urn:microsoft.com/office/officeart/2005/8/layout/vList2"/>
    <dgm:cxn modelId="{C79BE27A-2510-4D41-B2BC-9395175FC067}" type="presParOf" srcId="{826BBD7C-6FE9-4AC9-8CBF-9A77FC658105}" destId="{6F4E1ECF-3BFB-45A5-B160-C8183DF37769}" srcOrd="3" destOrd="0" presId="urn:microsoft.com/office/officeart/2005/8/layout/vList2"/>
    <dgm:cxn modelId="{4769A873-469E-4B5D-BC79-8913C7D9AEA1}" type="presParOf" srcId="{826BBD7C-6FE9-4AC9-8CBF-9A77FC658105}" destId="{D6E40976-4199-4D49-9C47-9719EFAE846B}" srcOrd="4" destOrd="0" presId="urn:microsoft.com/office/officeart/2005/8/layout/vList2"/>
    <dgm:cxn modelId="{65B2616B-4A60-4F2D-9B06-CF96D1463887}" type="presParOf" srcId="{826BBD7C-6FE9-4AC9-8CBF-9A77FC658105}" destId="{FF4A1203-4F17-481F-8FFE-9C7D64DF1629}" srcOrd="5" destOrd="0" presId="urn:microsoft.com/office/officeart/2005/8/layout/vList2"/>
    <dgm:cxn modelId="{CA0C9067-4FC3-45C5-B424-8B474FC1D668}" type="presParOf" srcId="{826BBD7C-6FE9-4AC9-8CBF-9A77FC658105}" destId="{AAF6CF3D-181C-4166-B5E0-14DD44512E23}" srcOrd="6" destOrd="0" presId="urn:microsoft.com/office/officeart/2005/8/layout/vList2"/>
    <dgm:cxn modelId="{6DC1A85D-E0C3-4B3E-8894-AB0EE24A8BE3}" type="presParOf" srcId="{826BBD7C-6FE9-4AC9-8CBF-9A77FC658105}" destId="{FE921674-5C5D-410E-ADF9-A6BE6FD265B6}" srcOrd="7" destOrd="0" presId="urn:microsoft.com/office/officeart/2005/8/layout/vList2"/>
    <dgm:cxn modelId="{33E26629-5F88-40AD-B64E-D351AC375989}" type="presParOf" srcId="{826BBD7C-6FE9-4AC9-8CBF-9A77FC658105}" destId="{121C5F79-582F-48DB-B3B4-0F07A6ED1E5D}" srcOrd="8" destOrd="0" presId="urn:microsoft.com/office/officeart/2005/8/layout/vList2"/>
    <dgm:cxn modelId="{2551603F-7247-4594-902C-C37ED5DE86CD}" type="presParOf" srcId="{826BBD7C-6FE9-4AC9-8CBF-9A77FC658105}" destId="{DFEE738C-DC3D-48DE-BE07-10472E424F71}" srcOrd="9" destOrd="0" presId="urn:microsoft.com/office/officeart/2005/8/layout/vList2"/>
    <dgm:cxn modelId="{2FC05262-3B9D-4E4E-9AFD-8C2B294B2890}" type="presParOf" srcId="{826BBD7C-6FE9-4AC9-8CBF-9A77FC658105}" destId="{5D4FAA41-53DF-4BB4-A923-F1503E72623A}" srcOrd="10" destOrd="0" presId="urn:microsoft.com/office/officeart/2005/8/layout/vList2"/>
    <dgm:cxn modelId="{AC11D06D-A77B-46AC-A7CB-2B8AFEA63406}" type="presParOf" srcId="{826BBD7C-6FE9-4AC9-8CBF-9A77FC658105}" destId="{C17D4A11-537C-404A-8049-70F171A0ACA8}" srcOrd="11" destOrd="0" presId="urn:microsoft.com/office/officeart/2005/8/layout/vList2"/>
    <dgm:cxn modelId="{6EE4A9F5-AE58-4A70-B253-20F46CE1D3D8}" type="presParOf" srcId="{826BBD7C-6FE9-4AC9-8CBF-9A77FC658105}" destId="{A5EB614A-E8A7-479D-978F-435459696F1A}" srcOrd="12" destOrd="0" presId="urn:microsoft.com/office/officeart/2005/8/layout/vList2"/>
    <dgm:cxn modelId="{6ECB59DB-A38B-426C-984D-F0DE28E906DC}" type="presParOf" srcId="{826BBD7C-6FE9-4AC9-8CBF-9A77FC658105}" destId="{F0D1E1C5-5116-4BD8-8CFD-0D23758552B1}" srcOrd="13" destOrd="0" presId="urn:microsoft.com/office/officeart/2005/8/layout/vList2"/>
    <dgm:cxn modelId="{6005A10D-63AB-4DCC-83D1-6E3B77789F90}" type="presParOf" srcId="{826BBD7C-6FE9-4AC9-8CBF-9A77FC658105}" destId="{5E28C461-2E5F-4554-950C-294A34BB66B2}" srcOrd="14" destOrd="0" presId="urn:microsoft.com/office/officeart/2005/8/layout/vList2"/>
    <dgm:cxn modelId="{59D6EB48-6A53-484F-9DD1-71ADF13E485D}" type="presParOf" srcId="{826BBD7C-6FE9-4AC9-8CBF-9A77FC658105}" destId="{C80E9822-97AE-45E2-A36A-61043E9EA49A}" srcOrd="15" destOrd="0" presId="urn:microsoft.com/office/officeart/2005/8/layout/vList2"/>
    <dgm:cxn modelId="{F5F72612-0281-4280-B60D-E95DA18EC4C1}" type="presParOf" srcId="{826BBD7C-6FE9-4AC9-8CBF-9A77FC658105}" destId="{4B4A7270-9866-4A58-95A0-AB7E14C21C5E}" srcOrd="16" destOrd="0" presId="urn:microsoft.com/office/officeart/2005/8/layout/vList2"/>
    <dgm:cxn modelId="{A0261C82-2B66-4C76-9157-92673089923F}" type="presParOf" srcId="{826BBD7C-6FE9-4AC9-8CBF-9A77FC658105}" destId="{05555433-8A0F-431C-9BEF-2D30AFE58735}" srcOrd="17" destOrd="0" presId="urn:microsoft.com/office/officeart/2005/8/layout/vList2"/>
    <dgm:cxn modelId="{A35296B9-5071-4FDA-BBA3-1C4E84913C10}" type="presParOf" srcId="{826BBD7C-6FE9-4AC9-8CBF-9A77FC658105}" destId="{E4C19E0A-8361-4FA3-A9FF-20B2DDEA05BA}"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0520A0-BF14-425E-A5DA-3C5FAA95EE64}"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2F41FA76-B65A-4C9A-9142-E5FB16ED404F}">
      <dgm:prSet/>
      <dgm:spPr/>
      <dgm:t>
        <a:bodyPr/>
        <a:lstStyle/>
        <a:p>
          <a:r>
            <a:rPr lang="en-GB"/>
            <a:t>McCarthy et al (2020) identified seven themes of challenge. </a:t>
          </a:r>
          <a:endParaRPr lang="en-US"/>
        </a:p>
      </dgm:t>
    </dgm:pt>
    <dgm:pt modelId="{49AF0D7D-56BF-4B51-891D-D8D2C8A40B26}" type="parTrans" cxnId="{D0E52EDD-B419-493E-A307-AEC4B07EBE96}">
      <dgm:prSet/>
      <dgm:spPr/>
      <dgm:t>
        <a:bodyPr/>
        <a:lstStyle/>
        <a:p>
          <a:endParaRPr lang="en-US"/>
        </a:p>
      </dgm:t>
    </dgm:pt>
    <dgm:pt modelId="{C96E8187-3A90-44F3-9D6C-2ACF5F1A3B96}" type="sibTrans" cxnId="{D0E52EDD-B419-493E-A307-AEC4B07EBE96}">
      <dgm:prSet/>
      <dgm:spPr/>
      <dgm:t>
        <a:bodyPr/>
        <a:lstStyle/>
        <a:p>
          <a:endParaRPr lang="en-US"/>
        </a:p>
      </dgm:t>
    </dgm:pt>
    <dgm:pt modelId="{75DB1874-1977-421B-A6E7-304BB428BC5A}">
      <dgm:prSet/>
      <dgm:spPr/>
      <dgm:t>
        <a:bodyPr/>
        <a:lstStyle/>
        <a:p>
          <a:r>
            <a:rPr lang="en-GB"/>
            <a:t>Coping with the direct effects of the injury (communication, physical, behaviour and cognitive difficulties). </a:t>
          </a:r>
          <a:endParaRPr lang="en-US"/>
        </a:p>
      </dgm:t>
    </dgm:pt>
    <dgm:pt modelId="{A9A5A08A-79EA-406C-9A9D-83C6BB47D22A}" type="parTrans" cxnId="{1EFDA425-66A4-44BE-9F59-53E6D6E1ACFC}">
      <dgm:prSet/>
      <dgm:spPr/>
      <dgm:t>
        <a:bodyPr/>
        <a:lstStyle/>
        <a:p>
          <a:endParaRPr lang="en-US"/>
        </a:p>
      </dgm:t>
    </dgm:pt>
    <dgm:pt modelId="{5FE0267B-A016-4D3D-83DA-8595F6FAD365}" type="sibTrans" cxnId="{1EFDA425-66A4-44BE-9F59-53E6D6E1ACFC}">
      <dgm:prSet/>
      <dgm:spPr/>
      <dgm:t>
        <a:bodyPr/>
        <a:lstStyle/>
        <a:p>
          <a:endParaRPr lang="en-US"/>
        </a:p>
      </dgm:t>
    </dgm:pt>
    <dgm:pt modelId="{59EDD4AF-86E5-4859-A752-9D381882C360}">
      <dgm:prSet/>
      <dgm:spPr/>
      <dgm:t>
        <a:bodyPr/>
        <a:lstStyle/>
        <a:p>
          <a:r>
            <a:rPr lang="en-GB"/>
            <a:t>Incongruence in perceptions between survivors and caregivers (ability, rehabilitation efficacy, future expectations)</a:t>
          </a:r>
          <a:endParaRPr lang="en-US"/>
        </a:p>
      </dgm:t>
    </dgm:pt>
    <dgm:pt modelId="{ADA77EDA-5CFF-461D-98E6-EDFDBB865C43}" type="parTrans" cxnId="{B4D38A6A-8E76-46D7-BE4C-07137870772B}">
      <dgm:prSet/>
      <dgm:spPr/>
      <dgm:t>
        <a:bodyPr/>
        <a:lstStyle/>
        <a:p>
          <a:endParaRPr lang="en-US"/>
        </a:p>
      </dgm:t>
    </dgm:pt>
    <dgm:pt modelId="{179016AA-D619-4BE7-A588-57443A8D0742}" type="sibTrans" cxnId="{B4D38A6A-8E76-46D7-BE4C-07137870772B}">
      <dgm:prSet/>
      <dgm:spPr/>
      <dgm:t>
        <a:bodyPr/>
        <a:lstStyle/>
        <a:p>
          <a:endParaRPr lang="en-US"/>
        </a:p>
      </dgm:t>
    </dgm:pt>
    <dgm:pt modelId="{7BF58511-CE01-4722-8581-B51F049B8A53}">
      <dgm:prSet/>
      <dgm:spPr/>
      <dgm:t>
        <a:bodyPr/>
        <a:lstStyle/>
        <a:p>
          <a:r>
            <a:rPr lang="en-GB"/>
            <a:t>Strained communication (practical and emotional needs)</a:t>
          </a:r>
          <a:endParaRPr lang="en-US"/>
        </a:p>
      </dgm:t>
    </dgm:pt>
    <dgm:pt modelId="{14C0F8E5-F3F0-4F9C-AB13-E79F4DACA96D}" type="parTrans" cxnId="{6D1A3246-796E-4E68-909A-E268B30E34CF}">
      <dgm:prSet/>
      <dgm:spPr/>
      <dgm:t>
        <a:bodyPr/>
        <a:lstStyle/>
        <a:p>
          <a:endParaRPr lang="en-US"/>
        </a:p>
      </dgm:t>
    </dgm:pt>
    <dgm:pt modelId="{4821D543-A6AF-47F8-A05D-F2DBEDBE0A5F}" type="sibTrans" cxnId="{6D1A3246-796E-4E68-909A-E268B30E34CF}">
      <dgm:prSet/>
      <dgm:spPr/>
      <dgm:t>
        <a:bodyPr/>
        <a:lstStyle/>
        <a:p>
          <a:endParaRPr lang="en-US"/>
        </a:p>
      </dgm:t>
    </dgm:pt>
    <dgm:pt modelId="{B27534B8-9C90-44BE-A8C9-1176B3D0800A}">
      <dgm:prSet/>
      <dgm:spPr/>
      <dgm:t>
        <a:bodyPr/>
        <a:lstStyle/>
        <a:p>
          <a:r>
            <a:rPr lang="en-GB"/>
            <a:t>Managing worries (Financial and future health habits)</a:t>
          </a:r>
          <a:endParaRPr lang="en-US"/>
        </a:p>
      </dgm:t>
    </dgm:pt>
    <dgm:pt modelId="{9A003AED-A68E-4C37-9FF0-F9679757C2B9}" type="parTrans" cxnId="{154DD171-0154-4A84-8364-FEDB414A9948}">
      <dgm:prSet/>
      <dgm:spPr/>
      <dgm:t>
        <a:bodyPr/>
        <a:lstStyle/>
        <a:p>
          <a:endParaRPr lang="en-US"/>
        </a:p>
      </dgm:t>
    </dgm:pt>
    <dgm:pt modelId="{5CCC2936-0666-416B-A390-EF0B7315ED11}" type="sibTrans" cxnId="{154DD171-0154-4A84-8364-FEDB414A9948}">
      <dgm:prSet/>
      <dgm:spPr/>
      <dgm:t>
        <a:bodyPr/>
        <a:lstStyle/>
        <a:p>
          <a:endParaRPr lang="en-US"/>
        </a:p>
      </dgm:t>
    </dgm:pt>
    <dgm:pt modelId="{610CDB8C-D538-4ED1-8E9D-6BBDB1CE8CF1}">
      <dgm:prSet/>
      <dgm:spPr/>
      <dgm:t>
        <a:bodyPr/>
        <a:lstStyle/>
        <a:p>
          <a:r>
            <a:rPr lang="en-GB"/>
            <a:t>Adjusting to changing roles (survivor/caregivers, responsibilities, inability to resume past activities together, change in intimacy)</a:t>
          </a:r>
          <a:endParaRPr lang="en-US"/>
        </a:p>
      </dgm:t>
    </dgm:pt>
    <dgm:pt modelId="{CDCE7D78-A9E1-4F50-8CBE-AC9C9E66C77A}" type="parTrans" cxnId="{5D4ED99A-32E0-4E65-9C03-670750BC3A13}">
      <dgm:prSet/>
      <dgm:spPr/>
      <dgm:t>
        <a:bodyPr/>
        <a:lstStyle/>
        <a:p>
          <a:endParaRPr lang="en-US"/>
        </a:p>
      </dgm:t>
    </dgm:pt>
    <dgm:pt modelId="{05DC4E62-97C4-40D1-899B-6D553A3DB7C6}" type="sibTrans" cxnId="{5D4ED99A-32E0-4E65-9C03-670750BC3A13}">
      <dgm:prSet/>
      <dgm:spPr/>
      <dgm:t>
        <a:bodyPr/>
        <a:lstStyle/>
        <a:p>
          <a:endParaRPr lang="en-US"/>
        </a:p>
      </dgm:t>
    </dgm:pt>
    <dgm:pt modelId="{C2A65269-8D82-4B68-A4A1-D7EFB16B308C}">
      <dgm:prSet/>
      <dgm:spPr/>
      <dgm:t>
        <a:bodyPr/>
        <a:lstStyle/>
        <a:p>
          <a:r>
            <a:rPr lang="en-GB"/>
            <a:t>Amplification of existing relationship difficulties (behaviours, personaility)</a:t>
          </a:r>
          <a:endParaRPr lang="en-US"/>
        </a:p>
      </dgm:t>
    </dgm:pt>
    <dgm:pt modelId="{77D13F1C-B538-44E5-A7A4-21C5E30F2355}" type="parTrans" cxnId="{CBD123E3-7E1D-4BE3-84D8-351C95C9DDE4}">
      <dgm:prSet/>
      <dgm:spPr/>
      <dgm:t>
        <a:bodyPr/>
        <a:lstStyle/>
        <a:p>
          <a:endParaRPr lang="en-US"/>
        </a:p>
      </dgm:t>
    </dgm:pt>
    <dgm:pt modelId="{D7AE32A9-C2E9-4151-AF68-569B2F3CB346}" type="sibTrans" cxnId="{CBD123E3-7E1D-4BE3-84D8-351C95C9DDE4}">
      <dgm:prSet/>
      <dgm:spPr/>
      <dgm:t>
        <a:bodyPr/>
        <a:lstStyle/>
        <a:p>
          <a:endParaRPr lang="en-US"/>
        </a:p>
      </dgm:t>
    </dgm:pt>
    <dgm:pt modelId="{F5AF7036-EAC4-4E45-B22A-5B5FC703E704}">
      <dgm:prSet/>
      <dgm:spPr/>
      <dgm:t>
        <a:bodyPr/>
        <a:lstStyle/>
        <a:p>
          <a:r>
            <a:rPr lang="en-GB"/>
            <a:t>Lack of support from other family member or friends (lack of understanding, isolation)</a:t>
          </a:r>
          <a:endParaRPr lang="en-US"/>
        </a:p>
      </dgm:t>
    </dgm:pt>
    <dgm:pt modelId="{76EC67F3-6AE3-4A7F-A231-07FCF0C74C5B}" type="parTrans" cxnId="{B4586E65-B0C9-4764-B534-CB04A74D8D88}">
      <dgm:prSet/>
      <dgm:spPr/>
      <dgm:t>
        <a:bodyPr/>
        <a:lstStyle/>
        <a:p>
          <a:endParaRPr lang="en-US"/>
        </a:p>
      </dgm:t>
    </dgm:pt>
    <dgm:pt modelId="{46BDD030-4723-49F0-831F-32D3907ECB44}" type="sibTrans" cxnId="{B4586E65-B0C9-4764-B534-CB04A74D8D88}">
      <dgm:prSet/>
      <dgm:spPr/>
      <dgm:t>
        <a:bodyPr/>
        <a:lstStyle/>
        <a:p>
          <a:endParaRPr lang="en-US"/>
        </a:p>
      </dgm:t>
    </dgm:pt>
    <dgm:pt modelId="{A8B741B7-3742-4B69-BD0B-897E266AC76A}" type="pres">
      <dgm:prSet presAssocID="{AB0520A0-BF14-425E-A5DA-3C5FAA95EE64}" presName="diagram" presStyleCnt="0">
        <dgm:presLayoutVars>
          <dgm:dir/>
          <dgm:resizeHandles val="exact"/>
        </dgm:presLayoutVars>
      </dgm:prSet>
      <dgm:spPr/>
    </dgm:pt>
    <dgm:pt modelId="{189FA34D-A854-4DCE-B2B8-BA7ABFFA1E20}" type="pres">
      <dgm:prSet presAssocID="{2F41FA76-B65A-4C9A-9142-E5FB16ED404F}" presName="node" presStyleLbl="node1" presStyleIdx="0" presStyleCnt="8">
        <dgm:presLayoutVars>
          <dgm:bulletEnabled val="1"/>
        </dgm:presLayoutVars>
      </dgm:prSet>
      <dgm:spPr/>
    </dgm:pt>
    <dgm:pt modelId="{3382B05B-EE88-408D-9457-BE85EAE3D539}" type="pres">
      <dgm:prSet presAssocID="{C96E8187-3A90-44F3-9D6C-2ACF5F1A3B96}" presName="sibTrans" presStyleCnt="0"/>
      <dgm:spPr/>
    </dgm:pt>
    <dgm:pt modelId="{537A230C-3377-4CF8-A9FE-B523BE78B0F5}" type="pres">
      <dgm:prSet presAssocID="{75DB1874-1977-421B-A6E7-304BB428BC5A}" presName="node" presStyleLbl="node1" presStyleIdx="1" presStyleCnt="8">
        <dgm:presLayoutVars>
          <dgm:bulletEnabled val="1"/>
        </dgm:presLayoutVars>
      </dgm:prSet>
      <dgm:spPr/>
    </dgm:pt>
    <dgm:pt modelId="{573DC5DC-8031-4910-B6DE-2BC0632900EE}" type="pres">
      <dgm:prSet presAssocID="{5FE0267B-A016-4D3D-83DA-8595F6FAD365}" presName="sibTrans" presStyleCnt="0"/>
      <dgm:spPr/>
    </dgm:pt>
    <dgm:pt modelId="{56F2F831-898B-4C75-9889-F360D6589940}" type="pres">
      <dgm:prSet presAssocID="{59EDD4AF-86E5-4859-A752-9D381882C360}" presName="node" presStyleLbl="node1" presStyleIdx="2" presStyleCnt="8">
        <dgm:presLayoutVars>
          <dgm:bulletEnabled val="1"/>
        </dgm:presLayoutVars>
      </dgm:prSet>
      <dgm:spPr/>
    </dgm:pt>
    <dgm:pt modelId="{475FDD98-641A-4E5C-94C2-5A6292A7DC64}" type="pres">
      <dgm:prSet presAssocID="{179016AA-D619-4BE7-A588-57443A8D0742}" presName="sibTrans" presStyleCnt="0"/>
      <dgm:spPr/>
    </dgm:pt>
    <dgm:pt modelId="{65C155ED-E003-4EBE-B71D-DC7261346498}" type="pres">
      <dgm:prSet presAssocID="{7BF58511-CE01-4722-8581-B51F049B8A53}" presName="node" presStyleLbl="node1" presStyleIdx="3" presStyleCnt="8">
        <dgm:presLayoutVars>
          <dgm:bulletEnabled val="1"/>
        </dgm:presLayoutVars>
      </dgm:prSet>
      <dgm:spPr/>
    </dgm:pt>
    <dgm:pt modelId="{FDA4A768-504E-4897-99F2-FF417C450D95}" type="pres">
      <dgm:prSet presAssocID="{4821D543-A6AF-47F8-A05D-F2DBEDBE0A5F}" presName="sibTrans" presStyleCnt="0"/>
      <dgm:spPr/>
    </dgm:pt>
    <dgm:pt modelId="{6A568C4F-7EA2-45DD-B687-2FE73AEABD4B}" type="pres">
      <dgm:prSet presAssocID="{B27534B8-9C90-44BE-A8C9-1176B3D0800A}" presName="node" presStyleLbl="node1" presStyleIdx="4" presStyleCnt="8">
        <dgm:presLayoutVars>
          <dgm:bulletEnabled val="1"/>
        </dgm:presLayoutVars>
      </dgm:prSet>
      <dgm:spPr/>
    </dgm:pt>
    <dgm:pt modelId="{3DF972BB-1030-40B7-83B5-35C72A39F13F}" type="pres">
      <dgm:prSet presAssocID="{5CCC2936-0666-416B-A390-EF0B7315ED11}" presName="sibTrans" presStyleCnt="0"/>
      <dgm:spPr/>
    </dgm:pt>
    <dgm:pt modelId="{79F2B8B3-95A7-4870-8FCE-CDCE8B719BAB}" type="pres">
      <dgm:prSet presAssocID="{610CDB8C-D538-4ED1-8E9D-6BBDB1CE8CF1}" presName="node" presStyleLbl="node1" presStyleIdx="5" presStyleCnt="8">
        <dgm:presLayoutVars>
          <dgm:bulletEnabled val="1"/>
        </dgm:presLayoutVars>
      </dgm:prSet>
      <dgm:spPr/>
    </dgm:pt>
    <dgm:pt modelId="{4B31DA6F-080C-4B8F-A3F0-29B75BDE8182}" type="pres">
      <dgm:prSet presAssocID="{05DC4E62-97C4-40D1-899B-6D553A3DB7C6}" presName="sibTrans" presStyleCnt="0"/>
      <dgm:spPr/>
    </dgm:pt>
    <dgm:pt modelId="{B8037048-C701-4B76-AC68-996971077D94}" type="pres">
      <dgm:prSet presAssocID="{C2A65269-8D82-4B68-A4A1-D7EFB16B308C}" presName="node" presStyleLbl="node1" presStyleIdx="6" presStyleCnt="8">
        <dgm:presLayoutVars>
          <dgm:bulletEnabled val="1"/>
        </dgm:presLayoutVars>
      </dgm:prSet>
      <dgm:spPr/>
    </dgm:pt>
    <dgm:pt modelId="{5C50CCC8-2158-4014-9EA4-DDC556D50794}" type="pres">
      <dgm:prSet presAssocID="{D7AE32A9-C2E9-4151-AF68-569B2F3CB346}" presName="sibTrans" presStyleCnt="0"/>
      <dgm:spPr/>
    </dgm:pt>
    <dgm:pt modelId="{8ADC360E-1617-4094-9A78-7665125BDAD7}" type="pres">
      <dgm:prSet presAssocID="{F5AF7036-EAC4-4E45-B22A-5B5FC703E704}" presName="node" presStyleLbl="node1" presStyleIdx="7" presStyleCnt="8">
        <dgm:presLayoutVars>
          <dgm:bulletEnabled val="1"/>
        </dgm:presLayoutVars>
      </dgm:prSet>
      <dgm:spPr/>
    </dgm:pt>
  </dgm:ptLst>
  <dgm:cxnLst>
    <dgm:cxn modelId="{1EFDA425-66A4-44BE-9F59-53E6D6E1ACFC}" srcId="{AB0520A0-BF14-425E-A5DA-3C5FAA95EE64}" destId="{75DB1874-1977-421B-A6E7-304BB428BC5A}" srcOrd="1" destOrd="0" parTransId="{A9A5A08A-79EA-406C-9A9D-83C6BB47D22A}" sibTransId="{5FE0267B-A016-4D3D-83DA-8595F6FAD365}"/>
    <dgm:cxn modelId="{3BFDC22B-94C3-478C-A644-9173F5D996B9}" type="presOf" srcId="{AB0520A0-BF14-425E-A5DA-3C5FAA95EE64}" destId="{A8B741B7-3742-4B69-BD0B-897E266AC76A}" srcOrd="0" destOrd="0" presId="urn:microsoft.com/office/officeart/2005/8/layout/default"/>
    <dgm:cxn modelId="{CF4BAE32-2ED6-48FD-92DE-E4D6B4B6CF28}" type="presOf" srcId="{B27534B8-9C90-44BE-A8C9-1176B3D0800A}" destId="{6A568C4F-7EA2-45DD-B687-2FE73AEABD4B}" srcOrd="0" destOrd="0" presId="urn:microsoft.com/office/officeart/2005/8/layout/default"/>
    <dgm:cxn modelId="{69394539-527B-4EE5-9CF5-AE7D76018AB8}" type="presOf" srcId="{610CDB8C-D538-4ED1-8E9D-6BBDB1CE8CF1}" destId="{79F2B8B3-95A7-4870-8FCE-CDCE8B719BAB}" srcOrd="0" destOrd="0" presId="urn:microsoft.com/office/officeart/2005/8/layout/default"/>
    <dgm:cxn modelId="{B4586E65-B0C9-4764-B534-CB04A74D8D88}" srcId="{AB0520A0-BF14-425E-A5DA-3C5FAA95EE64}" destId="{F5AF7036-EAC4-4E45-B22A-5B5FC703E704}" srcOrd="7" destOrd="0" parTransId="{76EC67F3-6AE3-4A7F-A231-07FCF0C74C5B}" sibTransId="{46BDD030-4723-49F0-831F-32D3907ECB44}"/>
    <dgm:cxn modelId="{6D1A3246-796E-4E68-909A-E268B30E34CF}" srcId="{AB0520A0-BF14-425E-A5DA-3C5FAA95EE64}" destId="{7BF58511-CE01-4722-8581-B51F049B8A53}" srcOrd="3" destOrd="0" parTransId="{14C0F8E5-F3F0-4F9C-AB13-E79F4DACA96D}" sibTransId="{4821D543-A6AF-47F8-A05D-F2DBEDBE0A5F}"/>
    <dgm:cxn modelId="{B4D38A6A-8E76-46D7-BE4C-07137870772B}" srcId="{AB0520A0-BF14-425E-A5DA-3C5FAA95EE64}" destId="{59EDD4AF-86E5-4859-A752-9D381882C360}" srcOrd="2" destOrd="0" parTransId="{ADA77EDA-5CFF-461D-98E6-EDFDBB865C43}" sibTransId="{179016AA-D619-4BE7-A588-57443A8D0742}"/>
    <dgm:cxn modelId="{F883EF4F-4697-454B-9B3A-FF85CE2DC93E}" type="presOf" srcId="{2F41FA76-B65A-4C9A-9142-E5FB16ED404F}" destId="{189FA34D-A854-4DCE-B2B8-BA7ABFFA1E20}" srcOrd="0" destOrd="0" presId="urn:microsoft.com/office/officeart/2005/8/layout/default"/>
    <dgm:cxn modelId="{154DD171-0154-4A84-8364-FEDB414A9948}" srcId="{AB0520A0-BF14-425E-A5DA-3C5FAA95EE64}" destId="{B27534B8-9C90-44BE-A8C9-1176B3D0800A}" srcOrd="4" destOrd="0" parTransId="{9A003AED-A68E-4C37-9FF0-F9679757C2B9}" sibTransId="{5CCC2936-0666-416B-A390-EF0B7315ED11}"/>
    <dgm:cxn modelId="{FC6A9E55-0EAB-46D5-8EA5-1044D2DED911}" type="presOf" srcId="{F5AF7036-EAC4-4E45-B22A-5B5FC703E704}" destId="{8ADC360E-1617-4094-9A78-7665125BDAD7}" srcOrd="0" destOrd="0" presId="urn:microsoft.com/office/officeart/2005/8/layout/default"/>
    <dgm:cxn modelId="{5719458C-5F79-4CE4-8289-5033DE139A94}" type="presOf" srcId="{75DB1874-1977-421B-A6E7-304BB428BC5A}" destId="{537A230C-3377-4CF8-A9FE-B523BE78B0F5}" srcOrd="0" destOrd="0" presId="urn:microsoft.com/office/officeart/2005/8/layout/default"/>
    <dgm:cxn modelId="{5D4ED99A-32E0-4E65-9C03-670750BC3A13}" srcId="{AB0520A0-BF14-425E-A5DA-3C5FAA95EE64}" destId="{610CDB8C-D538-4ED1-8E9D-6BBDB1CE8CF1}" srcOrd="5" destOrd="0" parTransId="{CDCE7D78-A9E1-4F50-8CBE-AC9C9E66C77A}" sibTransId="{05DC4E62-97C4-40D1-899B-6D553A3DB7C6}"/>
    <dgm:cxn modelId="{21685CBB-BF9D-41AF-A673-D68B5C15BD5A}" type="presOf" srcId="{C2A65269-8D82-4B68-A4A1-D7EFB16B308C}" destId="{B8037048-C701-4B76-AC68-996971077D94}" srcOrd="0" destOrd="0" presId="urn:microsoft.com/office/officeart/2005/8/layout/default"/>
    <dgm:cxn modelId="{573B31D8-AD7D-40EB-B770-ED416EC51DFE}" type="presOf" srcId="{59EDD4AF-86E5-4859-A752-9D381882C360}" destId="{56F2F831-898B-4C75-9889-F360D6589940}" srcOrd="0" destOrd="0" presId="urn:microsoft.com/office/officeart/2005/8/layout/default"/>
    <dgm:cxn modelId="{6156B4DB-FFB0-4F0E-91A3-3C3EB350AD97}" type="presOf" srcId="{7BF58511-CE01-4722-8581-B51F049B8A53}" destId="{65C155ED-E003-4EBE-B71D-DC7261346498}" srcOrd="0" destOrd="0" presId="urn:microsoft.com/office/officeart/2005/8/layout/default"/>
    <dgm:cxn modelId="{D0E52EDD-B419-493E-A307-AEC4B07EBE96}" srcId="{AB0520A0-BF14-425E-A5DA-3C5FAA95EE64}" destId="{2F41FA76-B65A-4C9A-9142-E5FB16ED404F}" srcOrd="0" destOrd="0" parTransId="{49AF0D7D-56BF-4B51-891D-D8D2C8A40B26}" sibTransId="{C96E8187-3A90-44F3-9D6C-2ACF5F1A3B96}"/>
    <dgm:cxn modelId="{CBD123E3-7E1D-4BE3-84D8-351C95C9DDE4}" srcId="{AB0520A0-BF14-425E-A5DA-3C5FAA95EE64}" destId="{C2A65269-8D82-4B68-A4A1-D7EFB16B308C}" srcOrd="6" destOrd="0" parTransId="{77D13F1C-B538-44E5-A7A4-21C5E30F2355}" sibTransId="{D7AE32A9-C2E9-4151-AF68-569B2F3CB346}"/>
    <dgm:cxn modelId="{8DDB0FB2-30A9-4534-88D1-A4B285F946EE}" type="presParOf" srcId="{A8B741B7-3742-4B69-BD0B-897E266AC76A}" destId="{189FA34D-A854-4DCE-B2B8-BA7ABFFA1E20}" srcOrd="0" destOrd="0" presId="urn:microsoft.com/office/officeart/2005/8/layout/default"/>
    <dgm:cxn modelId="{B00DADC1-8837-4575-B960-FE03414799BC}" type="presParOf" srcId="{A8B741B7-3742-4B69-BD0B-897E266AC76A}" destId="{3382B05B-EE88-408D-9457-BE85EAE3D539}" srcOrd="1" destOrd="0" presId="urn:microsoft.com/office/officeart/2005/8/layout/default"/>
    <dgm:cxn modelId="{E19FC3E9-0124-49C7-8E7C-28F6A0A28B63}" type="presParOf" srcId="{A8B741B7-3742-4B69-BD0B-897E266AC76A}" destId="{537A230C-3377-4CF8-A9FE-B523BE78B0F5}" srcOrd="2" destOrd="0" presId="urn:microsoft.com/office/officeart/2005/8/layout/default"/>
    <dgm:cxn modelId="{517AA97B-D89D-4D91-B9DB-ECA5C057CB92}" type="presParOf" srcId="{A8B741B7-3742-4B69-BD0B-897E266AC76A}" destId="{573DC5DC-8031-4910-B6DE-2BC0632900EE}" srcOrd="3" destOrd="0" presId="urn:microsoft.com/office/officeart/2005/8/layout/default"/>
    <dgm:cxn modelId="{0AB5727E-31E7-4DC2-B6F2-4FB1BA4365A2}" type="presParOf" srcId="{A8B741B7-3742-4B69-BD0B-897E266AC76A}" destId="{56F2F831-898B-4C75-9889-F360D6589940}" srcOrd="4" destOrd="0" presId="urn:microsoft.com/office/officeart/2005/8/layout/default"/>
    <dgm:cxn modelId="{289D7820-5902-4C99-B83D-FFF6A2C12CC8}" type="presParOf" srcId="{A8B741B7-3742-4B69-BD0B-897E266AC76A}" destId="{475FDD98-641A-4E5C-94C2-5A6292A7DC64}" srcOrd="5" destOrd="0" presId="urn:microsoft.com/office/officeart/2005/8/layout/default"/>
    <dgm:cxn modelId="{E0BD65F1-BA38-44C7-81AE-A829FAE441B8}" type="presParOf" srcId="{A8B741B7-3742-4B69-BD0B-897E266AC76A}" destId="{65C155ED-E003-4EBE-B71D-DC7261346498}" srcOrd="6" destOrd="0" presId="urn:microsoft.com/office/officeart/2005/8/layout/default"/>
    <dgm:cxn modelId="{15D26796-8C89-41B6-9F9B-1A370FF7D326}" type="presParOf" srcId="{A8B741B7-3742-4B69-BD0B-897E266AC76A}" destId="{FDA4A768-504E-4897-99F2-FF417C450D95}" srcOrd="7" destOrd="0" presId="urn:microsoft.com/office/officeart/2005/8/layout/default"/>
    <dgm:cxn modelId="{D3257901-1C64-4429-B61F-CD532D353057}" type="presParOf" srcId="{A8B741B7-3742-4B69-BD0B-897E266AC76A}" destId="{6A568C4F-7EA2-45DD-B687-2FE73AEABD4B}" srcOrd="8" destOrd="0" presId="urn:microsoft.com/office/officeart/2005/8/layout/default"/>
    <dgm:cxn modelId="{614CD4F1-EDE3-43C2-9CCB-FF82C8303E42}" type="presParOf" srcId="{A8B741B7-3742-4B69-BD0B-897E266AC76A}" destId="{3DF972BB-1030-40B7-83B5-35C72A39F13F}" srcOrd="9" destOrd="0" presId="urn:microsoft.com/office/officeart/2005/8/layout/default"/>
    <dgm:cxn modelId="{2B314CA9-AAAD-4C29-9BE4-8238FA3DC299}" type="presParOf" srcId="{A8B741B7-3742-4B69-BD0B-897E266AC76A}" destId="{79F2B8B3-95A7-4870-8FCE-CDCE8B719BAB}" srcOrd="10" destOrd="0" presId="urn:microsoft.com/office/officeart/2005/8/layout/default"/>
    <dgm:cxn modelId="{D1ADA0C4-E181-4035-ABCD-3B45200DCB12}" type="presParOf" srcId="{A8B741B7-3742-4B69-BD0B-897E266AC76A}" destId="{4B31DA6F-080C-4B8F-A3F0-29B75BDE8182}" srcOrd="11" destOrd="0" presId="urn:microsoft.com/office/officeart/2005/8/layout/default"/>
    <dgm:cxn modelId="{E0044266-5725-4F5E-82A0-59B6C75E4F2A}" type="presParOf" srcId="{A8B741B7-3742-4B69-BD0B-897E266AC76A}" destId="{B8037048-C701-4B76-AC68-996971077D94}" srcOrd="12" destOrd="0" presId="urn:microsoft.com/office/officeart/2005/8/layout/default"/>
    <dgm:cxn modelId="{559A1231-B5E6-4F9A-A520-4979EFBBC769}" type="presParOf" srcId="{A8B741B7-3742-4B69-BD0B-897E266AC76A}" destId="{5C50CCC8-2158-4014-9EA4-DDC556D50794}" srcOrd="13" destOrd="0" presId="urn:microsoft.com/office/officeart/2005/8/layout/default"/>
    <dgm:cxn modelId="{2D465C54-6CE7-4BC5-9BF9-FFCA1753F742}" type="presParOf" srcId="{A8B741B7-3742-4B69-BD0B-897E266AC76A}" destId="{8ADC360E-1617-4094-9A78-7665125BDAD7}"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4D418B-357F-46D6-9025-4C30273DF663}" type="doc">
      <dgm:prSet loTypeId="urn:microsoft.com/office/officeart/2005/8/layout/hProcess9" loCatId="process" qsTypeId="urn:microsoft.com/office/officeart/2005/8/quickstyle/simple1" qsCatId="simple" csTypeId="urn:microsoft.com/office/officeart/2005/8/colors/accent1_2" csCatId="accent1" phldr="1"/>
      <dgm:spPr/>
    </dgm:pt>
    <dgm:pt modelId="{5E5E5287-F8BB-4B01-8F90-A23FF758DD02}">
      <dgm:prSet phldrT="[Text]"/>
      <dgm:spPr/>
      <dgm:t>
        <a:bodyPr/>
        <a:lstStyle/>
        <a:p>
          <a:r>
            <a:rPr lang="en-GB" dirty="0"/>
            <a:t>Prepare for the consultation- go into it with interest and curiosity</a:t>
          </a:r>
        </a:p>
      </dgm:t>
    </dgm:pt>
    <dgm:pt modelId="{58824716-4207-40D2-AC61-28ABA2B819EA}" type="parTrans" cxnId="{9E583423-1A54-4B6E-BC90-CA142628D854}">
      <dgm:prSet/>
      <dgm:spPr/>
      <dgm:t>
        <a:bodyPr/>
        <a:lstStyle/>
        <a:p>
          <a:endParaRPr lang="en-GB"/>
        </a:p>
      </dgm:t>
    </dgm:pt>
    <dgm:pt modelId="{95AE599F-6B1A-4AAB-9C4D-91A87F2BFD37}" type="sibTrans" cxnId="{9E583423-1A54-4B6E-BC90-CA142628D854}">
      <dgm:prSet/>
      <dgm:spPr/>
      <dgm:t>
        <a:bodyPr/>
        <a:lstStyle/>
        <a:p>
          <a:endParaRPr lang="en-GB"/>
        </a:p>
      </dgm:t>
    </dgm:pt>
    <dgm:pt modelId="{05059A68-EEE1-41B5-AD48-DD6F24999B6C}">
      <dgm:prSet/>
      <dgm:spPr/>
      <dgm:t>
        <a:bodyPr/>
        <a:lstStyle/>
        <a:p>
          <a:r>
            <a:rPr lang="en-GB"/>
            <a:t>Make space for what is not said</a:t>
          </a:r>
        </a:p>
      </dgm:t>
    </dgm:pt>
    <dgm:pt modelId="{E284A2B9-6E7F-46D1-BFA3-63C5532C3147}" type="parTrans" cxnId="{E57965BC-4E46-4C50-9BAE-DF643DAD73E0}">
      <dgm:prSet/>
      <dgm:spPr/>
      <dgm:t>
        <a:bodyPr/>
        <a:lstStyle/>
        <a:p>
          <a:endParaRPr lang="en-GB"/>
        </a:p>
      </dgm:t>
    </dgm:pt>
    <dgm:pt modelId="{525E3A31-F539-4B69-957C-6539386F9CE3}" type="sibTrans" cxnId="{E57965BC-4E46-4C50-9BAE-DF643DAD73E0}">
      <dgm:prSet/>
      <dgm:spPr/>
      <dgm:t>
        <a:bodyPr/>
        <a:lstStyle/>
        <a:p>
          <a:endParaRPr lang="en-GB"/>
        </a:p>
      </dgm:t>
    </dgm:pt>
    <dgm:pt modelId="{B97FA959-D0DD-4271-A3E8-A8D7C52B79F3}">
      <dgm:prSet/>
      <dgm:spPr/>
      <dgm:t>
        <a:bodyPr/>
        <a:lstStyle/>
        <a:p>
          <a:r>
            <a:rPr lang="en-GB"/>
            <a:t>Stay with the feelings/ emotions being expressed</a:t>
          </a:r>
        </a:p>
      </dgm:t>
    </dgm:pt>
    <dgm:pt modelId="{5EB5EA08-BC86-41BD-9846-419D8B86E479}" type="parTrans" cxnId="{CCC7C978-D60E-4091-B9BD-D9A369142C7D}">
      <dgm:prSet/>
      <dgm:spPr/>
      <dgm:t>
        <a:bodyPr/>
        <a:lstStyle/>
        <a:p>
          <a:endParaRPr lang="en-GB"/>
        </a:p>
      </dgm:t>
    </dgm:pt>
    <dgm:pt modelId="{C8A61934-65AE-47D0-8B12-C4FF665FB6FD}" type="sibTrans" cxnId="{CCC7C978-D60E-4091-B9BD-D9A369142C7D}">
      <dgm:prSet/>
      <dgm:spPr/>
      <dgm:t>
        <a:bodyPr/>
        <a:lstStyle/>
        <a:p>
          <a:endParaRPr lang="en-GB"/>
        </a:p>
      </dgm:t>
    </dgm:pt>
    <dgm:pt modelId="{EB31E41B-9E41-4C0C-A88E-3830AAC52734}">
      <dgm:prSet/>
      <dgm:spPr/>
      <dgm:t>
        <a:bodyPr/>
        <a:lstStyle/>
        <a:p>
          <a:r>
            <a:rPr lang="en-GB"/>
            <a:t>Be OK with not knowing</a:t>
          </a:r>
        </a:p>
      </dgm:t>
    </dgm:pt>
    <dgm:pt modelId="{BD8233BD-3C6D-499E-8EBB-D0D7915B4AC0}" type="parTrans" cxnId="{3A5A63CA-6B09-40E9-BE80-E27CCB5B931F}">
      <dgm:prSet/>
      <dgm:spPr/>
      <dgm:t>
        <a:bodyPr/>
        <a:lstStyle/>
        <a:p>
          <a:endParaRPr lang="en-GB"/>
        </a:p>
      </dgm:t>
    </dgm:pt>
    <dgm:pt modelId="{DD0178FC-AD0D-4F4B-AD37-0FC16ACC9E6F}" type="sibTrans" cxnId="{3A5A63CA-6B09-40E9-BE80-E27CCB5B931F}">
      <dgm:prSet/>
      <dgm:spPr/>
      <dgm:t>
        <a:bodyPr/>
        <a:lstStyle/>
        <a:p>
          <a:endParaRPr lang="en-GB"/>
        </a:p>
      </dgm:t>
    </dgm:pt>
    <dgm:pt modelId="{0B884696-28AE-4993-BA3E-001EDF281358}">
      <dgm:prSet/>
      <dgm:spPr/>
      <dgm:t>
        <a:bodyPr/>
        <a:lstStyle/>
        <a:p>
          <a:r>
            <a:rPr lang="en-GB"/>
            <a:t>Reflexivity. Be aware of your own and others’ feelings. Can you use them to help the patient?</a:t>
          </a:r>
        </a:p>
      </dgm:t>
    </dgm:pt>
    <dgm:pt modelId="{F42D0197-DAFA-47E1-A9BB-2C857B8DD758}" type="parTrans" cxnId="{7B21A9D8-7498-4332-AE9F-BA16D0BED576}">
      <dgm:prSet/>
      <dgm:spPr/>
      <dgm:t>
        <a:bodyPr/>
        <a:lstStyle/>
        <a:p>
          <a:endParaRPr lang="en-GB"/>
        </a:p>
      </dgm:t>
    </dgm:pt>
    <dgm:pt modelId="{219747B9-04C8-4FEC-A3C4-D8BED897F084}" type="sibTrans" cxnId="{7B21A9D8-7498-4332-AE9F-BA16D0BED576}">
      <dgm:prSet/>
      <dgm:spPr/>
      <dgm:t>
        <a:bodyPr/>
        <a:lstStyle/>
        <a:p>
          <a:endParaRPr lang="en-GB"/>
        </a:p>
      </dgm:t>
    </dgm:pt>
    <dgm:pt modelId="{DF3362A7-C288-4DBE-BE8D-BCA734CB535E}">
      <dgm:prSet/>
      <dgm:spPr/>
      <dgm:t>
        <a:bodyPr/>
        <a:lstStyle/>
        <a:p>
          <a:r>
            <a:rPr lang="en-GB"/>
            <a:t>What sort of clinician are you being?</a:t>
          </a:r>
        </a:p>
      </dgm:t>
    </dgm:pt>
    <dgm:pt modelId="{BE92CFE4-337F-4530-A64C-6A41766CADCD}" type="parTrans" cxnId="{9C57843A-D6C0-4DEE-A8DA-D12F1B7626D9}">
      <dgm:prSet/>
      <dgm:spPr/>
      <dgm:t>
        <a:bodyPr/>
        <a:lstStyle/>
        <a:p>
          <a:endParaRPr lang="en-GB"/>
        </a:p>
      </dgm:t>
    </dgm:pt>
    <dgm:pt modelId="{3645C7BA-366B-4A33-8415-39D7F724CE96}" type="sibTrans" cxnId="{9C57843A-D6C0-4DEE-A8DA-D12F1B7626D9}">
      <dgm:prSet/>
      <dgm:spPr/>
      <dgm:t>
        <a:bodyPr/>
        <a:lstStyle/>
        <a:p>
          <a:endParaRPr lang="en-GB"/>
        </a:p>
      </dgm:t>
    </dgm:pt>
    <dgm:pt modelId="{C832B882-8421-4D96-BA2B-1A5A50658CD4}">
      <dgm:prSet/>
      <dgm:spPr/>
      <dgm:t>
        <a:bodyPr/>
        <a:lstStyle/>
        <a:p>
          <a:r>
            <a:rPr lang="en-GB"/>
            <a:t>Reflect afterwards on how it went</a:t>
          </a:r>
        </a:p>
      </dgm:t>
    </dgm:pt>
    <dgm:pt modelId="{CCF54340-908B-480A-8D91-8CDB4DEC197A}" type="parTrans" cxnId="{6BEAF817-C7B3-4EAD-B81F-736EE2473C74}">
      <dgm:prSet/>
      <dgm:spPr/>
      <dgm:t>
        <a:bodyPr/>
        <a:lstStyle/>
        <a:p>
          <a:endParaRPr lang="en-GB"/>
        </a:p>
      </dgm:t>
    </dgm:pt>
    <dgm:pt modelId="{7787D2F9-0B70-4E41-A9F3-831219F30DF9}" type="sibTrans" cxnId="{6BEAF817-C7B3-4EAD-B81F-736EE2473C74}">
      <dgm:prSet/>
      <dgm:spPr/>
      <dgm:t>
        <a:bodyPr/>
        <a:lstStyle/>
        <a:p>
          <a:endParaRPr lang="en-GB"/>
        </a:p>
      </dgm:t>
    </dgm:pt>
    <dgm:pt modelId="{A7EE7229-A029-43E0-8A53-DE0552D4B897}" type="pres">
      <dgm:prSet presAssocID="{FE4D418B-357F-46D6-9025-4C30273DF663}" presName="CompostProcess" presStyleCnt="0">
        <dgm:presLayoutVars>
          <dgm:dir/>
          <dgm:resizeHandles val="exact"/>
        </dgm:presLayoutVars>
      </dgm:prSet>
      <dgm:spPr/>
    </dgm:pt>
    <dgm:pt modelId="{699E5A38-8273-4DDA-99B4-E6EF40BE2AF0}" type="pres">
      <dgm:prSet presAssocID="{FE4D418B-357F-46D6-9025-4C30273DF663}" presName="arrow" presStyleLbl="bgShp" presStyleIdx="0" presStyleCnt="1"/>
      <dgm:spPr/>
    </dgm:pt>
    <dgm:pt modelId="{368C0CD8-14EB-4536-8CE4-C0565064FA66}" type="pres">
      <dgm:prSet presAssocID="{FE4D418B-357F-46D6-9025-4C30273DF663}" presName="linearProcess" presStyleCnt="0"/>
      <dgm:spPr/>
    </dgm:pt>
    <dgm:pt modelId="{DE48E995-398A-45CD-BA5F-75FF4602F2F3}" type="pres">
      <dgm:prSet presAssocID="{5E5E5287-F8BB-4B01-8F90-A23FF758DD02}" presName="textNode" presStyleLbl="node1" presStyleIdx="0" presStyleCnt="7">
        <dgm:presLayoutVars>
          <dgm:bulletEnabled val="1"/>
        </dgm:presLayoutVars>
      </dgm:prSet>
      <dgm:spPr/>
    </dgm:pt>
    <dgm:pt modelId="{6AA5AF7E-DF10-4941-B5AF-4B0C222FC24D}" type="pres">
      <dgm:prSet presAssocID="{95AE599F-6B1A-4AAB-9C4D-91A87F2BFD37}" presName="sibTrans" presStyleCnt="0"/>
      <dgm:spPr/>
    </dgm:pt>
    <dgm:pt modelId="{4EE7E6F5-2E12-4685-9676-9BD5525ABBA4}" type="pres">
      <dgm:prSet presAssocID="{05059A68-EEE1-41B5-AD48-DD6F24999B6C}" presName="textNode" presStyleLbl="node1" presStyleIdx="1" presStyleCnt="7">
        <dgm:presLayoutVars>
          <dgm:bulletEnabled val="1"/>
        </dgm:presLayoutVars>
      </dgm:prSet>
      <dgm:spPr/>
    </dgm:pt>
    <dgm:pt modelId="{6B751147-BC1A-400F-95FD-DBAF8E7485EE}" type="pres">
      <dgm:prSet presAssocID="{525E3A31-F539-4B69-957C-6539386F9CE3}" presName="sibTrans" presStyleCnt="0"/>
      <dgm:spPr/>
    </dgm:pt>
    <dgm:pt modelId="{FBD76F29-2761-4299-A394-AC3B0967F44F}" type="pres">
      <dgm:prSet presAssocID="{B97FA959-D0DD-4271-A3E8-A8D7C52B79F3}" presName="textNode" presStyleLbl="node1" presStyleIdx="2" presStyleCnt="7">
        <dgm:presLayoutVars>
          <dgm:bulletEnabled val="1"/>
        </dgm:presLayoutVars>
      </dgm:prSet>
      <dgm:spPr/>
    </dgm:pt>
    <dgm:pt modelId="{4D989956-4A19-4F1D-A6FC-FB26686CC186}" type="pres">
      <dgm:prSet presAssocID="{C8A61934-65AE-47D0-8B12-C4FF665FB6FD}" presName="sibTrans" presStyleCnt="0"/>
      <dgm:spPr/>
    </dgm:pt>
    <dgm:pt modelId="{AAC51A44-0B6D-4E95-A2F8-68AEF3049A85}" type="pres">
      <dgm:prSet presAssocID="{EB31E41B-9E41-4C0C-A88E-3830AAC52734}" presName="textNode" presStyleLbl="node1" presStyleIdx="3" presStyleCnt="7">
        <dgm:presLayoutVars>
          <dgm:bulletEnabled val="1"/>
        </dgm:presLayoutVars>
      </dgm:prSet>
      <dgm:spPr/>
    </dgm:pt>
    <dgm:pt modelId="{B0807E88-7424-4461-86DF-56901D757F2E}" type="pres">
      <dgm:prSet presAssocID="{DD0178FC-AD0D-4F4B-AD37-0FC16ACC9E6F}" presName="sibTrans" presStyleCnt="0"/>
      <dgm:spPr/>
    </dgm:pt>
    <dgm:pt modelId="{14512A3D-FC72-4BD9-85AF-F0D2F0332FE8}" type="pres">
      <dgm:prSet presAssocID="{0B884696-28AE-4993-BA3E-001EDF281358}" presName="textNode" presStyleLbl="node1" presStyleIdx="4" presStyleCnt="7">
        <dgm:presLayoutVars>
          <dgm:bulletEnabled val="1"/>
        </dgm:presLayoutVars>
      </dgm:prSet>
      <dgm:spPr/>
    </dgm:pt>
    <dgm:pt modelId="{71907984-8A7B-487A-AAD7-77FC870D5D84}" type="pres">
      <dgm:prSet presAssocID="{219747B9-04C8-4FEC-A3C4-D8BED897F084}" presName="sibTrans" presStyleCnt="0"/>
      <dgm:spPr/>
    </dgm:pt>
    <dgm:pt modelId="{6B68D4B9-90C6-4337-81D6-13D3ED18D3BC}" type="pres">
      <dgm:prSet presAssocID="{DF3362A7-C288-4DBE-BE8D-BCA734CB535E}" presName="textNode" presStyleLbl="node1" presStyleIdx="5" presStyleCnt="7">
        <dgm:presLayoutVars>
          <dgm:bulletEnabled val="1"/>
        </dgm:presLayoutVars>
      </dgm:prSet>
      <dgm:spPr/>
    </dgm:pt>
    <dgm:pt modelId="{0D93E308-51E5-4B71-9C88-C5EA75A14316}" type="pres">
      <dgm:prSet presAssocID="{3645C7BA-366B-4A33-8415-39D7F724CE96}" presName="sibTrans" presStyleCnt="0"/>
      <dgm:spPr/>
    </dgm:pt>
    <dgm:pt modelId="{4EB3A7C7-8E23-4463-B4DF-0224FDEC547A}" type="pres">
      <dgm:prSet presAssocID="{C832B882-8421-4D96-BA2B-1A5A50658CD4}" presName="textNode" presStyleLbl="node1" presStyleIdx="6" presStyleCnt="7">
        <dgm:presLayoutVars>
          <dgm:bulletEnabled val="1"/>
        </dgm:presLayoutVars>
      </dgm:prSet>
      <dgm:spPr/>
    </dgm:pt>
  </dgm:ptLst>
  <dgm:cxnLst>
    <dgm:cxn modelId="{6BEAF817-C7B3-4EAD-B81F-736EE2473C74}" srcId="{FE4D418B-357F-46D6-9025-4C30273DF663}" destId="{C832B882-8421-4D96-BA2B-1A5A50658CD4}" srcOrd="6" destOrd="0" parTransId="{CCF54340-908B-480A-8D91-8CDB4DEC197A}" sibTransId="{7787D2F9-0B70-4E41-A9F3-831219F30DF9}"/>
    <dgm:cxn modelId="{9E583423-1A54-4B6E-BC90-CA142628D854}" srcId="{FE4D418B-357F-46D6-9025-4C30273DF663}" destId="{5E5E5287-F8BB-4B01-8F90-A23FF758DD02}" srcOrd="0" destOrd="0" parTransId="{58824716-4207-40D2-AC61-28ABA2B819EA}" sibTransId="{95AE599F-6B1A-4AAB-9C4D-91A87F2BFD37}"/>
    <dgm:cxn modelId="{9C57843A-D6C0-4DEE-A8DA-D12F1B7626D9}" srcId="{FE4D418B-357F-46D6-9025-4C30273DF663}" destId="{DF3362A7-C288-4DBE-BE8D-BCA734CB535E}" srcOrd="5" destOrd="0" parTransId="{BE92CFE4-337F-4530-A64C-6A41766CADCD}" sibTransId="{3645C7BA-366B-4A33-8415-39D7F724CE96}"/>
    <dgm:cxn modelId="{21C82248-DD10-4FB7-9E7F-C1B34472831A}" type="presOf" srcId="{DF3362A7-C288-4DBE-BE8D-BCA734CB535E}" destId="{6B68D4B9-90C6-4337-81D6-13D3ED18D3BC}" srcOrd="0" destOrd="0" presId="urn:microsoft.com/office/officeart/2005/8/layout/hProcess9"/>
    <dgm:cxn modelId="{997D3B74-CD8C-42D4-A086-56B6AD62B852}" type="presOf" srcId="{EB31E41B-9E41-4C0C-A88E-3830AAC52734}" destId="{AAC51A44-0B6D-4E95-A2F8-68AEF3049A85}" srcOrd="0" destOrd="0" presId="urn:microsoft.com/office/officeart/2005/8/layout/hProcess9"/>
    <dgm:cxn modelId="{CCC7C978-D60E-4091-B9BD-D9A369142C7D}" srcId="{FE4D418B-357F-46D6-9025-4C30273DF663}" destId="{B97FA959-D0DD-4271-A3E8-A8D7C52B79F3}" srcOrd="2" destOrd="0" parTransId="{5EB5EA08-BC86-41BD-9846-419D8B86E479}" sibTransId="{C8A61934-65AE-47D0-8B12-C4FF665FB6FD}"/>
    <dgm:cxn modelId="{F4959A86-7D44-4B46-BE7B-0BA25AF7892D}" type="presOf" srcId="{FE4D418B-357F-46D6-9025-4C30273DF663}" destId="{A7EE7229-A029-43E0-8A53-DE0552D4B897}" srcOrd="0" destOrd="0" presId="urn:microsoft.com/office/officeart/2005/8/layout/hProcess9"/>
    <dgm:cxn modelId="{E57965BC-4E46-4C50-9BAE-DF643DAD73E0}" srcId="{FE4D418B-357F-46D6-9025-4C30273DF663}" destId="{05059A68-EEE1-41B5-AD48-DD6F24999B6C}" srcOrd="1" destOrd="0" parTransId="{E284A2B9-6E7F-46D1-BFA3-63C5532C3147}" sibTransId="{525E3A31-F539-4B69-957C-6539386F9CE3}"/>
    <dgm:cxn modelId="{686D5DC8-B324-48B5-A4C9-D6BCFEA09704}" type="presOf" srcId="{C832B882-8421-4D96-BA2B-1A5A50658CD4}" destId="{4EB3A7C7-8E23-4463-B4DF-0224FDEC547A}" srcOrd="0" destOrd="0" presId="urn:microsoft.com/office/officeart/2005/8/layout/hProcess9"/>
    <dgm:cxn modelId="{3A5A63CA-6B09-40E9-BE80-E27CCB5B931F}" srcId="{FE4D418B-357F-46D6-9025-4C30273DF663}" destId="{EB31E41B-9E41-4C0C-A88E-3830AAC52734}" srcOrd="3" destOrd="0" parTransId="{BD8233BD-3C6D-499E-8EBB-D0D7915B4AC0}" sibTransId="{DD0178FC-AD0D-4F4B-AD37-0FC16ACC9E6F}"/>
    <dgm:cxn modelId="{9B7A08D1-FE45-4027-A97A-5F70186DE582}" type="presOf" srcId="{5E5E5287-F8BB-4B01-8F90-A23FF758DD02}" destId="{DE48E995-398A-45CD-BA5F-75FF4602F2F3}" srcOrd="0" destOrd="0" presId="urn:microsoft.com/office/officeart/2005/8/layout/hProcess9"/>
    <dgm:cxn modelId="{7B21A9D8-7498-4332-AE9F-BA16D0BED576}" srcId="{FE4D418B-357F-46D6-9025-4C30273DF663}" destId="{0B884696-28AE-4993-BA3E-001EDF281358}" srcOrd="4" destOrd="0" parTransId="{F42D0197-DAFA-47E1-A9BB-2C857B8DD758}" sibTransId="{219747B9-04C8-4FEC-A3C4-D8BED897F084}"/>
    <dgm:cxn modelId="{3178A0E9-F4F3-4BEA-9E4C-73CFD896D078}" type="presOf" srcId="{05059A68-EEE1-41B5-AD48-DD6F24999B6C}" destId="{4EE7E6F5-2E12-4685-9676-9BD5525ABBA4}" srcOrd="0" destOrd="0" presId="urn:microsoft.com/office/officeart/2005/8/layout/hProcess9"/>
    <dgm:cxn modelId="{8DA9E2F9-13A1-4C5E-A5FB-560562F4FD07}" type="presOf" srcId="{0B884696-28AE-4993-BA3E-001EDF281358}" destId="{14512A3D-FC72-4BD9-85AF-F0D2F0332FE8}" srcOrd="0" destOrd="0" presId="urn:microsoft.com/office/officeart/2005/8/layout/hProcess9"/>
    <dgm:cxn modelId="{28CB87FE-52CD-4C94-8AD7-8D048ECFA2C6}" type="presOf" srcId="{B97FA959-D0DD-4271-A3E8-A8D7C52B79F3}" destId="{FBD76F29-2761-4299-A394-AC3B0967F44F}" srcOrd="0" destOrd="0" presId="urn:microsoft.com/office/officeart/2005/8/layout/hProcess9"/>
    <dgm:cxn modelId="{A34AB658-8970-4B10-8CFE-FABA1FAE92DD}" type="presParOf" srcId="{A7EE7229-A029-43E0-8A53-DE0552D4B897}" destId="{699E5A38-8273-4DDA-99B4-E6EF40BE2AF0}" srcOrd="0" destOrd="0" presId="urn:microsoft.com/office/officeart/2005/8/layout/hProcess9"/>
    <dgm:cxn modelId="{4A0731A4-6F8F-44E5-AB91-4019AF0FA6FA}" type="presParOf" srcId="{A7EE7229-A029-43E0-8A53-DE0552D4B897}" destId="{368C0CD8-14EB-4536-8CE4-C0565064FA66}" srcOrd="1" destOrd="0" presId="urn:microsoft.com/office/officeart/2005/8/layout/hProcess9"/>
    <dgm:cxn modelId="{AF2C989B-A564-437D-9563-98572DFA801D}" type="presParOf" srcId="{368C0CD8-14EB-4536-8CE4-C0565064FA66}" destId="{DE48E995-398A-45CD-BA5F-75FF4602F2F3}" srcOrd="0" destOrd="0" presId="urn:microsoft.com/office/officeart/2005/8/layout/hProcess9"/>
    <dgm:cxn modelId="{111697A8-01FF-4774-A774-A2E4FA54C9AC}" type="presParOf" srcId="{368C0CD8-14EB-4536-8CE4-C0565064FA66}" destId="{6AA5AF7E-DF10-4941-B5AF-4B0C222FC24D}" srcOrd="1" destOrd="0" presId="urn:microsoft.com/office/officeart/2005/8/layout/hProcess9"/>
    <dgm:cxn modelId="{CDF237B6-0B1A-44BD-A2B4-14177E919C4F}" type="presParOf" srcId="{368C0CD8-14EB-4536-8CE4-C0565064FA66}" destId="{4EE7E6F5-2E12-4685-9676-9BD5525ABBA4}" srcOrd="2" destOrd="0" presId="urn:microsoft.com/office/officeart/2005/8/layout/hProcess9"/>
    <dgm:cxn modelId="{FB4380CF-474B-4A67-B413-D8E87389C48E}" type="presParOf" srcId="{368C0CD8-14EB-4536-8CE4-C0565064FA66}" destId="{6B751147-BC1A-400F-95FD-DBAF8E7485EE}" srcOrd="3" destOrd="0" presId="urn:microsoft.com/office/officeart/2005/8/layout/hProcess9"/>
    <dgm:cxn modelId="{8F71697F-F3A7-4C41-B379-BB539704CA15}" type="presParOf" srcId="{368C0CD8-14EB-4536-8CE4-C0565064FA66}" destId="{FBD76F29-2761-4299-A394-AC3B0967F44F}" srcOrd="4" destOrd="0" presId="urn:microsoft.com/office/officeart/2005/8/layout/hProcess9"/>
    <dgm:cxn modelId="{F8F67A32-C940-4027-A1CB-74054CFDCA4B}" type="presParOf" srcId="{368C0CD8-14EB-4536-8CE4-C0565064FA66}" destId="{4D989956-4A19-4F1D-A6FC-FB26686CC186}" srcOrd="5" destOrd="0" presId="urn:microsoft.com/office/officeart/2005/8/layout/hProcess9"/>
    <dgm:cxn modelId="{BDE9FC6A-0A7A-4CF9-880C-43B9206DBDA8}" type="presParOf" srcId="{368C0CD8-14EB-4536-8CE4-C0565064FA66}" destId="{AAC51A44-0B6D-4E95-A2F8-68AEF3049A85}" srcOrd="6" destOrd="0" presId="urn:microsoft.com/office/officeart/2005/8/layout/hProcess9"/>
    <dgm:cxn modelId="{F4CAD8C1-9486-4AE4-862C-B3C782967646}" type="presParOf" srcId="{368C0CD8-14EB-4536-8CE4-C0565064FA66}" destId="{B0807E88-7424-4461-86DF-56901D757F2E}" srcOrd="7" destOrd="0" presId="urn:microsoft.com/office/officeart/2005/8/layout/hProcess9"/>
    <dgm:cxn modelId="{9F122070-B7B7-4113-9FEC-AC064ABB2E3F}" type="presParOf" srcId="{368C0CD8-14EB-4536-8CE4-C0565064FA66}" destId="{14512A3D-FC72-4BD9-85AF-F0D2F0332FE8}" srcOrd="8" destOrd="0" presId="urn:microsoft.com/office/officeart/2005/8/layout/hProcess9"/>
    <dgm:cxn modelId="{51D7C779-8479-4D9B-B653-99547333A836}" type="presParOf" srcId="{368C0CD8-14EB-4536-8CE4-C0565064FA66}" destId="{71907984-8A7B-487A-AAD7-77FC870D5D84}" srcOrd="9" destOrd="0" presId="urn:microsoft.com/office/officeart/2005/8/layout/hProcess9"/>
    <dgm:cxn modelId="{28F952CC-CF4D-4894-AA14-9206D4BE6363}" type="presParOf" srcId="{368C0CD8-14EB-4536-8CE4-C0565064FA66}" destId="{6B68D4B9-90C6-4337-81D6-13D3ED18D3BC}" srcOrd="10" destOrd="0" presId="urn:microsoft.com/office/officeart/2005/8/layout/hProcess9"/>
    <dgm:cxn modelId="{20467123-A47A-4A55-BB53-59B1CC1A3C5A}" type="presParOf" srcId="{368C0CD8-14EB-4536-8CE4-C0565064FA66}" destId="{0D93E308-51E5-4B71-9C88-C5EA75A14316}" srcOrd="11" destOrd="0" presId="urn:microsoft.com/office/officeart/2005/8/layout/hProcess9"/>
    <dgm:cxn modelId="{DEA206B5-121F-4C3D-947D-08A756C249AF}" type="presParOf" srcId="{368C0CD8-14EB-4536-8CE4-C0565064FA66}" destId="{4EB3A7C7-8E23-4463-B4DF-0224FDEC547A}"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E048F3-C38E-47B0-8F34-E5302A3A432B}"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GB"/>
        </a:p>
      </dgm:t>
    </dgm:pt>
    <dgm:pt modelId="{09A372EB-4AFD-431E-AEE4-9740A86B10E5}">
      <dgm:prSet phldrT="[Text]"/>
      <dgm:spPr>
        <a:solidFill>
          <a:schemeClr val="accent4"/>
        </a:solidFill>
      </dgm:spPr>
      <dgm:t>
        <a:bodyPr/>
        <a:lstStyle/>
        <a:p>
          <a:pPr>
            <a:buNone/>
          </a:pPr>
          <a:r>
            <a:rPr lang="en-GB" dirty="0">
              <a:latin typeface="Calibri Light" panose="020F0302020204030204" pitchFamily="34" charset="0"/>
              <a:cs typeface="Calibri Light" panose="020F0302020204030204" pitchFamily="34" charset="0"/>
            </a:rPr>
            <a:t>Can you reflect on how you would adjust your tone or wording based on patient responses.</a:t>
          </a:r>
          <a:endParaRPr lang="en-GB" dirty="0"/>
        </a:p>
      </dgm:t>
    </dgm:pt>
    <dgm:pt modelId="{E0B71833-95BB-422B-A79D-AFEE4E95E739}" type="parTrans" cxnId="{57F97660-E71A-4813-98C5-70C5A40D3D4D}">
      <dgm:prSet/>
      <dgm:spPr/>
      <dgm:t>
        <a:bodyPr/>
        <a:lstStyle/>
        <a:p>
          <a:endParaRPr lang="en-GB"/>
        </a:p>
      </dgm:t>
    </dgm:pt>
    <dgm:pt modelId="{87165566-DFF3-4A1A-8F73-C999176AEBFB}" type="sibTrans" cxnId="{57F97660-E71A-4813-98C5-70C5A40D3D4D}">
      <dgm:prSet/>
      <dgm:spPr/>
      <dgm:t>
        <a:bodyPr/>
        <a:lstStyle/>
        <a:p>
          <a:endParaRPr lang="en-GB"/>
        </a:p>
      </dgm:t>
    </dgm:pt>
    <dgm:pt modelId="{C9A3FA79-0DA0-4123-BCBE-8E8C4F40F6ED}">
      <dgm:prSet/>
      <dgm:spPr>
        <a:solidFill>
          <a:schemeClr val="accent4">
            <a:lumMod val="20000"/>
            <a:lumOff val="80000"/>
            <a:alpha val="90000"/>
          </a:schemeClr>
        </a:solidFill>
      </dgm:spPr>
      <dgm:t>
        <a:bodyPr/>
        <a:lstStyle/>
        <a:p>
          <a:r>
            <a:rPr lang="en-GB" dirty="0">
              <a:latin typeface="Calibri Light" panose="020F0302020204030204" pitchFamily="34" charset="0"/>
              <a:cs typeface="Calibri Light" panose="020F0302020204030204" pitchFamily="34" charset="0"/>
            </a:rPr>
            <a:t>How did that feel for you if you were the patient?</a:t>
          </a:r>
          <a:endParaRPr lang="en-GB" dirty="0"/>
        </a:p>
      </dgm:t>
    </dgm:pt>
    <dgm:pt modelId="{4A44CF85-1207-4602-AAAC-591CCB64F236}" type="parTrans" cxnId="{B3B22D71-E22D-4235-983C-B61331743717}">
      <dgm:prSet/>
      <dgm:spPr/>
      <dgm:t>
        <a:bodyPr/>
        <a:lstStyle/>
        <a:p>
          <a:endParaRPr lang="en-GB"/>
        </a:p>
      </dgm:t>
    </dgm:pt>
    <dgm:pt modelId="{837FA1F0-494F-4356-8D0A-7BF662698D02}" type="sibTrans" cxnId="{B3B22D71-E22D-4235-983C-B61331743717}">
      <dgm:prSet/>
      <dgm:spPr/>
      <dgm:t>
        <a:bodyPr/>
        <a:lstStyle/>
        <a:p>
          <a:endParaRPr lang="en-GB"/>
        </a:p>
      </dgm:t>
    </dgm:pt>
    <dgm:pt modelId="{CB49CB54-263F-4E8D-82C5-01FFE3109FE3}">
      <dgm:prSet/>
      <dgm:spPr>
        <a:solidFill>
          <a:schemeClr val="accent4">
            <a:lumMod val="20000"/>
            <a:lumOff val="80000"/>
            <a:alpha val="90000"/>
          </a:schemeClr>
        </a:solidFill>
      </dgm:spPr>
      <dgm:t>
        <a:bodyPr/>
        <a:lstStyle/>
        <a:p>
          <a:r>
            <a:rPr lang="en-GB" dirty="0">
              <a:latin typeface="Calibri Light" panose="020F0302020204030204" pitchFamily="34" charset="0"/>
              <a:cs typeface="Calibri Light" panose="020F0302020204030204" pitchFamily="34" charset="0"/>
            </a:rPr>
            <a:t>Would you have approached anything differently?</a:t>
          </a:r>
          <a:endParaRPr lang="en-US" dirty="0">
            <a:latin typeface="Calibri Light" panose="020F0302020204030204" pitchFamily="34" charset="0"/>
            <a:cs typeface="Calibri Light" panose="020F0302020204030204" pitchFamily="34" charset="0"/>
          </a:endParaRPr>
        </a:p>
      </dgm:t>
    </dgm:pt>
    <dgm:pt modelId="{422AA59C-7B60-444C-B1CC-7B0BD39EC6B8}" type="parTrans" cxnId="{40BD406C-3D2D-4FC0-8314-195A97EAE5BC}">
      <dgm:prSet/>
      <dgm:spPr/>
      <dgm:t>
        <a:bodyPr/>
        <a:lstStyle/>
        <a:p>
          <a:endParaRPr lang="en-GB"/>
        </a:p>
      </dgm:t>
    </dgm:pt>
    <dgm:pt modelId="{27BF2B27-E6FD-47F7-9FF7-A78B81081AD4}" type="sibTrans" cxnId="{40BD406C-3D2D-4FC0-8314-195A97EAE5BC}">
      <dgm:prSet/>
      <dgm:spPr/>
      <dgm:t>
        <a:bodyPr/>
        <a:lstStyle/>
        <a:p>
          <a:endParaRPr lang="en-GB"/>
        </a:p>
      </dgm:t>
    </dgm:pt>
    <dgm:pt modelId="{85298047-9A73-4AC5-B787-068898454173}">
      <dgm:prSet/>
      <dgm:spPr>
        <a:solidFill>
          <a:schemeClr val="accent4">
            <a:lumMod val="20000"/>
            <a:lumOff val="80000"/>
            <a:alpha val="90000"/>
          </a:schemeClr>
        </a:solidFill>
      </dgm:spPr>
      <dgm:t>
        <a:bodyPr/>
        <a:lstStyle/>
        <a:p>
          <a:r>
            <a:rPr lang="en-GB" dirty="0">
              <a:latin typeface="Calibri Light" panose="020F0302020204030204" pitchFamily="34" charset="0"/>
              <a:cs typeface="Calibri Light" panose="020F0302020204030204" pitchFamily="34" charset="0"/>
            </a:rPr>
            <a:t>What else could the clinician have asked?</a:t>
          </a:r>
          <a:endParaRPr lang="en-US" dirty="0">
            <a:latin typeface="Calibri Light" panose="020F0302020204030204" pitchFamily="34" charset="0"/>
            <a:cs typeface="Calibri Light" panose="020F0302020204030204" pitchFamily="34" charset="0"/>
          </a:endParaRPr>
        </a:p>
      </dgm:t>
    </dgm:pt>
    <dgm:pt modelId="{C46D527C-C1D1-4E44-AB58-25368856050B}" type="parTrans" cxnId="{B2D28C35-37D0-4B3C-82B9-0D04CC17CBCA}">
      <dgm:prSet/>
      <dgm:spPr/>
      <dgm:t>
        <a:bodyPr/>
        <a:lstStyle/>
        <a:p>
          <a:endParaRPr lang="en-GB"/>
        </a:p>
      </dgm:t>
    </dgm:pt>
    <dgm:pt modelId="{B55FB203-A3B6-4D87-88F2-780CBA58AD4F}" type="sibTrans" cxnId="{B2D28C35-37D0-4B3C-82B9-0D04CC17CBCA}">
      <dgm:prSet/>
      <dgm:spPr/>
      <dgm:t>
        <a:bodyPr/>
        <a:lstStyle/>
        <a:p>
          <a:endParaRPr lang="en-GB"/>
        </a:p>
      </dgm:t>
    </dgm:pt>
    <dgm:pt modelId="{E39F5BBF-48D9-46D5-BF1A-C7D6B4E7E6C1}" type="pres">
      <dgm:prSet presAssocID="{BCE048F3-C38E-47B0-8F34-E5302A3A432B}" presName="Name0" presStyleCnt="0">
        <dgm:presLayoutVars>
          <dgm:dir/>
          <dgm:animLvl val="lvl"/>
          <dgm:resizeHandles val="exact"/>
        </dgm:presLayoutVars>
      </dgm:prSet>
      <dgm:spPr/>
    </dgm:pt>
    <dgm:pt modelId="{A597765E-C3E7-4ED9-8C8F-8E8ED3E67901}" type="pres">
      <dgm:prSet presAssocID="{09A372EB-4AFD-431E-AEE4-9740A86B10E5}" presName="linNode" presStyleCnt="0"/>
      <dgm:spPr/>
    </dgm:pt>
    <dgm:pt modelId="{B5895847-B6F8-49E0-9F50-9940EB6CED2F}" type="pres">
      <dgm:prSet presAssocID="{09A372EB-4AFD-431E-AEE4-9740A86B10E5}" presName="parentText" presStyleLbl="node1" presStyleIdx="0" presStyleCnt="1">
        <dgm:presLayoutVars>
          <dgm:chMax val="1"/>
          <dgm:bulletEnabled val="1"/>
        </dgm:presLayoutVars>
      </dgm:prSet>
      <dgm:spPr/>
    </dgm:pt>
    <dgm:pt modelId="{5ABDE36F-060F-4802-8558-FD0BAEA96E90}" type="pres">
      <dgm:prSet presAssocID="{09A372EB-4AFD-431E-AEE4-9740A86B10E5}" presName="descendantText" presStyleLbl="alignAccFollowNode1" presStyleIdx="0" presStyleCnt="1">
        <dgm:presLayoutVars>
          <dgm:bulletEnabled val="1"/>
        </dgm:presLayoutVars>
      </dgm:prSet>
      <dgm:spPr/>
    </dgm:pt>
  </dgm:ptLst>
  <dgm:cxnLst>
    <dgm:cxn modelId="{B2D28C35-37D0-4B3C-82B9-0D04CC17CBCA}" srcId="{09A372EB-4AFD-431E-AEE4-9740A86B10E5}" destId="{85298047-9A73-4AC5-B787-068898454173}" srcOrd="2" destOrd="0" parTransId="{C46D527C-C1D1-4E44-AB58-25368856050B}" sibTransId="{B55FB203-A3B6-4D87-88F2-780CBA58AD4F}"/>
    <dgm:cxn modelId="{57F97660-E71A-4813-98C5-70C5A40D3D4D}" srcId="{BCE048F3-C38E-47B0-8F34-E5302A3A432B}" destId="{09A372EB-4AFD-431E-AEE4-9740A86B10E5}" srcOrd="0" destOrd="0" parTransId="{E0B71833-95BB-422B-A79D-AFEE4E95E739}" sibTransId="{87165566-DFF3-4A1A-8F73-C999176AEBFB}"/>
    <dgm:cxn modelId="{3AA0D460-737F-428C-9219-B6189DD29DB3}" type="presOf" srcId="{BCE048F3-C38E-47B0-8F34-E5302A3A432B}" destId="{E39F5BBF-48D9-46D5-BF1A-C7D6B4E7E6C1}" srcOrd="0" destOrd="0" presId="urn:microsoft.com/office/officeart/2005/8/layout/vList5"/>
    <dgm:cxn modelId="{71D39C45-3FD3-40BF-B767-3C4203A4E575}" type="presOf" srcId="{85298047-9A73-4AC5-B787-068898454173}" destId="{5ABDE36F-060F-4802-8558-FD0BAEA96E90}" srcOrd="0" destOrd="2" presId="urn:microsoft.com/office/officeart/2005/8/layout/vList5"/>
    <dgm:cxn modelId="{40BD406C-3D2D-4FC0-8314-195A97EAE5BC}" srcId="{09A372EB-4AFD-431E-AEE4-9740A86B10E5}" destId="{CB49CB54-263F-4E8D-82C5-01FFE3109FE3}" srcOrd="1" destOrd="0" parTransId="{422AA59C-7B60-444C-B1CC-7B0BD39EC6B8}" sibTransId="{27BF2B27-E6FD-47F7-9FF7-A78B81081AD4}"/>
    <dgm:cxn modelId="{B3B22D71-E22D-4235-983C-B61331743717}" srcId="{09A372EB-4AFD-431E-AEE4-9740A86B10E5}" destId="{C9A3FA79-0DA0-4123-BCBE-8E8C4F40F6ED}" srcOrd="0" destOrd="0" parTransId="{4A44CF85-1207-4602-AAAC-591CCB64F236}" sibTransId="{837FA1F0-494F-4356-8D0A-7BF662698D02}"/>
    <dgm:cxn modelId="{2AB74B71-5B7C-41D9-B23E-F17D50292B26}" type="presOf" srcId="{CB49CB54-263F-4E8D-82C5-01FFE3109FE3}" destId="{5ABDE36F-060F-4802-8558-FD0BAEA96E90}" srcOrd="0" destOrd="1" presId="urn:microsoft.com/office/officeart/2005/8/layout/vList5"/>
    <dgm:cxn modelId="{38A55EDD-367D-4E58-A249-0D6B52FBB4E1}" type="presOf" srcId="{09A372EB-4AFD-431E-AEE4-9740A86B10E5}" destId="{B5895847-B6F8-49E0-9F50-9940EB6CED2F}" srcOrd="0" destOrd="0" presId="urn:microsoft.com/office/officeart/2005/8/layout/vList5"/>
    <dgm:cxn modelId="{27D446F7-E308-409A-90B6-ADCDE2DABEF3}" type="presOf" srcId="{C9A3FA79-0DA0-4123-BCBE-8E8C4F40F6ED}" destId="{5ABDE36F-060F-4802-8558-FD0BAEA96E90}" srcOrd="0" destOrd="0" presId="urn:microsoft.com/office/officeart/2005/8/layout/vList5"/>
    <dgm:cxn modelId="{387FE1AE-D895-41D1-8EDC-BE2405A5570C}" type="presParOf" srcId="{E39F5BBF-48D9-46D5-BF1A-C7D6B4E7E6C1}" destId="{A597765E-C3E7-4ED9-8C8F-8E8ED3E67901}" srcOrd="0" destOrd="0" presId="urn:microsoft.com/office/officeart/2005/8/layout/vList5"/>
    <dgm:cxn modelId="{7E0B6B23-7408-459E-A190-DC4394F45CA3}" type="presParOf" srcId="{A597765E-C3E7-4ED9-8C8F-8E8ED3E67901}" destId="{B5895847-B6F8-49E0-9F50-9940EB6CED2F}" srcOrd="0" destOrd="0" presId="urn:microsoft.com/office/officeart/2005/8/layout/vList5"/>
    <dgm:cxn modelId="{3CB5564F-4CDE-43E0-AA31-8F20915006C5}" type="presParOf" srcId="{A597765E-C3E7-4ED9-8C8F-8E8ED3E67901}" destId="{5ABDE36F-060F-4802-8558-FD0BAEA96E9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679D4D-C1AB-42A7-A37B-BA793EF525CB}" type="doc">
      <dgm:prSet loTypeId="urn:microsoft.com/office/officeart/2005/8/layout/process3" loCatId="process" qsTypeId="urn:microsoft.com/office/officeart/2005/8/quickstyle/simple1" qsCatId="simple" csTypeId="urn:microsoft.com/office/officeart/2005/8/colors/accent3_2" csCatId="accent3" phldr="1"/>
      <dgm:spPr/>
    </dgm:pt>
    <dgm:pt modelId="{E1DAB719-624E-4751-BF11-30DAECBF9CDD}">
      <dgm:prSet phldrT="[Text]"/>
      <dgm:spPr/>
      <dgm:t>
        <a:bodyPr/>
        <a:lstStyle/>
        <a:p>
          <a:pPr>
            <a:buNone/>
          </a:pPr>
          <a:r>
            <a:rPr lang="en-GB" dirty="0">
              <a:latin typeface="Calibri Light" panose="020F0302020204030204" pitchFamily="34" charset="0"/>
              <a:cs typeface="Calibri Light" panose="020F0302020204030204" pitchFamily="34" charset="0"/>
            </a:rPr>
            <a:t>Can you reflect on:</a:t>
          </a:r>
        </a:p>
      </dgm:t>
    </dgm:pt>
    <dgm:pt modelId="{0519CE0D-85D0-4A68-B5F9-3B963F8C1403}" type="parTrans" cxnId="{C41CD6B3-7503-4FEC-A3A5-E014C2AF925E}">
      <dgm:prSet/>
      <dgm:spPr/>
      <dgm:t>
        <a:bodyPr/>
        <a:lstStyle/>
        <a:p>
          <a:endParaRPr lang="en-GB"/>
        </a:p>
      </dgm:t>
    </dgm:pt>
    <dgm:pt modelId="{566157C6-63A1-4D4C-A5C5-DEFAA716AB26}" type="sibTrans" cxnId="{C41CD6B3-7503-4FEC-A3A5-E014C2AF925E}">
      <dgm:prSet/>
      <dgm:spPr/>
      <dgm:t>
        <a:bodyPr/>
        <a:lstStyle/>
        <a:p>
          <a:endParaRPr lang="en-GB"/>
        </a:p>
      </dgm:t>
    </dgm:pt>
    <dgm:pt modelId="{3DDF6290-8D2B-4F22-A2FA-5F034204C160}">
      <dgm:prSet/>
      <dgm:spPr/>
      <dgm:t>
        <a:bodyPr/>
        <a:lstStyle/>
        <a:p>
          <a:r>
            <a:rPr lang="en-GB" dirty="0">
              <a:latin typeface="Calibri Light" panose="020F0302020204030204" pitchFamily="34" charset="0"/>
              <a:cs typeface="Calibri Light" panose="020F0302020204030204" pitchFamily="34" charset="0"/>
            </a:rPr>
            <a:t>How did the clinician create a safe environment for the patient?</a:t>
          </a:r>
        </a:p>
      </dgm:t>
    </dgm:pt>
    <dgm:pt modelId="{4135E3E3-909E-4E03-8F17-51198240482C}" type="parTrans" cxnId="{97DCE3B6-30B1-40BC-AA14-9BFFEA30B64E}">
      <dgm:prSet/>
      <dgm:spPr/>
      <dgm:t>
        <a:bodyPr/>
        <a:lstStyle/>
        <a:p>
          <a:endParaRPr lang="en-GB"/>
        </a:p>
      </dgm:t>
    </dgm:pt>
    <dgm:pt modelId="{37396736-2798-4056-A0BA-68A136F7F0FF}" type="sibTrans" cxnId="{97DCE3B6-30B1-40BC-AA14-9BFFEA30B64E}">
      <dgm:prSet/>
      <dgm:spPr/>
      <dgm:t>
        <a:bodyPr/>
        <a:lstStyle/>
        <a:p>
          <a:endParaRPr lang="en-GB"/>
        </a:p>
      </dgm:t>
    </dgm:pt>
    <dgm:pt modelId="{EDC3420A-3674-45DC-B56B-DF7E1CD79FA5}">
      <dgm:prSet/>
      <dgm:spPr/>
      <dgm:t>
        <a:bodyPr/>
        <a:lstStyle/>
        <a:p>
          <a:r>
            <a:rPr lang="en-GB" dirty="0">
              <a:latin typeface="Calibri Light" panose="020F0302020204030204" pitchFamily="34" charset="0"/>
              <a:cs typeface="Calibri Light" panose="020F0302020204030204" pitchFamily="34" charset="0"/>
            </a:rPr>
            <a:t>How did the patient engage with the conversation?</a:t>
          </a:r>
        </a:p>
      </dgm:t>
    </dgm:pt>
    <dgm:pt modelId="{96D1D1EE-C23D-4671-B0EC-86615F4ECFE2}" type="parTrans" cxnId="{0F13C48A-F5FD-42E5-B98C-05DC0B0F6AB0}">
      <dgm:prSet/>
      <dgm:spPr/>
      <dgm:t>
        <a:bodyPr/>
        <a:lstStyle/>
        <a:p>
          <a:endParaRPr lang="en-GB"/>
        </a:p>
      </dgm:t>
    </dgm:pt>
    <dgm:pt modelId="{0472DB66-2CA9-4032-B4D7-F28FBEDB9260}" type="sibTrans" cxnId="{0F13C48A-F5FD-42E5-B98C-05DC0B0F6AB0}">
      <dgm:prSet/>
      <dgm:spPr/>
      <dgm:t>
        <a:bodyPr/>
        <a:lstStyle/>
        <a:p>
          <a:endParaRPr lang="en-GB"/>
        </a:p>
      </dgm:t>
    </dgm:pt>
    <dgm:pt modelId="{65F9FFEE-5D86-4C92-AD7C-BEA6286C01C2}">
      <dgm:prSet/>
      <dgm:spPr/>
      <dgm:t>
        <a:bodyPr/>
        <a:lstStyle/>
        <a:p>
          <a:r>
            <a:rPr lang="en-GB" dirty="0">
              <a:latin typeface="Calibri Light" panose="020F0302020204030204" pitchFamily="34" charset="0"/>
              <a:cs typeface="Calibri Light" panose="020F0302020204030204" pitchFamily="34" charset="0"/>
            </a:rPr>
            <a:t>How did the clinician balance offering support with giving space for the patient’s feelings?</a:t>
          </a:r>
        </a:p>
      </dgm:t>
    </dgm:pt>
    <dgm:pt modelId="{20FD4264-9F58-4DC2-845D-00BFCFA8EC57}" type="parTrans" cxnId="{943DAA51-A112-42C6-B57B-D3BA7F61C2E9}">
      <dgm:prSet/>
      <dgm:spPr/>
      <dgm:t>
        <a:bodyPr/>
        <a:lstStyle/>
        <a:p>
          <a:endParaRPr lang="en-GB"/>
        </a:p>
      </dgm:t>
    </dgm:pt>
    <dgm:pt modelId="{26003EC1-4431-47D8-88DC-53E64C23485F}" type="sibTrans" cxnId="{943DAA51-A112-42C6-B57B-D3BA7F61C2E9}">
      <dgm:prSet/>
      <dgm:spPr/>
      <dgm:t>
        <a:bodyPr/>
        <a:lstStyle/>
        <a:p>
          <a:endParaRPr lang="en-GB"/>
        </a:p>
      </dgm:t>
    </dgm:pt>
    <dgm:pt modelId="{0497182A-9DCB-4D3C-8E54-550BBED90E74}" type="pres">
      <dgm:prSet presAssocID="{0A679D4D-C1AB-42A7-A37B-BA793EF525CB}" presName="linearFlow" presStyleCnt="0">
        <dgm:presLayoutVars>
          <dgm:dir/>
          <dgm:animLvl val="lvl"/>
          <dgm:resizeHandles val="exact"/>
        </dgm:presLayoutVars>
      </dgm:prSet>
      <dgm:spPr/>
    </dgm:pt>
    <dgm:pt modelId="{84BEE7AD-2E3F-4B99-A890-0308E414C260}" type="pres">
      <dgm:prSet presAssocID="{E1DAB719-624E-4751-BF11-30DAECBF9CDD}" presName="composite" presStyleCnt="0"/>
      <dgm:spPr/>
    </dgm:pt>
    <dgm:pt modelId="{DD3C54A7-65FD-48A6-9367-B3AD836379C6}" type="pres">
      <dgm:prSet presAssocID="{E1DAB719-624E-4751-BF11-30DAECBF9CDD}" presName="parTx" presStyleLbl="node1" presStyleIdx="0" presStyleCnt="1">
        <dgm:presLayoutVars>
          <dgm:chMax val="0"/>
          <dgm:chPref val="0"/>
          <dgm:bulletEnabled val="1"/>
        </dgm:presLayoutVars>
      </dgm:prSet>
      <dgm:spPr/>
    </dgm:pt>
    <dgm:pt modelId="{335EAC84-CA40-49E9-9B43-1424EDBE29D1}" type="pres">
      <dgm:prSet presAssocID="{E1DAB719-624E-4751-BF11-30DAECBF9CDD}" presName="parSh" presStyleLbl="node1" presStyleIdx="0" presStyleCnt="1"/>
      <dgm:spPr/>
    </dgm:pt>
    <dgm:pt modelId="{AAB8B559-FCC2-4342-934F-F41DDB7282AB}" type="pres">
      <dgm:prSet presAssocID="{E1DAB719-624E-4751-BF11-30DAECBF9CDD}" presName="desTx" presStyleLbl="fgAcc1" presStyleIdx="0" presStyleCnt="1">
        <dgm:presLayoutVars>
          <dgm:bulletEnabled val="1"/>
        </dgm:presLayoutVars>
      </dgm:prSet>
      <dgm:spPr/>
    </dgm:pt>
  </dgm:ptLst>
  <dgm:cxnLst>
    <dgm:cxn modelId="{38623402-2F64-404F-B401-14BDD3261590}" type="presOf" srcId="{3DDF6290-8D2B-4F22-A2FA-5F034204C160}" destId="{AAB8B559-FCC2-4342-934F-F41DDB7282AB}" srcOrd="0" destOrd="0" presId="urn:microsoft.com/office/officeart/2005/8/layout/process3"/>
    <dgm:cxn modelId="{55DD9A1D-E54E-43B3-9B9E-C2501F7535F8}" type="presOf" srcId="{E1DAB719-624E-4751-BF11-30DAECBF9CDD}" destId="{335EAC84-CA40-49E9-9B43-1424EDBE29D1}" srcOrd="1" destOrd="0" presId="urn:microsoft.com/office/officeart/2005/8/layout/process3"/>
    <dgm:cxn modelId="{B240D532-C7E1-49DC-A4DE-4F3485963A25}" type="presOf" srcId="{65F9FFEE-5D86-4C92-AD7C-BEA6286C01C2}" destId="{AAB8B559-FCC2-4342-934F-F41DDB7282AB}" srcOrd="0" destOrd="2" presId="urn:microsoft.com/office/officeart/2005/8/layout/process3"/>
    <dgm:cxn modelId="{943DAA51-A112-42C6-B57B-D3BA7F61C2E9}" srcId="{E1DAB719-624E-4751-BF11-30DAECBF9CDD}" destId="{65F9FFEE-5D86-4C92-AD7C-BEA6286C01C2}" srcOrd="2" destOrd="0" parTransId="{20FD4264-9F58-4DC2-845D-00BFCFA8EC57}" sibTransId="{26003EC1-4431-47D8-88DC-53E64C23485F}"/>
    <dgm:cxn modelId="{0F13C48A-F5FD-42E5-B98C-05DC0B0F6AB0}" srcId="{E1DAB719-624E-4751-BF11-30DAECBF9CDD}" destId="{EDC3420A-3674-45DC-B56B-DF7E1CD79FA5}" srcOrd="1" destOrd="0" parTransId="{96D1D1EE-C23D-4671-B0EC-86615F4ECFE2}" sibTransId="{0472DB66-2CA9-4032-B4D7-F28FBEDB9260}"/>
    <dgm:cxn modelId="{473DDE9A-D674-490D-BCC4-5A6A6A74AEDF}" type="presOf" srcId="{0A679D4D-C1AB-42A7-A37B-BA793EF525CB}" destId="{0497182A-9DCB-4D3C-8E54-550BBED90E74}" srcOrd="0" destOrd="0" presId="urn:microsoft.com/office/officeart/2005/8/layout/process3"/>
    <dgm:cxn modelId="{4425E0A5-94F3-4BC4-A3B8-5D1193981F49}" type="presOf" srcId="{E1DAB719-624E-4751-BF11-30DAECBF9CDD}" destId="{DD3C54A7-65FD-48A6-9367-B3AD836379C6}" srcOrd="0" destOrd="0" presId="urn:microsoft.com/office/officeart/2005/8/layout/process3"/>
    <dgm:cxn modelId="{C41CD6B3-7503-4FEC-A3A5-E014C2AF925E}" srcId="{0A679D4D-C1AB-42A7-A37B-BA793EF525CB}" destId="{E1DAB719-624E-4751-BF11-30DAECBF9CDD}" srcOrd="0" destOrd="0" parTransId="{0519CE0D-85D0-4A68-B5F9-3B963F8C1403}" sibTransId="{566157C6-63A1-4D4C-A5C5-DEFAA716AB26}"/>
    <dgm:cxn modelId="{97DCE3B6-30B1-40BC-AA14-9BFFEA30B64E}" srcId="{E1DAB719-624E-4751-BF11-30DAECBF9CDD}" destId="{3DDF6290-8D2B-4F22-A2FA-5F034204C160}" srcOrd="0" destOrd="0" parTransId="{4135E3E3-909E-4E03-8F17-51198240482C}" sibTransId="{37396736-2798-4056-A0BA-68A136F7F0FF}"/>
    <dgm:cxn modelId="{B39E91BC-FD7B-46C2-A181-065A3231F705}" type="presOf" srcId="{EDC3420A-3674-45DC-B56B-DF7E1CD79FA5}" destId="{AAB8B559-FCC2-4342-934F-F41DDB7282AB}" srcOrd="0" destOrd="1" presId="urn:microsoft.com/office/officeart/2005/8/layout/process3"/>
    <dgm:cxn modelId="{1CD8EDA9-36DD-4184-A74B-492BAB4423BB}" type="presParOf" srcId="{0497182A-9DCB-4D3C-8E54-550BBED90E74}" destId="{84BEE7AD-2E3F-4B99-A890-0308E414C260}" srcOrd="0" destOrd="0" presId="urn:microsoft.com/office/officeart/2005/8/layout/process3"/>
    <dgm:cxn modelId="{C5062AA8-2487-468D-9542-F0D46F47437A}" type="presParOf" srcId="{84BEE7AD-2E3F-4B99-A890-0308E414C260}" destId="{DD3C54A7-65FD-48A6-9367-B3AD836379C6}" srcOrd="0" destOrd="0" presId="urn:microsoft.com/office/officeart/2005/8/layout/process3"/>
    <dgm:cxn modelId="{5702452B-A317-4C3F-B19E-E4154C5315D6}" type="presParOf" srcId="{84BEE7AD-2E3F-4B99-A890-0308E414C260}" destId="{335EAC84-CA40-49E9-9B43-1424EDBE29D1}" srcOrd="1" destOrd="0" presId="urn:microsoft.com/office/officeart/2005/8/layout/process3"/>
    <dgm:cxn modelId="{5025C80C-B18A-4993-8A1B-EB0C9AFEF9A4}" type="presParOf" srcId="{84BEE7AD-2E3F-4B99-A890-0308E414C260}" destId="{AAB8B559-FCC2-4342-934F-F41DDB7282AB}"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090CB5-8DDA-42E1-862C-0A6788E605D8}"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CF8001CD-9AA7-43A1-84A8-268D636298E9}">
      <dgm:prSet/>
      <dgm:spPr/>
      <dgm:t>
        <a:bodyPr/>
        <a:lstStyle/>
        <a:p>
          <a:r>
            <a:rPr lang="en-GB"/>
            <a:t>How to open the conversation sensitively.</a:t>
          </a:r>
          <a:endParaRPr lang="en-US"/>
        </a:p>
      </dgm:t>
    </dgm:pt>
    <dgm:pt modelId="{F7DD9C47-0683-43DA-9C8D-C634C721C2AB}" type="parTrans" cxnId="{3444726C-95BC-45BE-998D-3315D9F999A4}">
      <dgm:prSet/>
      <dgm:spPr/>
      <dgm:t>
        <a:bodyPr/>
        <a:lstStyle/>
        <a:p>
          <a:endParaRPr lang="en-US"/>
        </a:p>
      </dgm:t>
    </dgm:pt>
    <dgm:pt modelId="{DD7BEB5F-9E80-49C0-A2AB-DC2C763EF261}" type="sibTrans" cxnId="{3444726C-95BC-45BE-998D-3315D9F999A4}">
      <dgm:prSet/>
      <dgm:spPr/>
      <dgm:t>
        <a:bodyPr/>
        <a:lstStyle/>
        <a:p>
          <a:endParaRPr lang="en-US"/>
        </a:p>
      </dgm:t>
    </dgm:pt>
    <dgm:pt modelId="{7EE7FDA7-196C-401B-947C-3DAB319A27CD}">
      <dgm:prSet/>
      <dgm:spPr/>
      <dgm:t>
        <a:bodyPr/>
        <a:lstStyle/>
        <a:p>
          <a:r>
            <a:rPr lang="en-GB"/>
            <a:t>How to explore the patient’s feelings about changes in her body.</a:t>
          </a:r>
          <a:endParaRPr lang="en-US"/>
        </a:p>
      </dgm:t>
    </dgm:pt>
    <dgm:pt modelId="{FE027CB9-34D1-40DE-95E6-36F2DA412623}" type="parTrans" cxnId="{DD8DFA11-2673-49ED-9A18-E637608536F1}">
      <dgm:prSet/>
      <dgm:spPr/>
      <dgm:t>
        <a:bodyPr/>
        <a:lstStyle/>
        <a:p>
          <a:endParaRPr lang="en-US"/>
        </a:p>
      </dgm:t>
    </dgm:pt>
    <dgm:pt modelId="{1A248D73-4B81-4E5D-B355-8B21E4E26562}" type="sibTrans" cxnId="{DD8DFA11-2673-49ED-9A18-E637608536F1}">
      <dgm:prSet/>
      <dgm:spPr/>
      <dgm:t>
        <a:bodyPr/>
        <a:lstStyle/>
        <a:p>
          <a:endParaRPr lang="en-US"/>
        </a:p>
      </dgm:t>
    </dgm:pt>
    <dgm:pt modelId="{40E3353F-6070-4652-98B2-3CCA00C85183}">
      <dgm:prSet/>
      <dgm:spPr/>
      <dgm:t>
        <a:bodyPr/>
        <a:lstStyle/>
        <a:p>
          <a:r>
            <a:rPr lang="en-GB"/>
            <a:t>How to address relationship dynamics without making assumptions.</a:t>
          </a:r>
          <a:endParaRPr lang="en-US"/>
        </a:p>
      </dgm:t>
    </dgm:pt>
    <dgm:pt modelId="{2A7C95AE-D32F-4950-BD71-62BF2F9C7F85}" type="parTrans" cxnId="{02146751-CC94-4806-8B8A-8E3B96AB4A02}">
      <dgm:prSet/>
      <dgm:spPr/>
      <dgm:t>
        <a:bodyPr/>
        <a:lstStyle/>
        <a:p>
          <a:endParaRPr lang="en-US"/>
        </a:p>
      </dgm:t>
    </dgm:pt>
    <dgm:pt modelId="{8601AA6B-2B11-492A-BD0B-BBFADCE64D87}" type="sibTrans" cxnId="{02146751-CC94-4806-8B8A-8E3B96AB4A02}">
      <dgm:prSet/>
      <dgm:spPr/>
      <dgm:t>
        <a:bodyPr/>
        <a:lstStyle/>
        <a:p>
          <a:endParaRPr lang="en-US"/>
        </a:p>
      </dgm:t>
    </dgm:pt>
    <dgm:pt modelId="{DF2E723D-EC93-4091-80F7-AA9B2E7458E9}">
      <dgm:prSet/>
      <dgm:spPr/>
      <dgm:t>
        <a:bodyPr/>
        <a:lstStyle/>
        <a:p>
          <a:r>
            <a:rPr lang="en-GB"/>
            <a:t>What support services (e.g., mental health, OT, couples therapy) could be useful.</a:t>
          </a:r>
          <a:endParaRPr lang="en-US"/>
        </a:p>
      </dgm:t>
    </dgm:pt>
    <dgm:pt modelId="{C9D18AE0-04AA-4D33-B599-0BC490B2D5F7}" type="parTrans" cxnId="{7A39ED3D-E217-4C21-8A22-9C9608B45AF9}">
      <dgm:prSet/>
      <dgm:spPr/>
      <dgm:t>
        <a:bodyPr/>
        <a:lstStyle/>
        <a:p>
          <a:endParaRPr lang="en-US"/>
        </a:p>
      </dgm:t>
    </dgm:pt>
    <dgm:pt modelId="{E5BD0D38-8EE0-406C-AFDE-B0A8A42B7D90}" type="sibTrans" cxnId="{7A39ED3D-E217-4C21-8A22-9C9608B45AF9}">
      <dgm:prSet/>
      <dgm:spPr/>
      <dgm:t>
        <a:bodyPr/>
        <a:lstStyle/>
        <a:p>
          <a:endParaRPr lang="en-US"/>
        </a:p>
      </dgm:t>
    </dgm:pt>
    <dgm:pt modelId="{4FCDF188-60DD-4576-8A15-0438E6B8C88E}" type="pres">
      <dgm:prSet presAssocID="{CD090CB5-8DDA-42E1-862C-0A6788E605D8}" presName="hierChild1" presStyleCnt="0">
        <dgm:presLayoutVars>
          <dgm:chPref val="1"/>
          <dgm:dir/>
          <dgm:animOne val="branch"/>
          <dgm:animLvl val="lvl"/>
          <dgm:resizeHandles/>
        </dgm:presLayoutVars>
      </dgm:prSet>
      <dgm:spPr/>
    </dgm:pt>
    <dgm:pt modelId="{2C946249-0995-4283-8FD6-EAD13E30C7A5}" type="pres">
      <dgm:prSet presAssocID="{CF8001CD-9AA7-43A1-84A8-268D636298E9}" presName="hierRoot1" presStyleCnt="0"/>
      <dgm:spPr/>
    </dgm:pt>
    <dgm:pt modelId="{08768E80-09E8-4D48-91CC-F480E98E4DD5}" type="pres">
      <dgm:prSet presAssocID="{CF8001CD-9AA7-43A1-84A8-268D636298E9}" presName="composite" presStyleCnt="0"/>
      <dgm:spPr/>
    </dgm:pt>
    <dgm:pt modelId="{C903FA80-3C17-49C6-ACE9-97F84110F39B}" type="pres">
      <dgm:prSet presAssocID="{CF8001CD-9AA7-43A1-84A8-268D636298E9}" presName="background" presStyleLbl="node0" presStyleIdx="0" presStyleCnt="4"/>
      <dgm:spPr/>
    </dgm:pt>
    <dgm:pt modelId="{B69F9416-8841-4204-A2E9-3F58E26E708B}" type="pres">
      <dgm:prSet presAssocID="{CF8001CD-9AA7-43A1-84A8-268D636298E9}" presName="text" presStyleLbl="fgAcc0" presStyleIdx="0" presStyleCnt="4">
        <dgm:presLayoutVars>
          <dgm:chPref val="3"/>
        </dgm:presLayoutVars>
      </dgm:prSet>
      <dgm:spPr/>
    </dgm:pt>
    <dgm:pt modelId="{DA1108C2-B4BA-4916-A8EF-2E7EFD6F2F6C}" type="pres">
      <dgm:prSet presAssocID="{CF8001CD-9AA7-43A1-84A8-268D636298E9}" presName="hierChild2" presStyleCnt="0"/>
      <dgm:spPr/>
    </dgm:pt>
    <dgm:pt modelId="{A3791A43-18AD-4FD8-B05A-14DCB102941B}" type="pres">
      <dgm:prSet presAssocID="{7EE7FDA7-196C-401B-947C-3DAB319A27CD}" presName="hierRoot1" presStyleCnt="0"/>
      <dgm:spPr/>
    </dgm:pt>
    <dgm:pt modelId="{6DEAADC1-71D1-4210-85E7-1AA19310B8EC}" type="pres">
      <dgm:prSet presAssocID="{7EE7FDA7-196C-401B-947C-3DAB319A27CD}" presName="composite" presStyleCnt="0"/>
      <dgm:spPr/>
    </dgm:pt>
    <dgm:pt modelId="{22E905B2-7287-43C7-95D9-5F884302E028}" type="pres">
      <dgm:prSet presAssocID="{7EE7FDA7-196C-401B-947C-3DAB319A27CD}" presName="background" presStyleLbl="node0" presStyleIdx="1" presStyleCnt="4"/>
      <dgm:spPr/>
    </dgm:pt>
    <dgm:pt modelId="{521D4081-7EBB-4BA5-B42B-30E588749E7B}" type="pres">
      <dgm:prSet presAssocID="{7EE7FDA7-196C-401B-947C-3DAB319A27CD}" presName="text" presStyleLbl="fgAcc0" presStyleIdx="1" presStyleCnt="4">
        <dgm:presLayoutVars>
          <dgm:chPref val="3"/>
        </dgm:presLayoutVars>
      </dgm:prSet>
      <dgm:spPr/>
    </dgm:pt>
    <dgm:pt modelId="{236B0FED-7980-4144-BB1B-59C792D5CB98}" type="pres">
      <dgm:prSet presAssocID="{7EE7FDA7-196C-401B-947C-3DAB319A27CD}" presName="hierChild2" presStyleCnt="0"/>
      <dgm:spPr/>
    </dgm:pt>
    <dgm:pt modelId="{BD5B2A64-65E7-4827-B13F-E0E1F2AEB188}" type="pres">
      <dgm:prSet presAssocID="{40E3353F-6070-4652-98B2-3CCA00C85183}" presName="hierRoot1" presStyleCnt="0"/>
      <dgm:spPr/>
    </dgm:pt>
    <dgm:pt modelId="{D2DA37DE-3FA8-4A17-8E8C-FE0BEC27D216}" type="pres">
      <dgm:prSet presAssocID="{40E3353F-6070-4652-98B2-3CCA00C85183}" presName="composite" presStyleCnt="0"/>
      <dgm:spPr/>
    </dgm:pt>
    <dgm:pt modelId="{CEAC721E-88D7-4C88-B740-0E7A3E4EBD58}" type="pres">
      <dgm:prSet presAssocID="{40E3353F-6070-4652-98B2-3CCA00C85183}" presName="background" presStyleLbl="node0" presStyleIdx="2" presStyleCnt="4"/>
      <dgm:spPr/>
    </dgm:pt>
    <dgm:pt modelId="{9A664469-320E-4042-952B-8C5BC60931C2}" type="pres">
      <dgm:prSet presAssocID="{40E3353F-6070-4652-98B2-3CCA00C85183}" presName="text" presStyleLbl="fgAcc0" presStyleIdx="2" presStyleCnt="4">
        <dgm:presLayoutVars>
          <dgm:chPref val="3"/>
        </dgm:presLayoutVars>
      </dgm:prSet>
      <dgm:spPr/>
    </dgm:pt>
    <dgm:pt modelId="{645471DC-5CA1-45C4-8BBC-76E206416CC7}" type="pres">
      <dgm:prSet presAssocID="{40E3353F-6070-4652-98B2-3CCA00C85183}" presName="hierChild2" presStyleCnt="0"/>
      <dgm:spPr/>
    </dgm:pt>
    <dgm:pt modelId="{3BCAEC56-1963-40EA-AA67-F6A7FA9FF091}" type="pres">
      <dgm:prSet presAssocID="{DF2E723D-EC93-4091-80F7-AA9B2E7458E9}" presName="hierRoot1" presStyleCnt="0"/>
      <dgm:spPr/>
    </dgm:pt>
    <dgm:pt modelId="{A5F7BAFC-B6B8-46E0-8889-7404DDBE42C4}" type="pres">
      <dgm:prSet presAssocID="{DF2E723D-EC93-4091-80F7-AA9B2E7458E9}" presName="composite" presStyleCnt="0"/>
      <dgm:spPr/>
    </dgm:pt>
    <dgm:pt modelId="{331A7ABA-53C7-4318-A1D8-613F1390C893}" type="pres">
      <dgm:prSet presAssocID="{DF2E723D-EC93-4091-80F7-AA9B2E7458E9}" presName="background" presStyleLbl="node0" presStyleIdx="3" presStyleCnt="4"/>
      <dgm:spPr/>
    </dgm:pt>
    <dgm:pt modelId="{89021ACD-48C8-45F9-8272-68167F89E9FB}" type="pres">
      <dgm:prSet presAssocID="{DF2E723D-EC93-4091-80F7-AA9B2E7458E9}" presName="text" presStyleLbl="fgAcc0" presStyleIdx="3" presStyleCnt="4">
        <dgm:presLayoutVars>
          <dgm:chPref val="3"/>
        </dgm:presLayoutVars>
      </dgm:prSet>
      <dgm:spPr/>
    </dgm:pt>
    <dgm:pt modelId="{9316A9E6-C380-4DEE-9156-F7CB011B8F08}" type="pres">
      <dgm:prSet presAssocID="{DF2E723D-EC93-4091-80F7-AA9B2E7458E9}" presName="hierChild2" presStyleCnt="0"/>
      <dgm:spPr/>
    </dgm:pt>
  </dgm:ptLst>
  <dgm:cxnLst>
    <dgm:cxn modelId="{DD8DFA11-2673-49ED-9A18-E637608536F1}" srcId="{CD090CB5-8DDA-42E1-862C-0A6788E605D8}" destId="{7EE7FDA7-196C-401B-947C-3DAB319A27CD}" srcOrd="1" destOrd="0" parTransId="{FE027CB9-34D1-40DE-95E6-36F2DA412623}" sibTransId="{1A248D73-4B81-4E5D-B355-8B21E4E26562}"/>
    <dgm:cxn modelId="{76E3301A-03A0-4708-BF72-074759BECEB7}" type="presOf" srcId="{40E3353F-6070-4652-98B2-3CCA00C85183}" destId="{9A664469-320E-4042-952B-8C5BC60931C2}" srcOrd="0" destOrd="0" presId="urn:microsoft.com/office/officeart/2005/8/layout/hierarchy1"/>
    <dgm:cxn modelId="{7A39ED3D-E217-4C21-8A22-9C9608B45AF9}" srcId="{CD090CB5-8DDA-42E1-862C-0A6788E605D8}" destId="{DF2E723D-EC93-4091-80F7-AA9B2E7458E9}" srcOrd="3" destOrd="0" parTransId="{C9D18AE0-04AA-4D33-B599-0BC490B2D5F7}" sibTransId="{E5BD0D38-8EE0-406C-AFDE-B0A8A42B7D90}"/>
    <dgm:cxn modelId="{3444726C-95BC-45BE-998D-3315D9F999A4}" srcId="{CD090CB5-8DDA-42E1-862C-0A6788E605D8}" destId="{CF8001CD-9AA7-43A1-84A8-268D636298E9}" srcOrd="0" destOrd="0" parTransId="{F7DD9C47-0683-43DA-9C8D-C634C721C2AB}" sibTransId="{DD7BEB5F-9E80-49C0-A2AB-DC2C763EF261}"/>
    <dgm:cxn modelId="{02146751-CC94-4806-8B8A-8E3B96AB4A02}" srcId="{CD090CB5-8DDA-42E1-862C-0A6788E605D8}" destId="{40E3353F-6070-4652-98B2-3CCA00C85183}" srcOrd="2" destOrd="0" parTransId="{2A7C95AE-D32F-4950-BD71-62BF2F9C7F85}" sibTransId="{8601AA6B-2B11-492A-BD0B-BBFADCE64D87}"/>
    <dgm:cxn modelId="{B55C7754-E797-41AB-9AD7-27DBB83FA546}" type="presOf" srcId="{7EE7FDA7-196C-401B-947C-3DAB319A27CD}" destId="{521D4081-7EBB-4BA5-B42B-30E588749E7B}" srcOrd="0" destOrd="0" presId="urn:microsoft.com/office/officeart/2005/8/layout/hierarchy1"/>
    <dgm:cxn modelId="{726D019E-39E1-4213-AF5C-4BEE1721E55D}" type="presOf" srcId="{CD090CB5-8DDA-42E1-862C-0A6788E605D8}" destId="{4FCDF188-60DD-4576-8A15-0438E6B8C88E}" srcOrd="0" destOrd="0" presId="urn:microsoft.com/office/officeart/2005/8/layout/hierarchy1"/>
    <dgm:cxn modelId="{D7B3B4B5-292D-4D89-916B-CCC69EF153C8}" type="presOf" srcId="{CF8001CD-9AA7-43A1-84A8-268D636298E9}" destId="{B69F9416-8841-4204-A2E9-3F58E26E708B}" srcOrd="0" destOrd="0" presId="urn:microsoft.com/office/officeart/2005/8/layout/hierarchy1"/>
    <dgm:cxn modelId="{EAAFDBE4-BB9B-4AD9-B4A2-5A4208EE4682}" type="presOf" srcId="{DF2E723D-EC93-4091-80F7-AA9B2E7458E9}" destId="{89021ACD-48C8-45F9-8272-68167F89E9FB}" srcOrd="0" destOrd="0" presId="urn:microsoft.com/office/officeart/2005/8/layout/hierarchy1"/>
    <dgm:cxn modelId="{CCCCB82F-9118-4DE7-8B7B-25DEB7630F13}" type="presParOf" srcId="{4FCDF188-60DD-4576-8A15-0438E6B8C88E}" destId="{2C946249-0995-4283-8FD6-EAD13E30C7A5}" srcOrd="0" destOrd="0" presId="urn:microsoft.com/office/officeart/2005/8/layout/hierarchy1"/>
    <dgm:cxn modelId="{3FE15439-8844-4AC1-8F47-F6FF458D3CC5}" type="presParOf" srcId="{2C946249-0995-4283-8FD6-EAD13E30C7A5}" destId="{08768E80-09E8-4D48-91CC-F480E98E4DD5}" srcOrd="0" destOrd="0" presId="urn:microsoft.com/office/officeart/2005/8/layout/hierarchy1"/>
    <dgm:cxn modelId="{D997CCDB-8C27-467D-BB54-E665284AAEF1}" type="presParOf" srcId="{08768E80-09E8-4D48-91CC-F480E98E4DD5}" destId="{C903FA80-3C17-49C6-ACE9-97F84110F39B}" srcOrd="0" destOrd="0" presId="urn:microsoft.com/office/officeart/2005/8/layout/hierarchy1"/>
    <dgm:cxn modelId="{5E4A9029-252B-420E-B461-EA51792C069E}" type="presParOf" srcId="{08768E80-09E8-4D48-91CC-F480E98E4DD5}" destId="{B69F9416-8841-4204-A2E9-3F58E26E708B}" srcOrd="1" destOrd="0" presId="urn:microsoft.com/office/officeart/2005/8/layout/hierarchy1"/>
    <dgm:cxn modelId="{EFF878FA-4F5F-4173-8FEE-16B48ADE1604}" type="presParOf" srcId="{2C946249-0995-4283-8FD6-EAD13E30C7A5}" destId="{DA1108C2-B4BA-4916-A8EF-2E7EFD6F2F6C}" srcOrd="1" destOrd="0" presId="urn:microsoft.com/office/officeart/2005/8/layout/hierarchy1"/>
    <dgm:cxn modelId="{7E630B07-A17F-4DFD-BD1E-B9A66AFC3D67}" type="presParOf" srcId="{4FCDF188-60DD-4576-8A15-0438E6B8C88E}" destId="{A3791A43-18AD-4FD8-B05A-14DCB102941B}" srcOrd="1" destOrd="0" presId="urn:microsoft.com/office/officeart/2005/8/layout/hierarchy1"/>
    <dgm:cxn modelId="{98744BE1-FB29-4066-BB68-F95A8C9FA9A8}" type="presParOf" srcId="{A3791A43-18AD-4FD8-B05A-14DCB102941B}" destId="{6DEAADC1-71D1-4210-85E7-1AA19310B8EC}" srcOrd="0" destOrd="0" presId="urn:microsoft.com/office/officeart/2005/8/layout/hierarchy1"/>
    <dgm:cxn modelId="{43AD37FE-EEDF-4E43-A9B2-66A2FE61E229}" type="presParOf" srcId="{6DEAADC1-71D1-4210-85E7-1AA19310B8EC}" destId="{22E905B2-7287-43C7-95D9-5F884302E028}" srcOrd="0" destOrd="0" presId="urn:microsoft.com/office/officeart/2005/8/layout/hierarchy1"/>
    <dgm:cxn modelId="{3393A205-5D50-4B81-B6A6-C914372C8EB9}" type="presParOf" srcId="{6DEAADC1-71D1-4210-85E7-1AA19310B8EC}" destId="{521D4081-7EBB-4BA5-B42B-30E588749E7B}" srcOrd="1" destOrd="0" presId="urn:microsoft.com/office/officeart/2005/8/layout/hierarchy1"/>
    <dgm:cxn modelId="{2DCF904C-A423-4392-9D36-39B01E2F04A2}" type="presParOf" srcId="{A3791A43-18AD-4FD8-B05A-14DCB102941B}" destId="{236B0FED-7980-4144-BB1B-59C792D5CB98}" srcOrd="1" destOrd="0" presId="urn:microsoft.com/office/officeart/2005/8/layout/hierarchy1"/>
    <dgm:cxn modelId="{72294BC4-CF8B-43DF-8F0B-FA620031680A}" type="presParOf" srcId="{4FCDF188-60DD-4576-8A15-0438E6B8C88E}" destId="{BD5B2A64-65E7-4827-B13F-E0E1F2AEB188}" srcOrd="2" destOrd="0" presId="urn:microsoft.com/office/officeart/2005/8/layout/hierarchy1"/>
    <dgm:cxn modelId="{524F6B9D-1F2D-41FA-9449-DD60C8A28577}" type="presParOf" srcId="{BD5B2A64-65E7-4827-B13F-E0E1F2AEB188}" destId="{D2DA37DE-3FA8-4A17-8E8C-FE0BEC27D216}" srcOrd="0" destOrd="0" presId="urn:microsoft.com/office/officeart/2005/8/layout/hierarchy1"/>
    <dgm:cxn modelId="{EA7D1205-7CA3-4382-A962-84A26367389C}" type="presParOf" srcId="{D2DA37DE-3FA8-4A17-8E8C-FE0BEC27D216}" destId="{CEAC721E-88D7-4C88-B740-0E7A3E4EBD58}" srcOrd="0" destOrd="0" presId="urn:microsoft.com/office/officeart/2005/8/layout/hierarchy1"/>
    <dgm:cxn modelId="{130970E5-30F4-468A-8A23-513609874281}" type="presParOf" srcId="{D2DA37DE-3FA8-4A17-8E8C-FE0BEC27D216}" destId="{9A664469-320E-4042-952B-8C5BC60931C2}" srcOrd="1" destOrd="0" presId="urn:microsoft.com/office/officeart/2005/8/layout/hierarchy1"/>
    <dgm:cxn modelId="{EAAAFEC3-09B7-46A9-BF1F-F25EB1BA9004}" type="presParOf" srcId="{BD5B2A64-65E7-4827-B13F-E0E1F2AEB188}" destId="{645471DC-5CA1-45C4-8BBC-76E206416CC7}" srcOrd="1" destOrd="0" presId="urn:microsoft.com/office/officeart/2005/8/layout/hierarchy1"/>
    <dgm:cxn modelId="{183BD8A3-FE0A-423B-95A1-2FFE0C56556F}" type="presParOf" srcId="{4FCDF188-60DD-4576-8A15-0438E6B8C88E}" destId="{3BCAEC56-1963-40EA-AA67-F6A7FA9FF091}" srcOrd="3" destOrd="0" presId="urn:microsoft.com/office/officeart/2005/8/layout/hierarchy1"/>
    <dgm:cxn modelId="{115A8F77-2A44-498D-9CC7-D81C13E1D4BB}" type="presParOf" srcId="{3BCAEC56-1963-40EA-AA67-F6A7FA9FF091}" destId="{A5F7BAFC-B6B8-46E0-8889-7404DDBE42C4}" srcOrd="0" destOrd="0" presId="urn:microsoft.com/office/officeart/2005/8/layout/hierarchy1"/>
    <dgm:cxn modelId="{8EB364A9-BCC5-49B0-B502-014BDDFFF95D}" type="presParOf" srcId="{A5F7BAFC-B6B8-46E0-8889-7404DDBE42C4}" destId="{331A7ABA-53C7-4318-A1D8-613F1390C893}" srcOrd="0" destOrd="0" presId="urn:microsoft.com/office/officeart/2005/8/layout/hierarchy1"/>
    <dgm:cxn modelId="{20786D24-2115-4E98-9ED7-E8B9A44536DB}" type="presParOf" srcId="{A5F7BAFC-B6B8-46E0-8889-7404DDBE42C4}" destId="{89021ACD-48C8-45F9-8272-68167F89E9FB}" srcOrd="1" destOrd="0" presId="urn:microsoft.com/office/officeart/2005/8/layout/hierarchy1"/>
    <dgm:cxn modelId="{EA41F1A9-8286-4331-A111-674F689EC0A2}" type="presParOf" srcId="{3BCAEC56-1963-40EA-AA67-F6A7FA9FF091}" destId="{9316A9E6-C380-4DEE-9156-F7CB011B8F0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78626A-3544-4A17-A211-ED918AAE926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GB"/>
        </a:p>
      </dgm:t>
    </dgm:pt>
    <dgm:pt modelId="{6D77B819-BA90-463A-AB62-B21C3A8B4E28}">
      <dgm:prSet phldrT="[Text]"/>
      <dgm:spPr/>
      <dgm:t>
        <a:bodyPr/>
        <a:lstStyle/>
        <a:p>
          <a:r>
            <a:rPr lang="en-GB" dirty="0"/>
            <a:t>How to create a safe and inclusive space for the patient.</a:t>
          </a:r>
        </a:p>
      </dgm:t>
    </dgm:pt>
    <dgm:pt modelId="{A3C6D9B1-1CE3-4952-9A62-5FC3BBA124C6}" type="parTrans" cxnId="{4749CF06-0A0F-4086-9894-543E6E5FD029}">
      <dgm:prSet/>
      <dgm:spPr/>
      <dgm:t>
        <a:bodyPr/>
        <a:lstStyle/>
        <a:p>
          <a:endParaRPr lang="en-GB"/>
        </a:p>
      </dgm:t>
    </dgm:pt>
    <dgm:pt modelId="{AC4F918E-075B-493C-A620-CCFD3BDF0D4B}" type="sibTrans" cxnId="{4749CF06-0A0F-4086-9894-543E6E5FD029}">
      <dgm:prSet/>
      <dgm:spPr/>
      <dgm:t>
        <a:bodyPr/>
        <a:lstStyle/>
        <a:p>
          <a:endParaRPr lang="en-GB"/>
        </a:p>
      </dgm:t>
    </dgm:pt>
    <dgm:pt modelId="{C063EF5B-AEAD-43E4-8E21-A12BE1F010C9}">
      <dgm:prSet/>
      <dgm:spPr/>
      <dgm:t>
        <a:bodyPr/>
        <a:lstStyle/>
        <a:p>
          <a:r>
            <a:rPr lang="en-GB"/>
            <a:t>How to address both physical and emotional aspects of sexual health.</a:t>
          </a:r>
        </a:p>
      </dgm:t>
    </dgm:pt>
    <dgm:pt modelId="{39A39147-708E-49AF-9D1E-1580CD06EE01}" type="parTrans" cxnId="{00A39B8E-E936-4CBE-8070-543E1559B21A}">
      <dgm:prSet/>
      <dgm:spPr/>
      <dgm:t>
        <a:bodyPr/>
        <a:lstStyle/>
        <a:p>
          <a:endParaRPr lang="en-GB"/>
        </a:p>
      </dgm:t>
    </dgm:pt>
    <dgm:pt modelId="{7E47AFF0-522C-4ABB-8F2E-1DC4F2FD9F1B}" type="sibTrans" cxnId="{00A39B8E-E936-4CBE-8070-543E1559B21A}">
      <dgm:prSet/>
      <dgm:spPr/>
      <dgm:t>
        <a:bodyPr/>
        <a:lstStyle/>
        <a:p>
          <a:endParaRPr lang="en-GB"/>
        </a:p>
      </dgm:t>
    </dgm:pt>
    <dgm:pt modelId="{6857C19A-313A-4ABD-AB9B-70D5B8ED7E11}">
      <dgm:prSet/>
      <dgm:spPr/>
      <dgm:t>
        <a:bodyPr/>
        <a:lstStyle/>
        <a:p>
          <a:r>
            <a:rPr lang="en-GB"/>
            <a:t>How to encourage open communication between the patient and his partner.</a:t>
          </a:r>
        </a:p>
      </dgm:t>
    </dgm:pt>
    <dgm:pt modelId="{9D3C7D1B-2089-44E3-A75A-A03D134B8BB1}" type="parTrans" cxnId="{4B7D8E81-BF9D-4A10-AD25-FB17317B4325}">
      <dgm:prSet/>
      <dgm:spPr/>
      <dgm:t>
        <a:bodyPr/>
        <a:lstStyle/>
        <a:p>
          <a:endParaRPr lang="en-GB"/>
        </a:p>
      </dgm:t>
    </dgm:pt>
    <dgm:pt modelId="{7B6163A8-A870-4264-BA1D-109B8B8B008A}" type="sibTrans" cxnId="{4B7D8E81-BF9D-4A10-AD25-FB17317B4325}">
      <dgm:prSet/>
      <dgm:spPr/>
      <dgm:t>
        <a:bodyPr/>
        <a:lstStyle/>
        <a:p>
          <a:endParaRPr lang="en-GB"/>
        </a:p>
      </dgm:t>
    </dgm:pt>
    <dgm:pt modelId="{45A203B1-53B9-42B6-9CD5-5EAA41CC1B0D}">
      <dgm:prSet/>
      <dgm:spPr/>
      <dgm:t>
        <a:bodyPr/>
        <a:lstStyle/>
        <a:p>
          <a:r>
            <a:rPr lang="en-GB"/>
            <a:t>Are there LGBTQ+ inclusive resources available for further support.</a:t>
          </a:r>
        </a:p>
      </dgm:t>
    </dgm:pt>
    <dgm:pt modelId="{390B7B06-1167-4908-AAE1-0D7895510DB8}" type="parTrans" cxnId="{90D06C9F-CE59-4E50-8D3D-1FBDA18F68C5}">
      <dgm:prSet/>
      <dgm:spPr/>
      <dgm:t>
        <a:bodyPr/>
        <a:lstStyle/>
        <a:p>
          <a:endParaRPr lang="en-GB"/>
        </a:p>
      </dgm:t>
    </dgm:pt>
    <dgm:pt modelId="{2BD5CB67-521A-4666-8881-73C2AB07F4EB}" type="sibTrans" cxnId="{90D06C9F-CE59-4E50-8D3D-1FBDA18F68C5}">
      <dgm:prSet/>
      <dgm:spPr/>
      <dgm:t>
        <a:bodyPr/>
        <a:lstStyle/>
        <a:p>
          <a:endParaRPr lang="en-GB"/>
        </a:p>
      </dgm:t>
    </dgm:pt>
    <dgm:pt modelId="{9E0B1EDF-835C-4D10-B24F-B42B371499A8}" type="pres">
      <dgm:prSet presAssocID="{7078626A-3544-4A17-A211-ED918AAE926C}" presName="hierChild1" presStyleCnt="0">
        <dgm:presLayoutVars>
          <dgm:chPref val="1"/>
          <dgm:dir/>
          <dgm:animOne val="branch"/>
          <dgm:animLvl val="lvl"/>
          <dgm:resizeHandles/>
        </dgm:presLayoutVars>
      </dgm:prSet>
      <dgm:spPr/>
    </dgm:pt>
    <dgm:pt modelId="{401D77A8-5F43-43CF-BE1D-734F774EF1FD}" type="pres">
      <dgm:prSet presAssocID="{6D77B819-BA90-463A-AB62-B21C3A8B4E28}" presName="hierRoot1" presStyleCnt="0"/>
      <dgm:spPr/>
    </dgm:pt>
    <dgm:pt modelId="{132DDE8B-22CB-4DDC-A567-7411BC366EA8}" type="pres">
      <dgm:prSet presAssocID="{6D77B819-BA90-463A-AB62-B21C3A8B4E28}" presName="composite" presStyleCnt="0"/>
      <dgm:spPr/>
    </dgm:pt>
    <dgm:pt modelId="{8BAA96BB-7F6A-4F14-929E-0A1C2AFA5CAC}" type="pres">
      <dgm:prSet presAssocID="{6D77B819-BA90-463A-AB62-B21C3A8B4E28}" presName="background" presStyleLbl="node0" presStyleIdx="0" presStyleCnt="4"/>
      <dgm:spPr/>
    </dgm:pt>
    <dgm:pt modelId="{2A166DD6-73DB-4EB4-8094-D6EB4F4BDDB1}" type="pres">
      <dgm:prSet presAssocID="{6D77B819-BA90-463A-AB62-B21C3A8B4E28}" presName="text" presStyleLbl="fgAcc0" presStyleIdx="0" presStyleCnt="4">
        <dgm:presLayoutVars>
          <dgm:chPref val="3"/>
        </dgm:presLayoutVars>
      </dgm:prSet>
      <dgm:spPr/>
    </dgm:pt>
    <dgm:pt modelId="{4BEE51FB-4139-4C8F-9D8E-9E16A9DCAE1B}" type="pres">
      <dgm:prSet presAssocID="{6D77B819-BA90-463A-AB62-B21C3A8B4E28}" presName="hierChild2" presStyleCnt="0"/>
      <dgm:spPr/>
    </dgm:pt>
    <dgm:pt modelId="{17064A79-801E-468C-8CE0-ADA5AABED81C}" type="pres">
      <dgm:prSet presAssocID="{C063EF5B-AEAD-43E4-8E21-A12BE1F010C9}" presName="hierRoot1" presStyleCnt="0"/>
      <dgm:spPr/>
    </dgm:pt>
    <dgm:pt modelId="{628FEF1E-69E2-4F75-B7BB-7152D8107375}" type="pres">
      <dgm:prSet presAssocID="{C063EF5B-AEAD-43E4-8E21-A12BE1F010C9}" presName="composite" presStyleCnt="0"/>
      <dgm:spPr/>
    </dgm:pt>
    <dgm:pt modelId="{597DE772-9355-4307-A8AF-E77264C2BA42}" type="pres">
      <dgm:prSet presAssocID="{C063EF5B-AEAD-43E4-8E21-A12BE1F010C9}" presName="background" presStyleLbl="node0" presStyleIdx="1" presStyleCnt="4"/>
      <dgm:spPr/>
    </dgm:pt>
    <dgm:pt modelId="{F0B5E4AF-51F4-4972-AA0A-8B78D8C099C0}" type="pres">
      <dgm:prSet presAssocID="{C063EF5B-AEAD-43E4-8E21-A12BE1F010C9}" presName="text" presStyleLbl="fgAcc0" presStyleIdx="1" presStyleCnt="4">
        <dgm:presLayoutVars>
          <dgm:chPref val="3"/>
        </dgm:presLayoutVars>
      </dgm:prSet>
      <dgm:spPr/>
    </dgm:pt>
    <dgm:pt modelId="{174BBE17-9E04-4C31-84CF-6D6EE8C5162B}" type="pres">
      <dgm:prSet presAssocID="{C063EF5B-AEAD-43E4-8E21-A12BE1F010C9}" presName="hierChild2" presStyleCnt="0"/>
      <dgm:spPr/>
    </dgm:pt>
    <dgm:pt modelId="{BCE8956D-4248-41E3-81FC-969E961253E9}" type="pres">
      <dgm:prSet presAssocID="{6857C19A-313A-4ABD-AB9B-70D5B8ED7E11}" presName="hierRoot1" presStyleCnt="0"/>
      <dgm:spPr/>
    </dgm:pt>
    <dgm:pt modelId="{9D34F80C-273E-4D2A-9BC5-3C4EEA8A8932}" type="pres">
      <dgm:prSet presAssocID="{6857C19A-313A-4ABD-AB9B-70D5B8ED7E11}" presName="composite" presStyleCnt="0"/>
      <dgm:spPr/>
    </dgm:pt>
    <dgm:pt modelId="{3C065BAC-A7DF-4C30-BFA3-A1527F1AB718}" type="pres">
      <dgm:prSet presAssocID="{6857C19A-313A-4ABD-AB9B-70D5B8ED7E11}" presName="background" presStyleLbl="node0" presStyleIdx="2" presStyleCnt="4"/>
      <dgm:spPr/>
    </dgm:pt>
    <dgm:pt modelId="{75F31ED2-0743-403C-8E94-391A4A5EFDE3}" type="pres">
      <dgm:prSet presAssocID="{6857C19A-313A-4ABD-AB9B-70D5B8ED7E11}" presName="text" presStyleLbl="fgAcc0" presStyleIdx="2" presStyleCnt="4">
        <dgm:presLayoutVars>
          <dgm:chPref val="3"/>
        </dgm:presLayoutVars>
      </dgm:prSet>
      <dgm:spPr/>
    </dgm:pt>
    <dgm:pt modelId="{8658D9A5-DB94-4609-9E3A-9A294A3F4298}" type="pres">
      <dgm:prSet presAssocID="{6857C19A-313A-4ABD-AB9B-70D5B8ED7E11}" presName="hierChild2" presStyleCnt="0"/>
      <dgm:spPr/>
    </dgm:pt>
    <dgm:pt modelId="{28A78CD8-96A5-4B54-A965-2FFA9CE73004}" type="pres">
      <dgm:prSet presAssocID="{45A203B1-53B9-42B6-9CD5-5EAA41CC1B0D}" presName="hierRoot1" presStyleCnt="0"/>
      <dgm:spPr/>
    </dgm:pt>
    <dgm:pt modelId="{C2C21468-9C81-4E6C-BABA-BAC0AD2B328E}" type="pres">
      <dgm:prSet presAssocID="{45A203B1-53B9-42B6-9CD5-5EAA41CC1B0D}" presName="composite" presStyleCnt="0"/>
      <dgm:spPr/>
    </dgm:pt>
    <dgm:pt modelId="{E592A7A1-1E86-4238-91DC-29AE9E5185E8}" type="pres">
      <dgm:prSet presAssocID="{45A203B1-53B9-42B6-9CD5-5EAA41CC1B0D}" presName="background" presStyleLbl="node0" presStyleIdx="3" presStyleCnt="4"/>
      <dgm:spPr/>
    </dgm:pt>
    <dgm:pt modelId="{C113281C-CCF3-4587-92B1-A97537994482}" type="pres">
      <dgm:prSet presAssocID="{45A203B1-53B9-42B6-9CD5-5EAA41CC1B0D}" presName="text" presStyleLbl="fgAcc0" presStyleIdx="3" presStyleCnt="4">
        <dgm:presLayoutVars>
          <dgm:chPref val="3"/>
        </dgm:presLayoutVars>
      </dgm:prSet>
      <dgm:spPr/>
    </dgm:pt>
    <dgm:pt modelId="{B2BA68E3-2A72-432C-8786-1EF00B18D500}" type="pres">
      <dgm:prSet presAssocID="{45A203B1-53B9-42B6-9CD5-5EAA41CC1B0D}" presName="hierChild2" presStyleCnt="0"/>
      <dgm:spPr/>
    </dgm:pt>
  </dgm:ptLst>
  <dgm:cxnLst>
    <dgm:cxn modelId="{B958CD06-DE63-4774-BC9A-45F0E071BD95}" type="presOf" srcId="{6857C19A-313A-4ABD-AB9B-70D5B8ED7E11}" destId="{75F31ED2-0743-403C-8E94-391A4A5EFDE3}" srcOrd="0" destOrd="0" presId="urn:microsoft.com/office/officeart/2005/8/layout/hierarchy1"/>
    <dgm:cxn modelId="{4749CF06-0A0F-4086-9894-543E6E5FD029}" srcId="{7078626A-3544-4A17-A211-ED918AAE926C}" destId="{6D77B819-BA90-463A-AB62-B21C3A8B4E28}" srcOrd="0" destOrd="0" parTransId="{A3C6D9B1-1CE3-4952-9A62-5FC3BBA124C6}" sibTransId="{AC4F918E-075B-493C-A620-CCFD3BDF0D4B}"/>
    <dgm:cxn modelId="{56D8513B-2BE9-4347-A353-E0C570EED395}" type="presOf" srcId="{7078626A-3544-4A17-A211-ED918AAE926C}" destId="{9E0B1EDF-835C-4D10-B24F-B42B371499A8}" srcOrd="0" destOrd="0" presId="urn:microsoft.com/office/officeart/2005/8/layout/hierarchy1"/>
    <dgm:cxn modelId="{24864057-CFE5-46E9-B4E1-CE621AE09805}" type="presOf" srcId="{6D77B819-BA90-463A-AB62-B21C3A8B4E28}" destId="{2A166DD6-73DB-4EB4-8094-D6EB4F4BDDB1}" srcOrd="0" destOrd="0" presId="urn:microsoft.com/office/officeart/2005/8/layout/hierarchy1"/>
    <dgm:cxn modelId="{4B7D8E81-BF9D-4A10-AD25-FB17317B4325}" srcId="{7078626A-3544-4A17-A211-ED918AAE926C}" destId="{6857C19A-313A-4ABD-AB9B-70D5B8ED7E11}" srcOrd="2" destOrd="0" parTransId="{9D3C7D1B-2089-44E3-A75A-A03D134B8BB1}" sibTransId="{7B6163A8-A870-4264-BA1D-109B8B8B008A}"/>
    <dgm:cxn modelId="{00A39B8E-E936-4CBE-8070-543E1559B21A}" srcId="{7078626A-3544-4A17-A211-ED918AAE926C}" destId="{C063EF5B-AEAD-43E4-8E21-A12BE1F010C9}" srcOrd="1" destOrd="0" parTransId="{39A39147-708E-49AF-9D1E-1580CD06EE01}" sibTransId="{7E47AFF0-522C-4ABB-8F2E-1DC4F2FD9F1B}"/>
    <dgm:cxn modelId="{90D06C9F-CE59-4E50-8D3D-1FBDA18F68C5}" srcId="{7078626A-3544-4A17-A211-ED918AAE926C}" destId="{45A203B1-53B9-42B6-9CD5-5EAA41CC1B0D}" srcOrd="3" destOrd="0" parTransId="{390B7B06-1167-4908-AAE1-0D7895510DB8}" sibTransId="{2BD5CB67-521A-4666-8881-73C2AB07F4EB}"/>
    <dgm:cxn modelId="{F37EEEBA-EACF-4F38-9AC8-CC8FAB347E6B}" type="presOf" srcId="{C063EF5B-AEAD-43E4-8E21-A12BE1F010C9}" destId="{F0B5E4AF-51F4-4972-AA0A-8B78D8C099C0}" srcOrd="0" destOrd="0" presId="urn:microsoft.com/office/officeart/2005/8/layout/hierarchy1"/>
    <dgm:cxn modelId="{4D3BF0F2-C3D3-4D4F-99FC-C3B9E4D45B50}" type="presOf" srcId="{45A203B1-53B9-42B6-9CD5-5EAA41CC1B0D}" destId="{C113281C-CCF3-4587-92B1-A97537994482}" srcOrd="0" destOrd="0" presId="urn:microsoft.com/office/officeart/2005/8/layout/hierarchy1"/>
    <dgm:cxn modelId="{0D6358F7-A229-4D02-A478-613135B5F855}" type="presParOf" srcId="{9E0B1EDF-835C-4D10-B24F-B42B371499A8}" destId="{401D77A8-5F43-43CF-BE1D-734F774EF1FD}" srcOrd="0" destOrd="0" presId="urn:microsoft.com/office/officeart/2005/8/layout/hierarchy1"/>
    <dgm:cxn modelId="{84989CF7-7E73-4CA2-8E23-3C863064446B}" type="presParOf" srcId="{401D77A8-5F43-43CF-BE1D-734F774EF1FD}" destId="{132DDE8B-22CB-4DDC-A567-7411BC366EA8}" srcOrd="0" destOrd="0" presId="urn:microsoft.com/office/officeart/2005/8/layout/hierarchy1"/>
    <dgm:cxn modelId="{D0D8EFAB-D5B5-49B5-A7A0-6FDC4F70BA18}" type="presParOf" srcId="{132DDE8B-22CB-4DDC-A567-7411BC366EA8}" destId="{8BAA96BB-7F6A-4F14-929E-0A1C2AFA5CAC}" srcOrd="0" destOrd="0" presId="urn:microsoft.com/office/officeart/2005/8/layout/hierarchy1"/>
    <dgm:cxn modelId="{E5D8A3B3-DE42-4A52-AD23-983A69FDB15C}" type="presParOf" srcId="{132DDE8B-22CB-4DDC-A567-7411BC366EA8}" destId="{2A166DD6-73DB-4EB4-8094-D6EB4F4BDDB1}" srcOrd="1" destOrd="0" presId="urn:microsoft.com/office/officeart/2005/8/layout/hierarchy1"/>
    <dgm:cxn modelId="{258FDD9F-CB38-4706-B337-522BF51D22CE}" type="presParOf" srcId="{401D77A8-5F43-43CF-BE1D-734F774EF1FD}" destId="{4BEE51FB-4139-4C8F-9D8E-9E16A9DCAE1B}" srcOrd="1" destOrd="0" presId="urn:microsoft.com/office/officeart/2005/8/layout/hierarchy1"/>
    <dgm:cxn modelId="{EA996EA7-F638-4B0A-A6FF-859F48EABCFE}" type="presParOf" srcId="{9E0B1EDF-835C-4D10-B24F-B42B371499A8}" destId="{17064A79-801E-468C-8CE0-ADA5AABED81C}" srcOrd="1" destOrd="0" presId="urn:microsoft.com/office/officeart/2005/8/layout/hierarchy1"/>
    <dgm:cxn modelId="{7687274C-2D0B-43CB-A9DD-56116BC4A81C}" type="presParOf" srcId="{17064A79-801E-468C-8CE0-ADA5AABED81C}" destId="{628FEF1E-69E2-4F75-B7BB-7152D8107375}" srcOrd="0" destOrd="0" presId="urn:microsoft.com/office/officeart/2005/8/layout/hierarchy1"/>
    <dgm:cxn modelId="{1AF218F3-1A89-427C-93BE-A15B6BA1E0B6}" type="presParOf" srcId="{628FEF1E-69E2-4F75-B7BB-7152D8107375}" destId="{597DE772-9355-4307-A8AF-E77264C2BA42}" srcOrd="0" destOrd="0" presId="urn:microsoft.com/office/officeart/2005/8/layout/hierarchy1"/>
    <dgm:cxn modelId="{455ED7F0-774F-40AB-9480-817F2CDCCEB0}" type="presParOf" srcId="{628FEF1E-69E2-4F75-B7BB-7152D8107375}" destId="{F0B5E4AF-51F4-4972-AA0A-8B78D8C099C0}" srcOrd="1" destOrd="0" presId="urn:microsoft.com/office/officeart/2005/8/layout/hierarchy1"/>
    <dgm:cxn modelId="{027DD78D-4489-4631-8A72-F21355385F81}" type="presParOf" srcId="{17064A79-801E-468C-8CE0-ADA5AABED81C}" destId="{174BBE17-9E04-4C31-84CF-6D6EE8C5162B}" srcOrd="1" destOrd="0" presId="urn:microsoft.com/office/officeart/2005/8/layout/hierarchy1"/>
    <dgm:cxn modelId="{C48507BC-B138-4486-BB35-D22D59A713F3}" type="presParOf" srcId="{9E0B1EDF-835C-4D10-B24F-B42B371499A8}" destId="{BCE8956D-4248-41E3-81FC-969E961253E9}" srcOrd="2" destOrd="0" presId="urn:microsoft.com/office/officeart/2005/8/layout/hierarchy1"/>
    <dgm:cxn modelId="{6C389EB8-6FC7-4E41-8C15-C2272B367367}" type="presParOf" srcId="{BCE8956D-4248-41E3-81FC-969E961253E9}" destId="{9D34F80C-273E-4D2A-9BC5-3C4EEA8A8932}" srcOrd="0" destOrd="0" presId="urn:microsoft.com/office/officeart/2005/8/layout/hierarchy1"/>
    <dgm:cxn modelId="{26A98D84-9D37-45C4-B1F2-E743FF38D2C5}" type="presParOf" srcId="{9D34F80C-273E-4D2A-9BC5-3C4EEA8A8932}" destId="{3C065BAC-A7DF-4C30-BFA3-A1527F1AB718}" srcOrd="0" destOrd="0" presId="urn:microsoft.com/office/officeart/2005/8/layout/hierarchy1"/>
    <dgm:cxn modelId="{3396AD03-110F-4972-B9C1-930A40702C96}" type="presParOf" srcId="{9D34F80C-273E-4D2A-9BC5-3C4EEA8A8932}" destId="{75F31ED2-0743-403C-8E94-391A4A5EFDE3}" srcOrd="1" destOrd="0" presId="urn:microsoft.com/office/officeart/2005/8/layout/hierarchy1"/>
    <dgm:cxn modelId="{E445E089-BBCB-431C-8F73-C4B6984B30C3}" type="presParOf" srcId="{BCE8956D-4248-41E3-81FC-969E961253E9}" destId="{8658D9A5-DB94-4609-9E3A-9A294A3F4298}" srcOrd="1" destOrd="0" presId="urn:microsoft.com/office/officeart/2005/8/layout/hierarchy1"/>
    <dgm:cxn modelId="{0206B5E1-5789-4910-AE04-1E46E99FD931}" type="presParOf" srcId="{9E0B1EDF-835C-4D10-B24F-B42B371499A8}" destId="{28A78CD8-96A5-4B54-A965-2FFA9CE73004}" srcOrd="3" destOrd="0" presId="urn:microsoft.com/office/officeart/2005/8/layout/hierarchy1"/>
    <dgm:cxn modelId="{4FD29E01-2F04-4A9B-A831-69D7DA3B2152}" type="presParOf" srcId="{28A78CD8-96A5-4B54-A965-2FFA9CE73004}" destId="{C2C21468-9C81-4E6C-BABA-BAC0AD2B328E}" srcOrd="0" destOrd="0" presId="urn:microsoft.com/office/officeart/2005/8/layout/hierarchy1"/>
    <dgm:cxn modelId="{9DFE73CA-B198-4036-B4CA-98B67AD27DF9}" type="presParOf" srcId="{C2C21468-9C81-4E6C-BABA-BAC0AD2B328E}" destId="{E592A7A1-1E86-4238-91DC-29AE9E5185E8}" srcOrd="0" destOrd="0" presId="urn:microsoft.com/office/officeart/2005/8/layout/hierarchy1"/>
    <dgm:cxn modelId="{158E3BEA-A113-4B24-AE28-E1B4A902EA4B}" type="presParOf" srcId="{C2C21468-9C81-4E6C-BABA-BAC0AD2B328E}" destId="{C113281C-CCF3-4587-92B1-A97537994482}" srcOrd="1" destOrd="0" presId="urn:microsoft.com/office/officeart/2005/8/layout/hierarchy1"/>
    <dgm:cxn modelId="{5B7B69D6-573E-4607-9F06-C2B005C55CAE}" type="presParOf" srcId="{28A78CD8-96A5-4B54-A965-2FFA9CE73004}" destId="{B2BA68E3-2A72-432C-8786-1EF00B18D50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E70CF-DD8A-4A79-B46F-913E0DE89628}">
      <dsp:nvSpPr>
        <dsp:cNvPr id="0" name=""/>
        <dsp:cNvSpPr/>
      </dsp:nvSpPr>
      <dsp:spPr>
        <a:xfrm>
          <a:off x="0" y="275363"/>
          <a:ext cx="10506456" cy="9639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5418" tIns="354076" rIns="815418"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a:t>Dr Tamsin Collins is a Consultant in Rehabilitation Medicine with Leeds Community Healthcare NHS Trust. </a:t>
          </a:r>
          <a:endParaRPr lang="en-US" sz="1700" kern="1200"/>
        </a:p>
      </dsp:txBody>
      <dsp:txXfrm>
        <a:off x="0" y="275363"/>
        <a:ext cx="10506456" cy="963900"/>
      </dsp:txXfrm>
    </dsp:sp>
    <dsp:sp modelId="{9A44124C-51D2-409D-8AF7-DEDB9759AA17}">
      <dsp:nvSpPr>
        <dsp:cNvPr id="0" name=""/>
        <dsp:cNvSpPr/>
      </dsp:nvSpPr>
      <dsp:spPr>
        <a:xfrm>
          <a:off x="525322" y="24443"/>
          <a:ext cx="7354519" cy="501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983" tIns="0" rIns="277983" bIns="0" numCol="1" spcCol="1270" anchor="ctr" anchorCtr="0">
          <a:noAutofit/>
        </a:bodyPr>
        <a:lstStyle/>
        <a:p>
          <a:pPr marL="0" lvl="0" indent="0" algn="l" defTabSz="755650">
            <a:lnSpc>
              <a:spcPct val="90000"/>
            </a:lnSpc>
            <a:spcBef>
              <a:spcPct val="0"/>
            </a:spcBef>
            <a:spcAft>
              <a:spcPct val="35000"/>
            </a:spcAft>
            <a:buNone/>
          </a:pPr>
          <a:r>
            <a:rPr lang="en-GB" sz="1700" kern="1200"/>
            <a:t>Dr Tamsin Collins</a:t>
          </a:r>
          <a:endParaRPr lang="en-US" sz="1700" kern="1200"/>
        </a:p>
      </dsp:txBody>
      <dsp:txXfrm>
        <a:off x="549820" y="48941"/>
        <a:ext cx="7305523" cy="452844"/>
      </dsp:txXfrm>
    </dsp:sp>
    <dsp:sp modelId="{4F92FE7D-3226-4C3D-A5BA-D4C120D4710E}">
      <dsp:nvSpPr>
        <dsp:cNvPr id="0" name=""/>
        <dsp:cNvSpPr/>
      </dsp:nvSpPr>
      <dsp:spPr>
        <a:xfrm>
          <a:off x="0" y="1581983"/>
          <a:ext cx="10506456" cy="963900"/>
        </a:xfrm>
        <a:prstGeom prst="rect">
          <a:avLst/>
        </a:prstGeom>
        <a:solidFill>
          <a:schemeClr val="lt1">
            <a:alpha val="90000"/>
            <a:hueOff val="0"/>
            <a:satOff val="0"/>
            <a:lumOff val="0"/>
            <a:alphaOff val="0"/>
          </a:schemeClr>
        </a:solidFill>
        <a:ln w="12700" cap="flat" cmpd="sng" algn="ctr">
          <a:solidFill>
            <a:schemeClr val="accent2">
              <a:hueOff val="-729781"/>
              <a:satOff val="-6367"/>
              <a:lumOff val="-823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5418" tIns="354076" rIns="815418"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a:t>Dr Leona Rose is a Clinical Psychologist specialising in neuropsychology. She is currently working with the Stockport Community Neuro Rehab Team.</a:t>
          </a:r>
          <a:endParaRPr lang="en-US" sz="1700" kern="1200" dirty="0"/>
        </a:p>
      </dsp:txBody>
      <dsp:txXfrm>
        <a:off x="0" y="1581983"/>
        <a:ext cx="10506456" cy="963900"/>
      </dsp:txXfrm>
    </dsp:sp>
    <dsp:sp modelId="{E53DF854-6DB2-46AF-9B72-651D95562D94}">
      <dsp:nvSpPr>
        <dsp:cNvPr id="0" name=""/>
        <dsp:cNvSpPr/>
      </dsp:nvSpPr>
      <dsp:spPr>
        <a:xfrm>
          <a:off x="525322" y="1331063"/>
          <a:ext cx="7354519" cy="501840"/>
        </a:xfrm>
        <a:prstGeom prst="roundRect">
          <a:avLst/>
        </a:prstGeom>
        <a:solidFill>
          <a:schemeClr val="accent2">
            <a:hueOff val="-729781"/>
            <a:satOff val="-6367"/>
            <a:lumOff val="-8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983" tIns="0" rIns="277983" bIns="0" numCol="1" spcCol="1270" anchor="ctr" anchorCtr="0">
          <a:noAutofit/>
        </a:bodyPr>
        <a:lstStyle/>
        <a:p>
          <a:pPr marL="0" lvl="0" indent="0" algn="l" defTabSz="755650">
            <a:lnSpc>
              <a:spcPct val="90000"/>
            </a:lnSpc>
            <a:spcBef>
              <a:spcPct val="0"/>
            </a:spcBef>
            <a:spcAft>
              <a:spcPct val="35000"/>
            </a:spcAft>
            <a:buNone/>
          </a:pPr>
          <a:r>
            <a:rPr lang="en-GB" sz="1700" kern="1200"/>
            <a:t>Dr Leona Rose</a:t>
          </a:r>
          <a:endParaRPr lang="en-US" sz="1700" kern="1200"/>
        </a:p>
      </dsp:txBody>
      <dsp:txXfrm>
        <a:off x="549820" y="1355561"/>
        <a:ext cx="7305523" cy="452844"/>
      </dsp:txXfrm>
    </dsp:sp>
    <dsp:sp modelId="{1E9FE181-1522-4116-B3C5-6F5FF42D44C9}">
      <dsp:nvSpPr>
        <dsp:cNvPr id="0" name=""/>
        <dsp:cNvSpPr/>
      </dsp:nvSpPr>
      <dsp:spPr>
        <a:xfrm>
          <a:off x="0" y="2888604"/>
          <a:ext cx="10506456" cy="963900"/>
        </a:xfrm>
        <a:prstGeom prst="rect">
          <a:avLst/>
        </a:prstGeom>
        <a:solidFill>
          <a:schemeClr val="lt1">
            <a:alpha val="90000"/>
            <a:hueOff val="0"/>
            <a:satOff val="0"/>
            <a:lumOff val="0"/>
            <a:alphaOff val="0"/>
          </a:schemeClr>
        </a:solidFill>
        <a:ln w="12700" cap="flat" cmpd="sng" algn="ctr">
          <a:solidFill>
            <a:schemeClr val="accent2">
              <a:hueOff val="-1459563"/>
              <a:satOff val="-12734"/>
              <a:lumOff val="-164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5418" tIns="354076" rIns="815418"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a:t>Jo Stevens is a Specialist Stroke Nurse and ACP as well as joint team lead at Bury Community Stroke and Neurorehab team. </a:t>
          </a:r>
          <a:endParaRPr lang="en-US" sz="1700" kern="1200" dirty="0"/>
        </a:p>
      </dsp:txBody>
      <dsp:txXfrm>
        <a:off x="0" y="2888604"/>
        <a:ext cx="10506456" cy="963900"/>
      </dsp:txXfrm>
    </dsp:sp>
    <dsp:sp modelId="{C62A4847-AB55-4428-BBCD-078D60B4B978}">
      <dsp:nvSpPr>
        <dsp:cNvPr id="0" name=""/>
        <dsp:cNvSpPr/>
      </dsp:nvSpPr>
      <dsp:spPr>
        <a:xfrm>
          <a:off x="525322" y="2637684"/>
          <a:ext cx="7354519" cy="501840"/>
        </a:xfrm>
        <a:prstGeom prst="roundRect">
          <a:avLst/>
        </a:prstGeom>
        <a:solidFill>
          <a:schemeClr val="accent2">
            <a:hueOff val="-1459563"/>
            <a:satOff val="-12734"/>
            <a:lumOff val="-1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983" tIns="0" rIns="277983" bIns="0" numCol="1" spcCol="1270" anchor="ctr" anchorCtr="0">
          <a:noAutofit/>
        </a:bodyPr>
        <a:lstStyle/>
        <a:p>
          <a:pPr marL="0" lvl="0" indent="0" algn="l" defTabSz="755650">
            <a:lnSpc>
              <a:spcPct val="90000"/>
            </a:lnSpc>
            <a:spcBef>
              <a:spcPct val="0"/>
            </a:spcBef>
            <a:spcAft>
              <a:spcPct val="35000"/>
            </a:spcAft>
            <a:buNone/>
          </a:pPr>
          <a:r>
            <a:rPr lang="en-GB" sz="1700" kern="1200"/>
            <a:t>Joanna Stevens</a:t>
          </a:r>
          <a:endParaRPr lang="en-US" sz="1700" kern="1200"/>
        </a:p>
      </dsp:txBody>
      <dsp:txXfrm>
        <a:off x="549820" y="2662182"/>
        <a:ext cx="7305523" cy="4528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55730-C166-4E34-8E90-236B3FEFDB6B}">
      <dsp:nvSpPr>
        <dsp:cNvPr id="0" name=""/>
        <dsp:cNvSpPr/>
      </dsp:nvSpPr>
      <dsp:spPr>
        <a:xfrm>
          <a:off x="205" y="687670"/>
          <a:ext cx="2479997" cy="297599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666750">
            <a:lnSpc>
              <a:spcPct val="90000"/>
            </a:lnSpc>
            <a:spcBef>
              <a:spcPct val="0"/>
            </a:spcBef>
            <a:spcAft>
              <a:spcPct val="35000"/>
            </a:spcAft>
            <a:buNone/>
          </a:pPr>
          <a:r>
            <a:rPr lang="en-GB" sz="1500" b="0" i="0" kern="1200" baseline="0"/>
            <a:t>There is not always a clear relationship between timing of a dose increase </a:t>
          </a:r>
          <a:endParaRPr lang="en-US" sz="1500" kern="1200"/>
        </a:p>
      </dsp:txBody>
      <dsp:txXfrm>
        <a:off x="205" y="1878069"/>
        <a:ext cx="2479997" cy="1785598"/>
      </dsp:txXfrm>
    </dsp:sp>
    <dsp:sp modelId="{4456D505-B919-422D-8036-E5EB979D7E0B}">
      <dsp:nvSpPr>
        <dsp:cNvPr id="0" name=""/>
        <dsp:cNvSpPr/>
      </dsp:nvSpPr>
      <dsp:spPr>
        <a:xfrm>
          <a:off x="205" y="687670"/>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r>
            <a:rPr lang="en-US" sz="6100" kern="1200"/>
            <a:t>01</a:t>
          </a:r>
        </a:p>
      </dsp:txBody>
      <dsp:txXfrm>
        <a:off x="205" y="687670"/>
        <a:ext cx="2479997" cy="1190398"/>
      </dsp:txXfrm>
    </dsp:sp>
    <dsp:sp modelId="{D0B8BEDC-AD9E-4F43-8F01-13366BF099BA}">
      <dsp:nvSpPr>
        <dsp:cNvPr id="0" name=""/>
        <dsp:cNvSpPr/>
      </dsp:nvSpPr>
      <dsp:spPr>
        <a:xfrm>
          <a:off x="2678602" y="687670"/>
          <a:ext cx="2479997" cy="297599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666750">
            <a:lnSpc>
              <a:spcPct val="90000"/>
            </a:lnSpc>
            <a:spcBef>
              <a:spcPct val="0"/>
            </a:spcBef>
            <a:spcAft>
              <a:spcPct val="35000"/>
            </a:spcAft>
            <a:buNone/>
          </a:pPr>
          <a:r>
            <a:rPr lang="en-GB" sz="1500" b="0" i="0" kern="1200" baseline="0" dirty="0"/>
            <a:t>Stopping or reducing dopaminergic medications may reduce propensity to act but may not lessen intensity of preoccupations </a:t>
          </a:r>
          <a:endParaRPr lang="en-US" sz="1500" kern="1200" dirty="0"/>
        </a:p>
      </dsp:txBody>
      <dsp:txXfrm>
        <a:off x="2678602" y="1878069"/>
        <a:ext cx="2479997" cy="1785598"/>
      </dsp:txXfrm>
    </dsp:sp>
    <dsp:sp modelId="{36D85145-1EBF-4A78-88F0-215DC34A2326}">
      <dsp:nvSpPr>
        <dsp:cNvPr id="0" name=""/>
        <dsp:cNvSpPr/>
      </dsp:nvSpPr>
      <dsp:spPr>
        <a:xfrm>
          <a:off x="2678602" y="687670"/>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r>
            <a:rPr lang="en-US" sz="6100" kern="1200"/>
            <a:t>02</a:t>
          </a:r>
        </a:p>
      </dsp:txBody>
      <dsp:txXfrm>
        <a:off x="2678602" y="687670"/>
        <a:ext cx="2479997" cy="1190398"/>
      </dsp:txXfrm>
    </dsp:sp>
    <dsp:sp modelId="{16D71626-4CD6-4FAF-A895-B5DF5F01D151}">
      <dsp:nvSpPr>
        <dsp:cNvPr id="0" name=""/>
        <dsp:cNvSpPr/>
      </dsp:nvSpPr>
      <dsp:spPr>
        <a:xfrm>
          <a:off x="5356999" y="687670"/>
          <a:ext cx="2479997" cy="2975996"/>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666750">
            <a:lnSpc>
              <a:spcPct val="90000"/>
            </a:lnSpc>
            <a:spcBef>
              <a:spcPct val="0"/>
            </a:spcBef>
            <a:spcAft>
              <a:spcPct val="35000"/>
            </a:spcAft>
            <a:buNone/>
          </a:pPr>
          <a:r>
            <a:rPr lang="en-GB" sz="1500" kern="1200" dirty="0"/>
            <a:t>T</a:t>
          </a:r>
          <a:r>
            <a:rPr lang="en-GB" sz="1500" b="0" i="0" kern="1200" baseline="0" dirty="0"/>
            <a:t>hese disorders can also occur in women </a:t>
          </a:r>
          <a:endParaRPr lang="en-US" sz="1500" kern="1200" dirty="0"/>
        </a:p>
      </dsp:txBody>
      <dsp:txXfrm>
        <a:off x="5356999" y="1878069"/>
        <a:ext cx="2479997" cy="1785598"/>
      </dsp:txXfrm>
    </dsp:sp>
    <dsp:sp modelId="{4970D97C-269C-4DFC-9268-1E9A1EA4CF93}">
      <dsp:nvSpPr>
        <dsp:cNvPr id="0" name=""/>
        <dsp:cNvSpPr/>
      </dsp:nvSpPr>
      <dsp:spPr>
        <a:xfrm>
          <a:off x="5356999" y="687670"/>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r>
            <a:rPr lang="en-US" sz="6100" kern="1200"/>
            <a:t>03</a:t>
          </a:r>
        </a:p>
      </dsp:txBody>
      <dsp:txXfrm>
        <a:off x="5356999" y="687670"/>
        <a:ext cx="2479997" cy="1190398"/>
      </dsp:txXfrm>
    </dsp:sp>
    <dsp:sp modelId="{B9ACD7D9-12B7-446F-B1A2-4885D7C2336F}">
      <dsp:nvSpPr>
        <dsp:cNvPr id="0" name=""/>
        <dsp:cNvSpPr/>
      </dsp:nvSpPr>
      <dsp:spPr>
        <a:xfrm>
          <a:off x="8035397" y="687670"/>
          <a:ext cx="2479997" cy="2975996"/>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666750">
            <a:lnSpc>
              <a:spcPct val="90000"/>
            </a:lnSpc>
            <a:spcBef>
              <a:spcPct val="0"/>
            </a:spcBef>
            <a:spcAft>
              <a:spcPct val="35000"/>
            </a:spcAft>
            <a:buNone/>
          </a:pPr>
          <a:r>
            <a:rPr lang="en-GB" sz="1500" kern="1200" dirty="0"/>
            <a:t>Can </a:t>
          </a:r>
          <a:r>
            <a:rPr lang="en-GB" sz="1500" b="0" i="0" kern="1200" baseline="0" dirty="0"/>
            <a:t>occur in people who aren’t taking Dopamine agonists </a:t>
          </a:r>
          <a:endParaRPr lang="en-US" sz="1500" kern="1200" dirty="0"/>
        </a:p>
      </dsp:txBody>
      <dsp:txXfrm>
        <a:off x="8035397" y="1878069"/>
        <a:ext cx="2479997" cy="1785598"/>
      </dsp:txXfrm>
    </dsp:sp>
    <dsp:sp modelId="{39ED715F-EBDE-44B4-AC8C-02635B9F33AD}">
      <dsp:nvSpPr>
        <dsp:cNvPr id="0" name=""/>
        <dsp:cNvSpPr/>
      </dsp:nvSpPr>
      <dsp:spPr>
        <a:xfrm>
          <a:off x="8035397" y="687670"/>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r>
            <a:rPr lang="en-US" sz="6100" kern="1200"/>
            <a:t>04</a:t>
          </a:r>
        </a:p>
      </dsp:txBody>
      <dsp:txXfrm>
        <a:off x="8035397" y="687670"/>
        <a:ext cx="2479997" cy="119039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55730-C166-4E34-8E90-236B3FEFDB6B}">
      <dsp:nvSpPr>
        <dsp:cNvPr id="0" name=""/>
        <dsp:cNvSpPr/>
      </dsp:nvSpPr>
      <dsp:spPr>
        <a:xfrm>
          <a:off x="205" y="687670"/>
          <a:ext cx="2479997" cy="297599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800100">
            <a:lnSpc>
              <a:spcPct val="90000"/>
            </a:lnSpc>
            <a:spcBef>
              <a:spcPct val="0"/>
            </a:spcBef>
            <a:spcAft>
              <a:spcPct val="35000"/>
            </a:spcAft>
            <a:buNone/>
          </a:pPr>
          <a:r>
            <a:rPr lang="en-GB" sz="1800" kern="1200" dirty="0"/>
            <a:t>Talk to the person about their behaviour 	and what you or others expect. </a:t>
          </a:r>
          <a:endParaRPr lang="en-US" sz="1800" kern="1200" dirty="0"/>
        </a:p>
      </dsp:txBody>
      <dsp:txXfrm>
        <a:off x="205" y="1878069"/>
        <a:ext cx="2479997" cy="1785598"/>
      </dsp:txXfrm>
    </dsp:sp>
    <dsp:sp modelId="{4456D505-B919-422D-8036-E5EB979D7E0B}">
      <dsp:nvSpPr>
        <dsp:cNvPr id="0" name=""/>
        <dsp:cNvSpPr/>
      </dsp:nvSpPr>
      <dsp:spPr>
        <a:xfrm>
          <a:off x="205" y="687670"/>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r>
            <a:rPr lang="en-US" sz="6100" kern="1200"/>
            <a:t>01</a:t>
          </a:r>
        </a:p>
      </dsp:txBody>
      <dsp:txXfrm>
        <a:off x="205" y="687670"/>
        <a:ext cx="2479997" cy="1190398"/>
      </dsp:txXfrm>
    </dsp:sp>
    <dsp:sp modelId="{D0B8BEDC-AD9E-4F43-8F01-13366BF099BA}">
      <dsp:nvSpPr>
        <dsp:cNvPr id="0" name=""/>
        <dsp:cNvSpPr/>
      </dsp:nvSpPr>
      <dsp:spPr>
        <a:xfrm>
          <a:off x="2678602" y="687670"/>
          <a:ext cx="2479997" cy="297599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800100">
            <a:lnSpc>
              <a:spcPct val="90000"/>
            </a:lnSpc>
            <a:spcBef>
              <a:spcPct val="0"/>
            </a:spcBef>
            <a:spcAft>
              <a:spcPct val="35000"/>
            </a:spcAft>
            <a:buNone/>
          </a:pPr>
          <a:r>
            <a:rPr lang="en-GB" sz="1800" kern="1200" dirty="0"/>
            <a:t>Let them know if behaviour is not appropriate – if they don’t know, they can’t change it. </a:t>
          </a:r>
          <a:endParaRPr lang="en-US" sz="1800" kern="1200" dirty="0"/>
        </a:p>
      </dsp:txBody>
      <dsp:txXfrm>
        <a:off x="2678602" y="1878069"/>
        <a:ext cx="2479997" cy="1785598"/>
      </dsp:txXfrm>
    </dsp:sp>
    <dsp:sp modelId="{36D85145-1EBF-4A78-88F0-215DC34A2326}">
      <dsp:nvSpPr>
        <dsp:cNvPr id="0" name=""/>
        <dsp:cNvSpPr/>
      </dsp:nvSpPr>
      <dsp:spPr>
        <a:xfrm>
          <a:off x="2678602" y="687670"/>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r>
            <a:rPr lang="en-US" sz="6100" kern="1200"/>
            <a:t>02</a:t>
          </a:r>
        </a:p>
      </dsp:txBody>
      <dsp:txXfrm>
        <a:off x="2678602" y="687670"/>
        <a:ext cx="2479997" cy="1190398"/>
      </dsp:txXfrm>
    </dsp:sp>
    <dsp:sp modelId="{16D71626-4CD6-4FAF-A895-B5DF5F01D151}">
      <dsp:nvSpPr>
        <dsp:cNvPr id="0" name=""/>
        <dsp:cNvSpPr/>
      </dsp:nvSpPr>
      <dsp:spPr>
        <a:xfrm>
          <a:off x="5356999" y="687670"/>
          <a:ext cx="2479997" cy="2975996"/>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800100">
            <a:lnSpc>
              <a:spcPct val="90000"/>
            </a:lnSpc>
            <a:spcBef>
              <a:spcPct val="0"/>
            </a:spcBef>
            <a:spcAft>
              <a:spcPct val="35000"/>
            </a:spcAft>
            <a:buNone/>
          </a:pPr>
          <a:r>
            <a:rPr lang="en-GB" sz="1800" kern="1200" dirty="0"/>
            <a:t>Let them know how the behaviour makes you feel e.g. “I feel uncomfortable when…”  </a:t>
          </a:r>
          <a:r>
            <a:rPr lang="en-GB" sz="1800" b="0" i="0" kern="1200" baseline="0" dirty="0"/>
            <a:t> </a:t>
          </a:r>
          <a:endParaRPr lang="en-US" sz="1800" kern="1200" dirty="0"/>
        </a:p>
      </dsp:txBody>
      <dsp:txXfrm>
        <a:off x="5356999" y="1878069"/>
        <a:ext cx="2479997" cy="1785598"/>
      </dsp:txXfrm>
    </dsp:sp>
    <dsp:sp modelId="{4970D97C-269C-4DFC-9268-1E9A1EA4CF93}">
      <dsp:nvSpPr>
        <dsp:cNvPr id="0" name=""/>
        <dsp:cNvSpPr/>
      </dsp:nvSpPr>
      <dsp:spPr>
        <a:xfrm>
          <a:off x="5356999" y="687670"/>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r>
            <a:rPr lang="en-US" sz="6100" kern="1200"/>
            <a:t>03</a:t>
          </a:r>
        </a:p>
      </dsp:txBody>
      <dsp:txXfrm>
        <a:off x="5356999" y="687670"/>
        <a:ext cx="2479997" cy="1190398"/>
      </dsp:txXfrm>
    </dsp:sp>
    <dsp:sp modelId="{B9ACD7D9-12B7-446F-B1A2-4885D7C2336F}">
      <dsp:nvSpPr>
        <dsp:cNvPr id="0" name=""/>
        <dsp:cNvSpPr/>
      </dsp:nvSpPr>
      <dsp:spPr>
        <a:xfrm>
          <a:off x="8035397" y="687670"/>
          <a:ext cx="2479997" cy="2975996"/>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800100">
            <a:lnSpc>
              <a:spcPct val="90000"/>
            </a:lnSpc>
            <a:spcBef>
              <a:spcPct val="0"/>
            </a:spcBef>
            <a:spcAft>
              <a:spcPct val="35000"/>
            </a:spcAft>
            <a:buNone/>
          </a:pPr>
          <a:r>
            <a:rPr lang="en-GB" sz="1800" kern="1200" dirty="0"/>
            <a:t>Let other people know what strategies to use.</a:t>
          </a:r>
          <a:endParaRPr lang="en-US" sz="1800" kern="1200" dirty="0"/>
        </a:p>
      </dsp:txBody>
      <dsp:txXfrm>
        <a:off x="8035397" y="1878069"/>
        <a:ext cx="2479997" cy="1785598"/>
      </dsp:txXfrm>
    </dsp:sp>
    <dsp:sp modelId="{39ED715F-EBDE-44B4-AC8C-02635B9F33AD}">
      <dsp:nvSpPr>
        <dsp:cNvPr id="0" name=""/>
        <dsp:cNvSpPr/>
      </dsp:nvSpPr>
      <dsp:spPr>
        <a:xfrm>
          <a:off x="8035397" y="687670"/>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r>
            <a:rPr lang="en-US" sz="6100" kern="1200"/>
            <a:t>04</a:t>
          </a:r>
        </a:p>
      </dsp:txBody>
      <dsp:txXfrm>
        <a:off x="8035397" y="687670"/>
        <a:ext cx="2479997" cy="119039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ED124-EFE8-4138-9ABD-71C1AAD0586A}">
      <dsp:nvSpPr>
        <dsp:cNvPr id="0" name=""/>
        <dsp:cNvSpPr/>
      </dsp:nvSpPr>
      <dsp:spPr>
        <a:xfrm>
          <a:off x="0" y="0"/>
          <a:ext cx="6245265" cy="106287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Check with the patient and their partner (if there is one) if they have any worries about sexualised behaviour. </a:t>
          </a:r>
          <a:endParaRPr lang="en-US" sz="1900" kern="1200" dirty="0"/>
        </a:p>
      </dsp:txBody>
      <dsp:txXfrm>
        <a:off x="51885" y="51885"/>
        <a:ext cx="6141495" cy="959101"/>
      </dsp:txXfrm>
    </dsp:sp>
    <dsp:sp modelId="{A02A40ED-95AF-4494-A7D0-B009E9C4B2BC}">
      <dsp:nvSpPr>
        <dsp:cNvPr id="0" name=""/>
        <dsp:cNvSpPr/>
      </dsp:nvSpPr>
      <dsp:spPr>
        <a:xfrm>
          <a:off x="0" y="1181085"/>
          <a:ext cx="6245265" cy="1062871"/>
        </a:xfrm>
        <a:prstGeom prst="roundRect">
          <a:avLst/>
        </a:prstGeom>
        <a:solidFill>
          <a:schemeClr val="accent5">
            <a:hueOff val="-90003"/>
            <a:satOff val="-4311"/>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Share your observed concerns with the patient/partner (they might not always have insight into the risk).</a:t>
          </a:r>
          <a:endParaRPr lang="en-US" sz="1900" kern="1200" dirty="0"/>
        </a:p>
      </dsp:txBody>
      <dsp:txXfrm>
        <a:off x="51885" y="1232970"/>
        <a:ext cx="6141495" cy="959101"/>
      </dsp:txXfrm>
    </dsp:sp>
    <dsp:sp modelId="{D6E40976-4199-4D49-9C47-9719EFAE846B}">
      <dsp:nvSpPr>
        <dsp:cNvPr id="0" name=""/>
        <dsp:cNvSpPr/>
      </dsp:nvSpPr>
      <dsp:spPr>
        <a:xfrm>
          <a:off x="0" y="2260126"/>
          <a:ext cx="6245265" cy="1062871"/>
        </a:xfrm>
        <a:prstGeom prst="roundRect">
          <a:avLst/>
        </a:prstGeom>
        <a:solidFill>
          <a:schemeClr val="accent5">
            <a:hueOff val="-180005"/>
            <a:satOff val="-8623"/>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Seek consent to refer to specialist input (neuropsychology, psychosexual counselling). If this is not available in your team, you may be able to access tertiary services.</a:t>
          </a:r>
          <a:endParaRPr lang="en-US" sz="1900" kern="1200" dirty="0"/>
        </a:p>
      </dsp:txBody>
      <dsp:txXfrm>
        <a:off x="51885" y="2312011"/>
        <a:ext cx="6141495" cy="959101"/>
      </dsp:txXfrm>
    </dsp:sp>
    <dsp:sp modelId="{121C5F79-582F-48DB-B3B4-0F07A6ED1E5D}">
      <dsp:nvSpPr>
        <dsp:cNvPr id="0" name=""/>
        <dsp:cNvSpPr/>
      </dsp:nvSpPr>
      <dsp:spPr>
        <a:xfrm>
          <a:off x="0" y="3377718"/>
          <a:ext cx="6245265" cy="1062871"/>
        </a:xfrm>
        <a:prstGeom prst="roundRect">
          <a:avLst/>
        </a:prstGeom>
        <a:solidFill>
          <a:schemeClr val="accent5">
            <a:hueOff val="-270008"/>
            <a:satOff val="-12934"/>
            <a:lumOff val="-1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Share risk concerns in the usual way in your service, e.g. discuss with leads, share with safe guarding for additional advice and support. </a:t>
          </a:r>
        </a:p>
      </dsp:txBody>
      <dsp:txXfrm>
        <a:off x="51885" y="3429603"/>
        <a:ext cx="6141495" cy="959101"/>
      </dsp:txXfrm>
    </dsp:sp>
    <dsp:sp modelId="{5D4FAA41-53DF-4BB4-A923-F1503E72623A}">
      <dsp:nvSpPr>
        <dsp:cNvPr id="0" name=""/>
        <dsp:cNvSpPr/>
      </dsp:nvSpPr>
      <dsp:spPr>
        <a:xfrm>
          <a:off x="0" y="4495310"/>
          <a:ext cx="6245265" cy="1062871"/>
        </a:xfrm>
        <a:prstGeom prst="roundRect">
          <a:avLst/>
        </a:prstGeom>
        <a:solidFill>
          <a:schemeClr val="accent5">
            <a:hueOff val="-360011"/>
            <a:satOff val="-17245"/>
            <a:lumOff val="-141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Try not to be worried about raising these concerns, adult social care will have experience in this area. </a:t>
          </a:r>
          <a:endParaRPr lang="en-US" sz="1900" kern="1200" dirty="0"/>
        </a:p>
      </dsp:txBody>
      <dsp:txXfrm>
        <a:off x="51885" y="4547195"/>
        <a:ext cx="6141495" cy="95910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F795C-7466-43B1-B143-DF238C5CC408}">
      <dsp:nvSpPr>
        <dsp:cNvPr id="0" name=""/>
        <dsp:cNvSpPr/>
      </dsp:nvSpPr>
      <dsp:spPr>
        <a:xfrm>
          <a:off x="3431" y="511443"/>
          <a:ext cx="1857890" cy="11147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Bed mobility</a:t>
          </a:r>
          <a:endParaRPr lang="en-US" sz="2000" kern="1200"/>
        </a:p>
      </dsp:txBody>
      <dsp:txXfrm>
        <a:off x="3431" y="511443"/>
        <a:ext cx="1857890" cy="1114734"/>
      </dsp:txXfrm>
    </dsp:sp>
    <dsp:sp modelId="{CCC677B3-3384-4A82-8964-5A64C9110283}">
      <dsp:nvSpPr>
        <dsp:cNvPr id="0" name=""/>
        <dsp:cNvSpPr/>
      </dsp:nvSpPr>
      <dsp:spPr>
        <a:xfrm>
          <a:off x="2047111" y="511443"/>
          <a:ext cx="1857890" cy="111473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Slide sheets</a:t>
          </a:r>
          <a:endParaRPr lang="en-US" sz="2000" kern="1200"/>
        </a:p>
      </dsp:txBody>
      <dsp:txXfrm>
        <a:off x="2047111" y="511443"/>
        <a:ext cx="1857890" cy="1114734"/>
      </dsp:txXfrm>
    </dsp:sp>
    <dsp:sp modelId="{C49B2E59-B052-4BEE-A825-9AB0690E69D3}">
      <dsp:nvSpPr>
        <dsp:cNvPr id="0" name=""/>
        <dsp:cNvSpPr/>
      </dsp:nvSpPr>
      <dsp:spPr>
        <a:xfrm>
          <a:off x="4090790" y="511443"/>
          <a:ext cx="1857890" cy="111473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Cushions</a:t>
          </a:r>
          <a:endParaRPr lang="en-US" sz="2000" kern="1200"/>
        </a:p>
      </dsp:txBody>
      <dsp:txXfrm>
        <a:off x="4090790" y="511443"/>
        <a:ext cx="1857890" cy="1114734"/>
      </dsp:txXfrm>
    </dsp:sp>
    <dsp:sp modelId="{2DB06EF7-F7A1-4F30-8AE1-D67AE4CB37DE}">
      <dsp:nvSpPr>
        <dsp:cNvPr id="0" name=""/>
        <dsp:cNvSpPr/>
      </dsp:nvSpPr>
      <dsp:spPr>
        <a:xfrm>
          <a:off x="6134470" y="511443"/>
          <a:ext cx="1857890" cy="111473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Handling belts</a:t>
          </a:r>
          <a:endParaRPr lang="en-US" sz="2000" kern="1200"/>
        </a:p>
      </dsp:txBody>
      <dsp:txXfrm>
        <a:off x="6134470" y="511443"/>
        <a:ext cx="1857890" cy="1114734"/>
      </dsp:txXfrm>
    </dsp:sp>
    <dsp:sp modelId="{3D97FC68-1629-48BC-81E9-AB606403D63D}">
      <dsp:nvSpPr>
        <dsp:cNvPr id="0" name=""/>
        <dsp:cNvSpPr/>
      </dsp:nvSpPr>
      <dsp:spPr>
        <a:xfrm>
          <a:off x="8178149" y="511443"/>
          <a:ext cx="1857890" cy="111473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Positioning suggestions</a:t>
          </a:r>
          <a:endParaRPr lang="en-US" sz="2000" kern="1200"/>
        </a:p>
      </dsp:txBody>
      <dsp:txXfrm>
        <a:off x="8178149" y="511443"/>
        <a:ext cx="1857890" cy="1114734"/>
      </dsp:txXfrm>
    </dsp:sp>
    <dsp:sp modelId="{6E2B476D-67BC-4F9F-B06E-48A6AFF43420}">
      <dsp:nvSpPr>
        <dsp:cNvPr id="0" name=""/>
        <dsp:cNvSpPr/>
      </dsp:nvSpPr>
      <dsp:spPr>
        <a:xfrm>
          <a:off x="1025271" y="1811966"/>
          <a:ext cx="1857890" cy="11147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Oral dyspraxia training </a:t>
          </a:r>
          <a:endParaRPr lang="en-US" sz="2000" kern="1200"/>
        </a:p>
      </dsp:txBody>
      <dsp:txXfrm>
        <a:off x="1025271" y="1811966"/>
        <a:ext cx="1857890" cy="1114734"/>
      </dsp:txXfrm>
    </dsp:sp>
    <dsp:sp modelId="{4D735AE5-8CCE-452B-BBCC-B1CEB4FE5BCA}">
      <dsp:nvSpPr>
        <dsp:cNvPr id="0" name=""/>
        <dsp:cNvSpPr/>
      </dsp:nvSpPr>
      <dsp:spPr>
        <a:xfrm>
          <a:off x="3068950" y="1811966"/>
          <a:ext cx="1857890" cy="111473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Catheters and skincare</a:t>
          </a:r>
          <a:endParaRPr lang="en-US" sz="2000" kern="1200"/>
        </a:p>
      </dsp:txBody>
      <dsp:txXfrm>
        <a:off x="3068950" y="1811966"/>
        <a:ext cx="1857890" cy="1114734"/>
      </dsp:txXfrm>
    </dsp:sp>
    <dsp:sp modelId="{9DB3AF1E-0247-4C2C-971F-D17FDB73C1A2}">
      <dsp:nvSpPr>
        <dsp:cNvPr id="0" name=""/>
        <dsp:cNvSpPr/>
      </dsp:nvSpPr>
      <dsp:spPr>
        <a:xfrm>
          <a:off x="5112630" y="1811966"/>
          <a:ext cx="1857890" cy="111473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Pacing and planning</a:t>
          </a:r>
          <a:endParaRPr lang="en-US" sz="2000" kern="1200"/>
        </a:p>
      </dsp:txBody>
      <dsp:txXfrm>
        <a:off x="5112630" y="1811966"/>
        <a:ext cx="1857890" cy="1114734"/>
      </dsp:txXfrm>
    </dsp:sp>
    <dsp:sp modelId="{FD0FF8EC-E86F-4115-806F-76A9CD358735}">
      <dsp:nvSpPr>
        <dsp:cNvPr id="0" name=""/>
        <dsp:cNvSpPr/>
      </dsp:nvSpPr>
      <dsp:spPr>
        <a:xfrm>
          <a:off x="7156310" y="1811966"/>
          <a:ext cx="1857890" cy="111473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Seated positions for vestibular problems</a:t>
          </a:r>
          <a:endParaRPr lang="en-US" sz="2000" kern="1200"/>
        </a:p>
      </dsp:txBody>
      <dsp:txXfrm>
        <a:off x="7156310" y="1811966"/>
        <a:ext cx="1857890" cy="111473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F3D2A-5B5F-4A7D-B76D-F2398F9CF892}">
      <dsp:nvSpPr>
        <dsp:cNvPr id="0" name=""/>
        <dsp:cNvSpPr/>
      </dsp:nvSpPr>
      <dsp:spPr>
        <a:xfrm>
          <a:off x="0" y="346499"/>
          <a:ext cx="6713552" cy="3717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1046" tIns="416560" rIns="521046"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Most popular way to meet people</a:t>
          </a:r>
        </a:p>
        <a:p>
          <a:pPr marL="228600" lvl="1" indent="-228600" algn="l" defTabSz="889000">
            <a:lnSpc>
              <a:spcPct val="90000"/>
            </a:lnSpc>
            <a:spcBef>
              <a:spcPct val="0"/>
            </a:spcBef>
            <a:spcAft>
              <a:spcPct val="15000"/>
            </a:spcAft>
            <a:buChar char="•"/>
          </a:pPr>
          <a:r>
            <a:rPr lang="en-US" sz="2000" kern="1200"/>
            <a:t>Harder with disability but need to recognise and accept it and get out there</a:t>
          </a:r>
        </a:p>
        <a:p>
          <a:pPr marL="228600" lvl="1" indent="-228600" algn="l" defTabSz="889000">
            <a:lnSpc>
              <a:spcPct val="90000"/>
            </a:lnSpc>
            <a:spcBef>
              <a:spcPct val="0"/>
            </a:spcBef>
            <a:spcAft>
              <a:spcPct val="15000"/>
            </a:spcAft>
            <a:buChar char="•"/>
          </a:pPr>
          <a:r>
            <a:rPr lang="en-US" sz="2000" kern="1200"/>
            <a:t>Swipe 5 x yes each day</a:t>
          </a:r>
        </a:p>
        <a:p>
          <a:pPr marL="228600" lvl="1" indent="-228600" algn="l" defTabSz="889000">
            <a:lnSpc>
              <a:spcPct val="90000"/>
            </a:lnSpc>
            <a:spcBef>
              <a:spcPct val="0"/>
            </a:spcBef>
            <a:spcAft>
              <a:spcPct val="15000"/>
            </a:spcAft>
            <a:buChar char="•"/>
          </a:pPr>
          <a:r>
            <a:rPr lang="en-US" sz="2000" kern="1200"/>
            <a:t>Dating profile</a:t>
          </a:r>
        </a:p>
        <a:p>
          <a:pPr marL="457200" lvl="2" indent="-228600" algn="l" defTabSz="889000">
            <a:lnSpc>
              <a:spcPct val="90000"/>
            </a:lnSpc>
            <a:spcBef>
              <a:spcPct val="0"/>
            </a:spcBef>
            <a:spcAft>
              <a:spcPct val="15000"/>
            </a:spcAft>
            <a:buChar char="•"/>
          </a:pPr>
          <a:r>
            <a:rPr lang="en-US" sz="2000" kern="1200"/>
            <a:t>What do you want in a partner</a:t>
          </a:r>
        </a:p>
        <a:p>
          <a:pPr marL="457200" lvl="2" indent="-228600" algn="l" defTabSz="889000">
            <a:lnSpc>
              <a:spcPct val="90000"/>
            </a:lnSpc>
            <a:spcBef>
              <a:spcPct val="0"/>
            </a:spcBef>
            <a:spcAft>
              <a:spcPct val="15000"/>
            </a:spcAft>
            <a:buChar char="•"/>
          </a:pPr>
          <a:r>
            <a:rPr lang="en-US" sz="2000" kern="1200"/>
            <a:t>Deal breakers?</a:t>
          </a:r>
        </a:p>
        <a:p>
          <a:pPr marL="457200" lvl="2" indent="-228600" algn="l" defTabSz="889000">
            <a:lnSpc>
              <a:spcPct val="90000"/>
            </a:lnSpc>
            <a:spcBef>
              <a:spcPct val="0"/>
            </a:spcBef>
            <a:spcAft>
              <a:spcPct val="15000"/>
            </a:spcAft>
            <a:buChar char="•"/>
          </a:pPr>
          <a:r>
            <a:rPr lang="en-US" sz="2000" kern="1200"/>
            <a:t>Favours being upfront about disability but don’t need to reveal info that makes you uncomfortable</a:t>
          </a:r>
        </a:p>
        <a:p>
          <a:pPr marL="457200" lvl="2" indent="-228600" algn="l" defTabSz="889000">
            <a:lnSpc>
              <a:spcPct val="90000"/>
            </a:lnSpc>
            <a:spcBef>
              <a:spcPct val="0"/>
            </a:spcBef>
            <a:spcAft>
              <a:spcPct val="15000"/>
            </a:spcAft>
            <a:buChar char="•"/>
          </a:pPr>
          <a:r>
            <a:rPr lang="en-US" sz="2000" kern="1200"/>
            <a:t>Include a whole body photo</a:t>
          </a:r>
        </a:p>
      </dsp:txBody>
      <dsp:txXfrm>
        <a:off x="0" y="346499"/>
        <a:ext cx="6713552" cy="3717000"/>
      </dsp:txXfrm>
    </dsp:sp>
    <dsp:sp modelId="{1F05A16C-9DD9-4D74-B196-8864E6FAF9E9}">
      <dsp:nvSpPr>
        <dsp:cNvPr id="0" name=""/>
        <dsp:cNvSpPr/>
      </dsp:nvSpPr>
      <dsp:spPr>
        <a:xfrm>
          <a:off x="335677" y="51299"/>
          <a:ext cx="4699486"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629" tIns="0" rIns="177629" bIns="0" numCol="1" spcCol="1270" anchor="ctr" anchorCtr="0">
          <a:noAutofit/>
        </a:bodyPr>
        <a:lstStyle/>
        <a:p>
          <a:pPr marL="0" lvl="0" indent="0" algn="l" defTabSz="889000">
            <a:lnSpc>
              <a:spcPct val="90000"/>
            </a:lnSpc>
            <a:spcBef>
              <a:spcPct val="0"/>
            </a:spcBef>
            <a:spcAft>
              <a:spcPct val="35000"/>
            </a:spcAft>
            <a:buNone/>
          </a:pPr>
          <a:r>
            <a:rPr lang="en-US" sz="2000" kern="1200"/>
            <a:t>Tips for online dating</a:t>
          </a:r>
        </a:p>
      </dsp:txBody>
      <dsp:txXfrm>
        <a:off x="364498" y="80120"/>
        <a:ext cx="4641844"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703DE-E0EB-49F8-9D97-55623A395061}">
      <dsp:nvSpPr>
        <dsp:cNvPr id="0" name=""/>
        <dsp:cNvSpPr/>
      </dsp:nvSpPr>
      <dsp:spPr>
        <a:xfrm>
          <a:off x="821" y="0"/>
          <a:ext cx="3327201" cy="3948876"/>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844550">
            <a:lnSpc>
              <a:spcPct val="90000"/>
            </a:lnSpc>
            <a:spcBef>
              <a:spcPct val="0"/>
            </a:spcBef>
            <a:spcAft>
              <a:spcPct val="35000"/>
            </a:spcAft>
            <a:buNone/>
          </a:pPr>
          <a:r>
            <a:rPr lang="en-GB" sz="1900" kern="1200" dirty="0"/>
            <a:t>Foster a comprehensive understanding of psychological, cultural, and practical aspects of sex and relationships and within the context of neurological rehabilitation.</a:t>
          </a:r>
          <a:endParaRPr lang="en-US" sz="1900" kern="1200" dirty="0"/>
        </a:p>
      </dsp:txBody>
      <dsp:txXfrm>
        <a:off x="821" y="1579550"/>
        <a:ext cx="3327201" cy="2369325"/>
      </dsp:txXfrm>
    </dsp:sp>
    <dsp:sp modelId="{4D1B3E86-A648-4FF6-BBCE-5DBCA8234D8B}">
      <dsp:nvSpPr>
        <dsp:cNvPr id="0" name=""/>
        <dsp:cNvSpPr/>
      </dsp:nvSpPr>
      <dsp:spPr>
        <a:xfrm>
          <a:off x="821" y="0"/>
          <a:ext cx="3327201" cy="157955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21" y="0"/>
        <a:ext cx="3327201" cy="1579550"/>
      </dsp:txXfrm>
    </dsp:sp>
    <dsp:sp modelId="{B25B27CE-0C6E-465D-8770-DCBA93C1FA4C}">
      <dsp:nvSpPr>
        <dsp:cNvPr id="0" name=""/>
        <dsp:cNvSpPr/>
      </dsp:nvSpPr>
      <dsp:spPr>
        <a:xfrm>
          <a:off x="3594199" y="0"/>
          <a:ext cx="3327201" cy="3948876"/>
        </a:xfrm>
        <a:prstGeom prst="rect">
          <a:avLst/>
        </a:prstGeom>
        <a:solidFill>
          <a:schemeClr val="accent5">
            <a:hueOff val="-180005"/>
            <a:satOff val="-8623"/>
            <a:lumOff val="-7058"/>
            <a:alphaOff val="0"/>
          </a:schemeClr>
        </a:solidFill>
        <a:ln w="12700" cap="flat" cmpd="sng" algn="ctr">
          <a:solidFill>
            <a:schemeClr val="accent5">
              <a:hueOff val="-180005"/>
              <a:satOff val="-8623"/>
              <a:lumOff val="-70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844550">
            <a:lnSpc>
              <a:spcPct val="90000"/>
            </a:lnSpc>
            <a:spcBef>
              <a:spcPct val="0"/>
            </a:spcBef>
            <a:spcAft>
              <a:spcPct val="35000"/>
            </a:spcAft>
            <a:buNone/>
          </a:pPr>
          <a:r>
            <a:rPr lang="en-GB" sz="1900" kern="1200" dirty="0"/>
            <a:t>Equip clinicians with communication and problem-solving skills.</a:t>
          </a:r>
          <a:endParaRPr lang="en-US" sz="1900" kern="1200" dirty="0"/>
        </a:p>
      </dsp:txBody>
      <dsp:txXfrm>
        <a:off x="3594199" y="1579550"/>
        <a:ext cx="3327201" cy="2369325"/>
      </dsp:txXfrm>
    </dsp:sp>
    <dsp:sp modelId="{7E514E0E-7C21-450F-AF06-D5DD26E1639E}">
      <dsp:nvSpPr>
        <dsp:cNvPr id="0" name=""/>
        <dsp:cNvSpPr/>
      </dsp:nvSpPr>
      <dsp:spPr>
        <a:xfrm>
          <a:off x="3594199" y="0"/>
          <a:ext cx="3327201" cy="157955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594199" y="0"/>
        <a:ext cx="3327201" cy="1579550"/>
      </dsp:txXfrm>
    </dsp:sp>
    <dsp:sp modelId="{D3106F6D-D0D6-442B-B73B-B77D0C405D15}">
      <dsp:nvSpPr>
        <dsp:cNvPr id="0" name=""/>
        <dsp:cNvSpPr/>
      </dsp:nvSpPr>
      <dsp:spPr>
        <a:xfrm>
          <a:off x="7187576" y="0"/>
          <a:ext cx="3327201" cy="3948876"/>
        </a:xfrm>
        <a:prstGeom prst="rect">
          <a:avLst/>
        </a:prstGeom>
        <a:solidFill>
          <a:schemeClr val="accent5">
            <a:hueOff val="-360011"/>
            <a:satOff val="-17245"/>
            <a:lumOff val="-14117"/>
            <a:alphaOff val="0"/>
          </a:schemeClr>
        </a:solidFill>
        <a:ln w="12700" cap="flat" cmpd="sng" algn="ctr">
          <a:solidFill>
            <a:schemeClr val="accent5">
              <a:hueOff val="-360011"/>
              <a:satOff val="-17245"/>
              <a:lumOff val="-141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844550">
            <a:lnSpc>
              <a:spcPct val="90000"/>
            </a:lnSpc>
            <a:spcBef>
              <a:spcPct val="0"/>
            </a:spcBef>
            <a:spcAft>
              <a:spcPct val="35000"/>
            </a:spcAft>
            <a:buNone/>
          </a:pPr>
          <a:r>
            <a:rPr lang="en-GB" sz="1900" kern="1200" dirty="0"/>
            <a:t>Enhance clinician confidence in addressing sensitive topics through interactive methods</a:t>
          </a:r>
          <a:endParaRPr lang="en-US" sz="1900" kern="1200" dirty="0"/>
        </a:p>
      </dsp:txBody>
      <dsp:txXfrm>
        <a:off x="7187576" y="1579550"/>
        <a:ext cx="3327201" cy="2369325"/>
      </dsp:txXfrm>
    </dsp:sp>
    <dsp:sp modelId="{FA4E4217-0870-435C-974F-FBB58CBBDFEE}">
      <dsp:nvSpPr>
        <dsp:cNvPr id="0" name=""/>
        <dsp:cNvSpPr/>
      </dsp:nvSpPr>
      <dsp:spPr>
        <a:xfrm>
          <a:off x="7187576" y="0"/>
          <a:ext cx="3327201" cy="157955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187576" y="0"/>
        <a:ext cx="3327201" cy="15795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ED124-EFE8-4138-9ABD-71C1AAD0586A}">
      <dsp:nvSpPr>
        <dsp:cNvPr id="0" name=""/>
        <dsp:cNvSpPr/>
      </dsp:nvSpPr>
      <dsp:spPr>
        <a:xfrm>
          <a:off x="0" y="4088"/>
          <a:ext cx="6245265" cy="50368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 Loss of movement</a:t>
          </a:r>
          <a:endParaRPr lang="en-US" sz="2100" kern="1200"/>
        </a:p>
      </dsp:txBody>
      <dsp:txXfrm>
        <a:off x="24588" y="28676"/>
        <a:ext cx="6196089" cy="454509"/>
      </dsp:txXfrm>
    </dsp:sp>
    <dsp:sp modelId="{A02A40ED-95AF-4494-A7D0-B009E9C4B2BC}">
      <dsp:nvSpPr>
        <dsp:cNvPr id="0" name=""/>
        <dsp:cNvSpPr/>
      </dsp:nvSpPr>
      <dsp:spPr>
        <a:xfrm>
          <a:off x="0" y="568253"/>
          <a:ext cx="6245265" cy="503685"/>
        </a:xfrm>
        <a:prstGeom prst="roundRect">
          <a:avLst/>
        </a:prstGeom>
        <a:solidFill>
          <a:schemeClr val="accent5">
            <a:hueOff val="-40001"/>
            <a:satOff val="-1916"/>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 Loss of sensation</a:t>
          </a:r>
          <a:endParaRPr lang="en-US" sz="2100" kern="1200"/>
        </a:p>
      </dsp:txBody>
      <dsp:txXfrm>
        <a:off x="24588" y="592841"/>
        <a:ext cx="6196089" cy="454509"/>
      </dsp:txXfrm>
    </dsp:sp>
    <dsp:sp modelId="{D6E40976-4199-4D49-9C47-9719EFAE846B}">
      <dsp:nvSpPr>
        <dsp:cNvPr id="0" name=""/>
        <dsp:cNvSpPr/>
      </dsp:nvSpPr>
      <dsp:spPr>
        <a:xfrm>
          <a:off x="0" y="1132418"/>
          <a:ext cx="6245265" cy="503685"/>
        </a:xfrm>
        <a:prstGeom prst="roundRect">
          <a:avLst/>
        </a:prstGeom>
        <a:solidFill>
          <a:schemeClr val="accent5">
            <a:hueOff val="-80002"/>
            <a:satOff val="-3832"/>
            <a:lumOff val="-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 Spasticity</a:t>
          </a:r>
          <a:endParaRPr lang="en-US" sz="2100" kern="1200"/>
        </a:p>
      </dsp:txBody>
      <dsp:txXfrm>
        <a:off x="24588" y="1157006"/>
        <a:ext cx="6196089" cy="454509"/>
      </dsp:txXfrm>
    </dsp:sp>
    <dsp:sp modelId="{AAF6CF3D-181C-4166-B5E0-14DD44512E23}">
      <dsp:nvSpPr>
        <dsp:cNvPr id="0" name=""/>
        <dsp:cNvSpPr/>
      </dsp:nvSpPr>
      <dsp:spPr>
        <a:xfrm>
          <a:off x="0" y="1696583"/>
          <a:ext cx="6245265" cy="503685"/>
        </a:xfrm>
        <a:prstGeom prst="roundRect">
          <a:avLst/>
        </a:prstGeom>
        <a:solidFill>
          <a:schemeClr val="accent5">
            <a:hueOff val="-120004"/>
            <a:satOff val="-574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 Pain</a:t>
          </a:r>
          <a:endParaRPr lang="en-US" sz="2100" kern="1200"/>
        </a:p>
      </dsp:txBody>
      <dsp:txXfrm>
        <a:off x="24588" y="1721171"/>
        <a:ext cx="6196089" cy="454509"/>
      </dsp:txXfrm>
    </dsp:sp>
    <dsp:sp modelId="{121C5F79-582F-48DB-B3B4-0F07A6ED1E5D}">
      <dsp:nvSpPr>
        <dsp:cNvPr id="0" name=""/>
        <dsp:cNvSpPr/>
      </dsp:nvSpPr>
      <dsp:spPr>
        <a:xfrm>
          <a:off x="0" y="2260748"/>
          <a:ext cx="6245265" cy="503685"/>
        </a:xfrm>
        <a:prstGeom prst="roundRect">
          <a:avLst/>
        </a:prstGeom>
        <a:solidFill>
          <a:schemeClr val="accent5">
            <a:hueOff val="-160005"/>
            <a:satOff val="-7664"/>
            <a:lumOff val="-62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Fatigue</a:t>
          </a:r>
          <a:endParaRPr lang="en-US" sz="2100" kern="1200" dirty="0"/>
        </a:p>
      </dsp:txBody>
      <dsp:txXfrm>
        <a:off x="24588" y="2285336"/>
        <a:ext cx="6196089" cy="454509"/>
      </dsp:txXfrm>
    </dsp:sp>
    <dsp:sp modelId="{5D4FAA41-53DF-4BB4-A923-F1503E72623A}">
      <dsp:nvSpPr>
        <dsp:cNvPr id="0" name=""/>
        <dsp:cNvSpPr/>
      </dsp:nvSpPr>
      <dsp:spPr>
        <a:xfrm>
          <a:off x="0" y="2824913"/>
          <a:ext cx="6245265" cy="503685"/>
        </a:xfrm>
        <a:prstGeom prst="roundRect">
          <a:avLst/>
        </a:prstGeom>
        <a:solidFill>
          <a:schemeClr val="accent5">
            <a:hueOff val="-200006"/>
            <a:satOff val="-9581"/>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 Bowel or bladder dysfunction</a:t>
          </a:r>
          <a:endParaRPr lang="en-US" sz="2100" kern="1200"/>
        </a:p>
      </dsp:txBody>
      <dsp:txXfrm>
        <a:off x="24588" y="2849501"/>
        <a:ext cx="6196089" cy="454509"/>
      </dsp:txXfrm>
    </dsp:sp>
    <dsp:sp modelId="{A5EB614A-E8A7-479D-978F-435459696F1A}">
      <dsp:nvSpPr>
        <dsp:cNvPr id="0" name=""/>
        <dsp:cNvSpPr/>
      </dsp:nvSpPr>
      <dsp:spPr>
        <a:xfrm>
          <a:off x="0" y="3389078"/>
          <a:ext cx="6245265" cy="503685"/>
        </a:xfrm>
        <a:prstGeom prst="roundRect">
          <a:avLst/>
        </a:prstGeom>
        <a:solidFill>
          <a:schemeClr val="accent5">
            <a:hueOff val="-240007"/>
            <a:satOff val="-11497"/>
            <a:lumOff val="-94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 Dyspraxia</a:t>
          </a:r>
          <a:endParaRPr lang="en-US" sz="2100" kern="1200"/>
        </a:p>
      </dsp:txBody>
      <dsp:txXfrm>
        <a:off x="24588" y="3413666"/>
        <a:ext cx="6196089" cy="454509"/>
      </dsp:txXfrm>
    </dsp:sp>
    <dsp:sp modelId="{5E28C461-2E5F-4554-950C-294A34BB66B2}">
      <dsp:nvSpPr>
        <dsp:cNvPr id="0" name=""/>
        <dsp:cNvSpPr/>
      </dsp:nvSpPr>
      <dsp:spPr>
        <a:xfrm>
          <a:off x="0" y="3953243"/>
          <a:ext cx="6245265" cy="503685"/>
        </a:xfrm>
        <a:prstGeom prst="roundRect">
          <a:avLst/>
        </a:prstGeom>
        <a:solidFill>
          <a:schemeClr val="accent5">
            <a:hueOff val="-280009"/>
            <a:satOff val="-13413"/>
            <a:lumOff val="-10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Dizziness</a:t>
          </a:r>
          <a:endParaRPr lang="en-US" sz="2100" kern="1200"/>
        </a:p>
      </dsp:txBody>
      <dsp:txXfrm>
        <a:off x="24588" y="3977831"/>
        <a:ext cx="6196089" cy="454509"/>
      </dsp:txXfrm>
    </dsp:sp>
    <dsp:sp modelId="{4B4A7270-9866-4A58-95A0-AB7E14C21C5E}">
      <dsp:nvSpPr>
        <dsp:cNvPr id="0" name=""/>
        <dsp:cNvSpPr/>
      </dsp:nvSpPr>
      <dsp:spPr>
        <a:xfrm>
          <a:off x="0" y="4517408"/>
          <a:ext cx="6245265" cy="503685"/>
        </a:xfrm>
        <a:prstGeom prst="roundRect">
          <a:avLst/>
        </a:prstGeom>
        <a:solidFill>
          <a:schemeClr val="accent5">
            <a:hueOff val="-320010"/>
            <a:satOff val="-15329"/>
            <a:lumOff val="-125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Oral dyspraxia</a:t>
          </a:r>
          <a:endParaRPr lang="en-US" sz="2100" kern="1200"/>
        </a:p>
      </dsp:txBody>
      <dsp:txXfrm>
        <a:off x="24588" y="4541996"/>
        <a:ext cx="6196089" cy="454509"/>
      </dsp:txXfrm>
    </dsp:sp>
    <dsp:sp modelId="{E4C19E0A-8361-4FA3-A9FF-20B2DDEA05BA}">
      <dsp:nvSpPr>
        <dsp:cNvPr id="0" name=""/>
        <dsp:cNvSpPr/>
      </dsp:nvSpPr>
      <dsp:spPr>
        <a:xfrm>
          <a:off x="0" y="5081573"/>
          <a:ext cx="6245265" cy="503685"/>
        </a:xfrm>
        <a:prstGeom prst="roundRect">
          <a:avLst/>
        </a:prstGeom>
        <a:solidFill>
          <a:schemeClr val="accent5">
            <a:hueOff val="-360011"/>
            <a:satOff val="-17245"/>
            <a:lumOff val="-141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Visual field deficit</a:t>
          </a:r>
          <a:endParaRPr lang="en-US" sz="2100" kern="1200" dirty="0"/>
        </a:p>
      </dsp:txBody>
      <dsp:txXfrm>
        <a:off x="24588" y="5106161"/>
        <a:ext cx="6196089" cy="4545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FA34D-A854-4DCE-B2B8-BA7ABFFA1E20}">
      <dsp:nvSpPr>
        <dsp:cNvPr id="0" name=""/>
        <dsp:cNvSpPr/>
      </dsp:nvSpPr>
      <dsp:spPr>
        <a:xfrm>
          <a:off x="1165858" y="1978"/>
          <a:ext cx="2195121" cy="13170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McCarthy et al (2020) identified seven themes of challenge. </a:t>
          </a:r>
          <a:endParaRPr lang="en-US" sz="1400" kern="1200"/>
        </a:p>
      </dsp:txBody>
      <dsp:txXfrm>
        <a:off x="1165858" y="1978"/>
        <a:ext cx="2195121" cy="1317073"/>
      </dsp:txXfrm>
    </dsp:sp>
    <dsp:sp modelId="{537A230C-3377-4CF8-A9FE-B523BE78B0F5}">
      <dsp:nvSpPr>
        <dsp:cNvPr id="0" name=""/>
        <dsp:cNvSpPr/>
      </dsp:nvSpPr>
      <dsp:spPr>
        <a:xfrm>
          <a:off x="3580492" y="1978"/>
          <a:ext cx="2195121" cy="1317073"/>
        </a:xfrm>
        <a:prstGeom prst="rect">
          <a:avLst/>
        </a:prstGeom>
        <a:solidFill>
          <a:schemeClr val="accent2">
            <a:hueOff val="-208509"/>
            <a:satOff val="-1819"/>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Coping with the direct effects of the injury (communication, physical, behaviour and cognitive difficulties). </a:t>
          </a:r>
          <a:endParaRPr lang="en-US" sz="1400" kern="1200"/>
        </a:p>
      </dsp:txBody>
      <dsp:txXfrm>
        <a:off x="3580492" y="1978"/>
        <a:ext cx="2195121" cy="1317073"/>
      </dsp:txXfrm>
    </dsp:sp>
    <dsp:sp modelId="{56F2F831-898B-4C75-9889-F360D6589940}">
      <dsp:nvSpPr>
        <dsp:cNvPr id="0" name=""/>
        <dsp:cNvSpPr/>
      </dsp:nvSpPr>
      <dsp:spPr>
        <a:xfrm>
          <a:off x="5995126" y="1978"/>
          <a:ext cx="2195121" cy="1317073"/>
        </a:xfrm>
        <a:prstGeom prst="rect">
          <a:avLst/>
        </a:prstGeom>
        <a:solidFill>
          <a:schemeClr val="accent2">
            <a:hueOff val="-417018"/>
            <a:satOff val="-363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Incongruence in perceptions between survivors and caregivers (ability, rehabilitation efficacy, future expectations)</a:t>
          </a:r>
          <a:endParaRPr lang="en-US" sz="1400" kern="1200"/>
        </a:p>
      </dsp:txBody>
      <dsp:txXfrm>
        <a:off x="5995126" y="1978"/>
        <a:ext cx="2195121" cy="1317073"/>
      </dsp:txXfrm>
    </dsp:sp>
    <dsp:sp modelId="{65C155ED-E003-4EBE-B71D-DC7261346498}">
      <dsp:nvSpPr>
        <dsp:cNvPr id="0" name=""/>
        <dsp:cNvSpPr/>
      </dsp:nvSpPr>
      <dsp:spPr>
        <a:xfrm>
          <a:off x="1165858" y="1538563"/>
          <a:ext cx="2195121" cy="1317073"/>
        </a:xfrm>
        <a:prstGeom prst="rect">
          <a:avLst/>
        </a:prstGeom>
        <a:solidFill>
          <a:schemeClr val="accent2">
            <a:hueOff val="-625527"/>
            <a:satOff val="-5457"/>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Strained communication (practical and emotional needs)</a:t>
          </a:r>
          <a:endParaRPr lang="en-US" sz="1400" kern="1200"/>
        </a:p>
      </dsp:txBody>
      <dsp:txXfrm>
        <a:off x="1165858" y="1538563"/>
        <a:ext cx="2195121" cy="1317073"/>
      </dsp:txXfrm>
    </dsp:sp>
    <dsp:sp modelId="{6A568C4F-7EA2-45DD-B687-2FE73AEABD4B}">
      <dsp:nvSpPr>
        <dsp:cNvPr id="0" name=""/>
        <dsp:cNvSpPr/>
      </dsp:nvSpPr>
      <dsp:spPr>
        <a:xfrm>
          <a:off x="3580492" y="1538563"/>
          <a:ext cx="2195121" cy="1317073"/>
        </a:xfrm>
        <a:prstGeom prst="rect">
          <a:avLst/>
        </a:prstGeom>
        <a:solidFill>
          <a:schemeClr val="accent2">
            <a:hueOff val="-834036"/>
            <a:satOff val="-7277"/>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Managing worries (Financial and future health habits)</a:t>
          </a:r>
          <a:endParaRPr lang="en-US" sz="1400" kern="1200"/>
        </a:p>
      </dsp:txBody>
      <dsp:txXfrm>
        <a:off x="3580492" y="1538563"/>
        <a:ext cx="2195121" cy="1317073"/>
      </dsp:txXfrm>
    </dsp:sp>
    <dsp:sp modelId="{79F2B8B3-95A7-4870-8FCE-CDCE8B719BAB}">
      <dsp:nvSpPr>
        <dsp:cNvPr id="0" name=""/>
        <dsp:cNvSpPr/>
      </dsp:nvSpPr>
      <dsp:spPr>
        <a:xfrm>
          <a:off x="5995126" y="1538563"/>
          <a:ext cx="2195121" cy="1317073"/>
        </a:xfrm>
        <a:prstGeom prst="rect">
          <a:avLst/>
        </a:prstGeom>
        <a:solidFill>
          <a:schemeClr val="accent2">
            <a:hueOff val="-1042545"/>
            <a:satOff val="-9096"/>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Adjusting to changing roles (survivor/caregivers, responsibilities, inability to resume past activities together, change in intimacy)</a:t>
          </a:r>
          <a:endParaRPr lang="en-US" sz="1400" kern="1200"/>
        </a:p>
      </dsp:txBody>
      <dsp:txXfrm>
        <a:off x="5995126" y="1538563"/>
        <a:ext cx="2195121" cy="1317073"/>
      </dsp:txXfrm>
    </dsp:sp>
    <dsp:sp modelId="{B8037048-C701-4B76-AC68-996971077D94}">
      <dsp:nvSpPr>
        <dsp:cNvPr id="0" name=""/>
        <dsp:cNvSpPr/>
      </dsp:nvSpPr>
      <dsp:spPr>
        <a:xfrm>
          <a:off x="2373175" y="3075148"/>
          <a:ext cx="2195121" cy="1317073"/>
        </a:xfrm>
        <a:prstGeom prst="rect">
          <a:avLst/>
        </a:prstGeom>
        <a:solidFill>
          <a:schemeClr val="accent2">
            <a:hueOff val="-1251054"/>
            <a:satOff val="-10915"/>
            <a:lumOff val="-14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Amplification of existing relationship difficulties (behaviours, personaility)</a:t>
          </a:r>
          <a:endParaRPr lang="en-US" sz="1400" kern="1200"/>
        </a:p>
      </dsp:txBody>
      <dsp:txXfrm>
        <a:off x="2373175" y="3075148"/>
        <a:ext cx="2195121" cy="1317073"/>
      </dsp:txXfrm>
    </dsp:sp>
    <dsp:sp modelId="{8ADC360E-1617-4094-9A78-7665125BDAD7}">
      <dsp:nvSpPr>
        <dsp:cNvPr id="0" name=""/>
        <dsp:cNvSpPr/>
      </dsp:nvSpPr>
      <dsp:spPr>
        <a:xfrm>
          <a:off x="4787809" y="3075148"/>
          <a:ext cx="2195121" cy="1317073"/>
        </a:xfrm>
        <a:prstGeom prst="rect">
          <a:avLst/>
        </a:prstGeom>
        <a:solidFill>
          <a:schemeClr val="accent2">
            <a:hueOff val="-1459563"/>
            <a:satOff val="-12734"/>
            <a:lumOff val="-1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Lack of support from other family member or friends (lack of understanding, isolation)</a:t>
          </a:r>
          <a:endParaRPr lang="en-US" sz="1400" kern="1200"/>
        </a:p>
      </dsp:txBody>
      <dsp:txXfrm>
        <a:off x="4787809" y="3075148"/>
        <a:ext cx="2195121" cy="13170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E5A38-8273-4DDA-99B4-E6EF40BE2AF0}">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48E995-398A-45CD-BA5F-75FF4602F2F3}">
      <dsp:nvSpPr>
        <dsp:cNvPr id="0" name=""/>
        <dsp:cNvSpPr/>
      </dsp:nvSpPr>
      <dsp:spPr>
        <a:xfrm>
          <a:off x="898"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Prepare for the consultation- go into it with interest and curiosity</a:t>
          </a:r>
        </a:p>
      </dsp:txBody>
      <dsp:txXfrm>
        <a:off x="71205" y="1375708"/>
        <a:ext cx="1299632" cy="1599921"/>
      </dsp:txXfrm>
    </dsp:sp>
    <dsp:sp modelId="{4EE7E6F5-2E12-4685-9676-9BD5525ABBA4}">
      <dsp:nvSpPr>
        <dsp:cNvPr id="0" name=""/>
        <dsp:cNvSpPr/>
      </dsp:nvSpPr>
      <dsp:spPr>
        <a:xfrm>
          <a:off x="1513157"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Make space for what is not said</a:t>
          </a:r>
        </a:p>
      </dsp:txBody>
      <dsp:txXfrm>
        <a:off x="1583464" y="1375708"/>
        <a:ext cx="1299632" cy="1599921"/>
      </dsp:txXfrm>
    </dsp:sp>
    <dsp:sp modelId="{FBD76F29-2761-4299-A394-AC3B0967F44F}">
      <dsp:nvSpPr>
        <dsp:cNvPr id="0" name=""/>
        <dsp:cNvSpPr/>
      </dsp:nvSpPr>
      <dsp:spPr>
        <a:xfrm>
          <a:off x="3025417"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Stay with the feelings/ emotions being expressed</a:t>
          </a:r>
        </a:p>
      </dsp:txBody>
      <dsp:txXfrm>
        <a:off x="3095724" y="1375708"/>
        <a:ext cx="1299632" cy="1599921"/>
      </dsp:txXfrm>
    </dsp:sp>
    <dsp:sp modelId="{AAC51A44-0B6D-4E95-A2F8-68AEF3049A85}">
      <dsp:nvSpPr>
        <dsp:cNvPr id="0" name=""/>
        <dsp:cNvSpPr/>
      </dsp:nvSpPr>
      <dsp:spPr>
        <a:xfrm>
          <a:off x="4537676"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Be OK with not knowing</a:t>
          </a:r>
        </a:p>
      </dsp:txBody>
      <dsp:txXfrm>
        <a:off x="4607983" y="1375708"/>
        <a:ext cx="1299632" cy="1599921"/>
      </dsp:txXfrm>
    </dsp:sp>
    <dsp:sp modelId="{14512A3D-FC72-4BD9-85AF-F0D2F0332FE8}">
      <dsp:nvSpPr>
        <dsp:cNvPr id="0" name=""/>
        <dsp:cNvSpPr/>
      </dsp:nvSpPr>
      <dsp:spPr>
        <a:xfrm>
          <a:off x="6049935"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Reflexivity. Be aware of your own and others’ feelings. Can you use them to help the patient?</a:t>
          </a:r>
        </a:p>
      </dsp:txBody>
      <dsp:txXfrm>
        <a:off x="6120242" y="1375708"/>
        <a:ext cx="1299632" cy="1599921"/>
      </dsp:txXfrm>
    </dsp:sp>
    <dsp:sp modelId="{6B68D4B9-90C6-4337-81D6-13D3ED18D3BC}">
      <dsp:nvSpPr>
        <dsp:cNvPr id="0" name=""/>
        <dsp:cNvSpPr/>
      </dsp:nvSpPr>
      <dsp:spPr>
        <a:xfrm>
          <a:off x="7562195"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What sort of clinician are you being?</a:t>
          </a:r>
        </a:p>
      </dsp:txBody>
      <dsp:txXfrm>
        <a:off x="7632502" y="1375708"/>
        <a:ext cx="1299632" cy="1599921"/>
      </dsp:txXfrm>
    </dsp:sp>
    <dsp:sp modelId="{4EB3A7C7-8E23-4463-B4DF-0224FDEC547A}">
      <dsp:nvSpPr>
        <dsp:cNvPr id="0" name=""/>
        <dsp:cNvSpPr/>
      </dsp:nvSpPr>
      <dsp:spPr>
        <a:xfrm>
          <a:off x="9074454"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Reflect afterwards on how it went</a:t>
          </a:r>
        </a:p>
      </dsp:txBody>
      <dsp:txXfrm>
        <a:off x="9144761" y="1375708"/>
        <a:ext cx="1299632" cy="15999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DE36F-060F-4802-8558-FD0BAEA96E90}">
      <dsp:nvSpPr>
        <dsp:cNvPr id="0" name=""/>
        <dsp:cNvSpPr/>
      </dsp:nvSpPr>
      <dsp:spPr>
        <a:xfrm rot="5400000">
          <a:off x="5651118" y="-1248314"/>
          <a:ext cx="3620770" cy="7022592"/>
        </a:xfrm>
        <a:prstGeom prst="round2SameRect">
          <a:avLst/>
        </a:prstGeom>
        <a:solidFill>
          <a:schemeClr val="accent4">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Char char="•"/>
          </a:pPr>
          <a:r>
            <a:rPr lang="en-GB" sz="3500" kern="1200" dirty="0">
              <a:latin typeface="Calibri Light" panose="020F0302020204030204" pitchFamily="34" charset="0"/>
              <a:cs typeface="Calibri Light" panose="020F0302020204030204" pitchFamily="34" charset="0"/>
            </a:rPr>
            <a:t>How did that feel for you if you were the patient?</a:t>
          </a:r>
          <a:endParaRPr lang="en-GB" sz="3500" kern="1200" dirty="0"/>
        </a:p>
        <a:p>
          <a:pPr marL="285750" lvl="1" indent="-285750" algn="l" defTabSz="1555750">
            <a:lnSpc>
              <a:spcPct val="90000"/>
            </a:lnSpc>
            <a:spcBef>
              <a:spcPct val="0"/>
            </a:spcBef>
            <a:spcAft>
              <a:spcPct val="15000"/>
            </a:spcAft>
            <a:buChar char="•"/>
          </a:pPr>
          <a:r>
            <a:rPr lang="en-GB" sz="3500" kern="1200" dirty="0">
              <a:latin typeface="Calibri Light" panose="020F0302020204030204" pitchFamily="34" charset="0"/>
              <a:cs typeface="Calibri Light" panose="020F0302020204030204" pitchFamily="34" charset="0"/>
            </a:rPr>
            <a:t>Would you have approached anything differently?</a:t>
          </a:r>
          <a:endParaRPr lang="en-US" sz="3500" kern="1200" dirty="0">
            <a:latin typeface="Calibri Light" panose="020F0302020204030204" pitchFamily="34" charset="0"/>
            <a:cs typeface="Calibri Light" panose="020F0302020204030204" pitchFamily="34" charset="0"/>
          </a:endParaRPr>
        </a:p>
        <a:p>
          <a:pPr marL="285750" lvl="1" indent="-285750" algn="l" defTabSz="1555750">
            <a:lnSpc>
              <a:spcPct val="90000"/>
            </a:lnSpc>
            <a:spcBef>
              <a:spcPct val="0"/>
            </a:spcBef>
            <a:spcAft>
              <a:spcPct val="15000"/>
            </a:spcAft>
            <a:buChar char="•"/>
          </a:pPr>
          <a:r>
            <a:rPr lang="en-GB" sz="3500" kern="1200" dirty="0">
              <a:latin typeface="Calibri Light" panose="020F0302020204030204" pitchFamily="34" charset="0"/>
              <a:cs typeface="Calibri Light" panose="020F0302020204030204" pitchFamily="34" charset="0"/>
            </a:rPr>
            <a:t>What else could the clinician have asked?</a:t>
          </a:r>
          <a:endParaRPr lang="en-US" sz="3500" kern="1200" dirty="0">
            <a:latin typeface="Calibri Light" panose="020F0302020204030204" pitchFamily="34" charset="0"/>
            <a:cs typeface="Calibri Light" panose="020F0302020204030204" pitchFamily="34" charset="0"/>
          </a:endParaRPr>
        </a:p>
      </dsp:txBody>
      <dsp:txXfrm rot="-5400000">
        <a:off x="3950208" y="629347"/>
        <a:ext cx="6845841" cy="3267268"/>
      </dsp:txXfrm>
    </dsp:sp>
    <dsp:sp modelId="{B5895847-B6F8-49E0-9F50-9940EB6CED2F}">
      <dsp:nvSpPr>
        <dsp:cNvPr id="0" name=""/>
        <dsp:cNvSpPr/>
      </dsp:nvSpPr>
      <dsp:spPr>
        <a:xfrm>
          <a:off x="0" y="0"/>
          <a:ext cx="3950208" cy="4525963"/>
        </a:xfrm>
        <a:prstGeom prst="roundRect">
          <a:avLst/>
        </a:prstGeom>
        <a:solidFill>
          <a:schemeClr val="accent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GB" sz="4000" kern="1200" dirty="0">
              <a:latin typeface="Calibri Light" panose="020F0302020204030204" pitchFamily="34" charset="0"/>
              <a:cs typeface="Calibri Light" panose="020F0302020204030204" pitchFamily="34" charset="0"/>
            </a:rPr>
            <a:t>Can you reflect on how you would adjust your tone or wording based on patient responses.</a:t>
          </a:r>
          <a:endParaRPr lang="en-GB" sz="4000" kern="1200" dirty="0"/>
        </a:p>
      </dsp:txBody>
      <dsp:txXfrm>
        <a:off x="192833" y="192833"/>
        <a:ext cx="3564542" cy="41402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EAC84-CA40-49E9-9B43-1424EDBE29D1}">
      <dsp:nvSpPr>
        <dsp:cNvPr id="0" name=""/>
        <dsp:cNvSpPr/>
      </dsp:nvSpPr>
      <dsp:spPr>
        <a:xfrm>
          <a:off x="0" y="45381"/>
          <a:ext cx="9107424" cy="13824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121920" numCol="1" spcCol="1270" anchor="t" anchorCtr="0">
          <a:noAutofit/>
        </a:bodyPr>
        <a:lstStyle/>
        <a:p>
          <a:pPr marL="0" lvl="0" indent="0" algn="l" defTabSz="1422400">
            <a:lnSpc>
              <a:spcPct val="90000"/>
            </a:lnSpc>
            <a:spcBef>
              <a:spcPct val="0"/>
            </a:spcBef>
            <a:spcAft>
              <a:spcPct val="35000"/>
            </a:spcAft>
            <a:buNone/>
          </a:pPr>
          <a:r>
            <a:rPr lang="en-GB" sz="3200" kern="1200" dirty="0">
              <a:latin typeface="Calibri Light" panose="020F0302020204030204" pitchFamily="34" charset="0"/>
              <a:cs typeface="Calibri Light" panose="020F0302020204030204" pitchFamily="34" charset="0"/>
            </a:rPr>
            <a:t>Can you reflect on:</a:t>
          </a:r>
        </a:p>
      </dsp:txBody>
      <dsp:txXfrm>
        <a:off x="0" y="45381"/>
        <a:ext cx="9107424" cy="921600"/>
      </dsp:txXfrm>
    </dsp:sp>
    <dsp:sp modelId="{AAB8B559-FCC2-4342-934F-F41DDB7282AB}">
      <dsp:nvSpPr>
        <dsp:cNvPr id="0" name=""/>
        <dsp:cNvSpPr/>
      </dsp:nvSpPr>
      <dsp:spPr>
        <a:xfrm>
          <a:off x="1865375" y="966981"/>
          <a:ext cx="9107424" cy="351360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27584" rIns="227584" bIns="227584" numCol="1" spcCol="1270" anchor="t" anchorCtr="0">
          <a:noAutofit/>
        </a:bodyPr>
        <a:lstStyle/>
        <a:p>
          <a:pPr marL="285750" lvl="1" indent="-285750" algn="l" defTabSz="1422400">
            <a:lnSpc>
              <a:spcPct val="90000"/>
            </a:lnSpc>
            <a:spcBef>
              <a:spcPct val="0"/>
            </a:spcBef>
            <a:spcAft>
              <a:spcPct val="15000"/>
            </a:spcAft>
            <a:buChar char="•"/>
          </a:pPr>
          <a:r>
            <a:rPr lang="en-GB" sz="3200" kern="1200" dirty="0">
              <a:latin typeface="Calibri Light" panose="020F0302020204030204" pitchFamily="34" charset="0"/>
              <a:cs typeface="Calibri Light" panose="020F0302020204030204" pitchFamily="34" charset="0"/>
            </a:rPr>
            <a:t>How did the clinician create a safe environment for the patient?</a:t>
          </a:r>
        </a:p>
        <a:p>
          <a:pPr marL="285750" lvl="1" indent="-285750" algn="l" defTabSz="1422400">
            <a:lnSpc>
              <a:spcPct val="90000"/>
            </a:lnSpc>
            <a:spcBef>
              <a:spcPct val="0"/>
            </a:spcBef>
            <a:spcAft>
              <a:spcPct val="15000"/>
            </a:spcAft>
            <a:buChar char="•"/>
          </a:pPr>
          <a:r>
            <a:rPr lang="en-GB" sz="3200" kern="1200" dirty="0">
              <a:latin typeface="Calibri Light" panose="020F0302020204030204" pitchFamily="34" charset="0"/>
              <a:cs typeface="Calibri Light" panose="020F0302020204030204" pitchFamily="34" charset="0"/>
            </a:rPr>
            <a:t>How did the patient engage with the conversation?</a:t>
          </a:r>
        </a:p>
        <a:p>
          <a:pPr marL="285750" lvl="1" indent="-285750" algn="l" defTabSz="1422400">
            <a:lnSpc>
              <a:spcPct val="90000"/>
            </a:lnSpc>
            <a:spcBef>
              <a:spcPct val="0"/>
            </a:spcBef>
            <a:spcAft>
              <a:spcPct val="15000"/>
            </a:spcAft>
            <a:buChar char="•"/>
          </a:pPr>
          <a:r>
            <a:rPr lang="en-GB" sz="3200" kern="1200" dirty="0">
              <a:latin typeface="Calibri Light" panose="020F0302020204030204" pitchFamily="34" charset="0"/>
              <a:cs typeface="Calibri Light" panose="020F0302020204030204" pitchFamily="34" charset="0"/>
            </a:rPr>
            <a:t>How did the clinician balance offering support with giving space for the patient’s feelings?</a:t>
          </a:r>
        </a:p>
      </dsp:txBody>
      <dsp:txXfrm>
        <a:off x="1968285" y="1069891"/>
        <a:ext cx="8901604" cy="33077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3FA80-3C17-49C6-ACE9-97F84110F39B}">
      <dsp:nvSpPr>
        <dsp:cNvPr id="0" name=""/>
        <dsp:cNvSpPr/>
      </dsp:nvSpPr>
      <dsp:spPr>
        <a:xfrm>
          <a:off x="3214" y="1413087"/>
          <a:ext cx="2295286" cy="14575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9F9416-8841-4204-A2E9-3F58E26E708B}">
      <dsp:nvSpPr>
        <dsp:cNvPr id="0" name=""/>
        <dsp:cNvSpPr/>
      </dsp:nvSpPr>
      <dsp:spPr>
        <a:xfrm>
          <a:off x="258246" y="1655368"/>
          <a:ext cx="2295286" cy="14575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How to open the conversation sensitively.</a:t>
          </a:r>
          <a:endParaRPr lang="en-US" sz="1800" kern="1200"/>
        </a:p>
      </dsp:txBody>
      <dsp:txXfrm>
        <a:off x="300935" y="1698057"/>
        <a:ext cx="2209908" cy="1372129"/>
      </dsp:txXfrm>
    </dsp:sp>
    <dsp:sp modelId="{22E905B2-7287-43C7-95D9-5F884302E028}">
      <dsp:nvSpPr>
        <dsp:cNvPr id="0" name=""/>
        <dsp:cNvSpPr/>
      </dsp:nvSpPr>
      <dsp:spPr>
        <a:xfrm>
          <a:off x="2808565" y="1413087"/>
          <a:ext cx="2295286" cy="14575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1D4081-7EBB-4BA5-B42B-30E588749E7B}">
      <dsp:nvSpPr>
        <dsp:cNvPr id="0" name=""/>
        <dsp:cNvSpPr/>
      </dsp:nvSpPr>
      <dsp:spPr>
        <a:xfrm>
          <a:off x="3063597" y="1655368"/>
          <a:ext cx="2295286" cy="14575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How to explore the patient’s feelings about changes in her body.</a:t>
          </a:r>
          <a:endParaRPr lang="en-US" sz="1800" kern="1200"/>
        </a:p>
      </dsp:txBody>
      <dsp:txXfrm>
        <a:off x="3106286" y="1698057"/>
        <a:ext cx="2209908" cy="1372129"/>
      </dsp:txXfrm>
    </dsp:sp>
    <dsp:sp modelId="{CEAC721E-88D7-4C88-B740-0E7A3E4EBD58}">
      <dsp:nvSpPr>
        <dsp:cNvPr id="0" name=""/>
        <dsp:cNvSpPr/>
      </dsp:nvSpPr>
      <dsp:spPr>
        <a:xfrm>
          <a:off x="5613915" y="1413087"/>
          <a:ext cx="2295286" cy="14575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664469-320E-4042-952B-8C5BC60931C2}">
      <dsp:nvSpPr>
        <dsp:cNvPr id="0" name=""/>
        <dsp:cNvSpPr/>
      </dsp:nvSpPr>
      <dsp:spPr>
        <a:xfrm>
          <a:off x="5868947" y="1655368"/>
          <a:ext cx="2295286" cy="14575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How to address relationship dynamics without making assumptions.</a:t>
          </a:r>
          <a:endParaRPr lang="en-US" sz="1800" kern="1200"/>
        </a:p>
      </dsp:txBody>
      <dsp:txXfrm>
        <a:off x="5911636" y="1698057"/>
        <a:ext cx="2209908" cy="1372129"/>
      </dsp:txXfrm>
    </dsp:sp>
    <dsp:sp modelId="{331A7ABA-53C7-4318-A1D8-613F1390C893}">
      <dsp:nvSpPr>
        <dsp:cNvPr id="0" name=""/>
        <dsp:cNvSpPr/>
      </dsp:nvSpPr>
      <dsp:spPr>
        <a:xfrm>
          <a:off x="8419266" y="1413087"/>
          <a:ext cx="2295286" cy="14575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021ACD-48C8-45F9-8272-68167F89E9FB}">
      <dsp:nvSpPr>
        <dsp:cNvPr id="0" name=""/>
        <dsp:cNvSpPr/>
      </dsp:nvSpPr>
      <dsp:spPr>
        <a:xfrm>
          <a:off x="8674298" y="1655368"/>
          <a:ext cx="2295286" cy="14575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What support services (e.g., mental health, OT, couples therapy) could be useful.</a:t>
          </a:r>
          <a:endParaRPr lang="en-US" sz="1800" kern="1200"/>
        </a:p>
      </dsp:txBody>
      <dsp:txXfrm>
        <a:off x="8716987" y="1698057"/>
        <a:ext cx="2209908" cy="137212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A96BB-7F6A-4F14-929E-0A1C2AFA5CAC}">
      <dsp:nvSpPr>
        <dsp:cNvPr id="0" name=""/>
        <dsp:cNvSpPr/>
      </dsp:nvSpPr>
      <dsp:spPr>
        <a:xfrm>
          <a:off x="3214" y="1413087"/>
          <a:ext cx="2295286" cy="14575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166DD6-73DB-4EB4-8094-D6EB4F4BDDB1}">
      <dsp:nvSpPr>
        <dsp:cNvPr id="0" name=""/>
        <dsp:cNvSpPr/>
      </dsp:nvSpPr>
      <dsp:spPr>
        <a:xfrm>
          <a:off x="258246" y="1655368"/>
          <a:ext cx="2295286" cy="14575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How to create a safe and inclusive space for the patient.</a:t>
          </a:r>
        </a:p>
      </dsp:txBody>
      <dsp:txXfrm>
        <a:off x="300935" y="1698057"/>
        <a:ext cx="2209908" cy="1372129"/>
      </dsp:txXfrm>
    </dsp:sp>
    <dsp:sp modelId="{597DE772-9355-4307-A8AF-E77264C2BA42}">
      <dsp:nvSpPr>
        <dsp:cNvPr id="0" name=""/>
        <dsp:cNvSpPr/>
      </dsp:nvSpPr>
      <dsp:spPr>
        <a:xfrm>
          <a:off x="2808565" y="1413087"/>
          <a:ext cx="2295286" cy="14575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B5E4AF-51F4-4972-AA0A-8B78D8C099C0}">
      <dsp:nvSpPr>
        <dsp:cNvPr id="0" name=""/>
        <dsp:cNvSpPr/>
      </dsp:nvSpPr>
      <dsp:spPr>
        <a:xfrm>
          <a:off x="3063597" y="1655368"/>
          <a:ext cx="2295286" cy="14575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How to address both physical and emotional aspects of sexual health.</a:t>
          </a:r>
        </a:p>
      </dsp:txBody>
      <dsp:txXfrm>
        <a:off x="3106286" y="1698057"/>
        <a:ext cx="2209908" cy="1372129"/>
      </dsp:txXfrm>
    </dsp:sp>
    <dsp:sp modelId="{3C065BAC-A7DF-4C30-BFA3-A1527F1AB718}">
      <dsp:nvSpPr>
        <dsp:cNvPr id="0" name=""/>
        <dsp:cNvSpPr/>
      </dsp:nvSpPr>
      <dsp:spPr>
        <a:xfrm>
          <a:off x="5613915" y="1413087"/>
          <a:ext cx="2295286" cy="14575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F31ED2-0743-403C-8E94-391A4A5EFDE3}">
      <dsp:nvSpPr>
        <dsp:cNvPr id="0" name=""/>
        <dsp:cNvSpPr/>
      </dsp:nvSpPr>
      <dsp:spPr>
        <a:xfrm>
          <a:off x="5868947" y="1655368"/>
          <a:ext cx="2295286" cy="14575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How to encourage open communication between the patient and his partner.</a:t>
          </a:r>
        </a:p>
      </dsp:txBody>
      <dsp:txXfrm>
        <a:off x="5911636" y="1698057"/>
        <a:ext cx="2209908" cy="1372129"/>
      </dsp:txXfrm>
    </dsp:sp>
    <dsp:sp modelId="{E592A7A1-1E86-4238-91DC-29AE9E5185E8}">
      <dsp:nvSpPr>
        <dsp:cNvPr id="0" name=""/>
        <dsp:cNvSpPr/>
      </dsp:nvSpPr>
      <dsp:spPr>
        <a:xfrm>
          <a:off x="8419266" y="1413087"/>
          <a:ext cx="2295286" cy="14575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13281C-CCF3-4587-92B1-A97537994482}">
      <dsp:nvSpPr>
        <dsp:cNvPr id="0" name=""/>
        <dsp:cNvSpPr/>
      </dsp:nvSpPr>
      <dsp:spPr>
        <a:xfrm>
          <a:off x="8674298" y="1655368"/>
          <a:ext cx="2295286" cy="14575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Are there LGBTQ+ inclusive resources available for further support.</a:t>
          </a:r>
        </a:p>
      </dsp:txBody>
      <dsp:txXfrm>
        <a:off x="8716987" y="1698057"/>
        <a:ext cx="2209908" cy="137212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17D10D-85C7-417A-A058-20A1497C7DEB}" type="datetimeFigureOut">
              <a:rPr lang="en-GB" smtClean="0"/>
              <a:t>26/03/2025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F01CDB-E7DE-4783-AF24-27B0C3B6FCDF}" type="slidenum">
              <a:rPr lang="en-GB" smtClean="0"/>
              <a:t>‹#›</a:t>
            </a:fld>
            <a:endParaRPr lang="en-GB"/>
          </a:p>
        </p:txBody>
      </p:sp>
    </p:spTree>
    <p:extLst>
      <p:ext uri="{BB962C8B-B14F-4D97-AF65-F5344CB8AC3E}">
        <p14:creationId xmlns:p14="http://schemas.microsoft.com/office/powerpoint/2010/main" val="2872989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F01CDB-E7DE-4783-AF24-27B0C3B6FCDF}" type="slidenum">
              <a:rPr lang="en-GB" smtClean="0"/>
              <a:t>11</a:t>
            </a:fld>
            <a:endParaRPr lang="en-GB"/>
          </a:p>
        </p:txBody>
      </p:sp>
    </p:spTree>
    <p:extLst>
      <p:ext uri="{BB962C8B-B14F-4D97-AF65-F5344CB8AC3E}">
        <p14:creationId xmlns:p14="http://schemas.microsoft.com/office/powerpoint/2010/main" val="1513102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48771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6763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04259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E82BE4-9262-447A-9314-B80672DA9B68}" type="datetimeFigureOut">
              <a:rPr lang="en-GB" smtClean="0"/>
              <a:t>26/03/2025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23ED52-2B07-4ACD-BCB9-062E08630AC3}" type="slidenum">
              <a:rPr lang="en-GB" smtClean="0"/>
              <a:t>‹#›</a:t>
            </a:fld>
            <a:endParaRPr lang="en-GB"/>
          </a:p>
        </p:txBody>
      </p:sp>
    </p:spTree>
    <p:extLst>
      <p:ext uri="{BB962C8B-B14F-4D97-AF65-F5344CB8AC3E}">
        <p14:creationId xmlns:p14="http://schemas.microsoft.com/office/powerpoint/2010/main" val="358938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E82BE4-9262-447A-9314-B80672DA9B68}" type="datetimeFigureOut">
              <a:rPr lang="en-GB" smtClean="0"/>
              <a:t>26/03/2025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23ED52-2B07-4ACD-BCB9-062E08630AC3}" type="slidenum">
              <a:rPr lang="en-GB" smtClean="0"/>
              <a:t>‹#›</a:t>
            </a:fld>
            <a:endParaRPr lang="en-GB"/>
          </a:p>
        </p:txBody>
      </p:sp>
    </p:spTree>
    <p:extLst>
      <p:ext uri="{BB962C8B-B14F-4D97-AF65-F5344CB8AC3E}">
        <p14:creationId xmlns:p14="http://schemas.microsoft.com/office/powerpoint/2010/main" val="885418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E82BE4-9262-447A-9314-B80672DA9B68}" type="datetimeFigureOut">
              <a:rPr lang="en-GB" smtClean="0"/>
              <a:t>26/03/2025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23ED52-2B07-4ACD-BCB9-062E08630AC3}" type="slidenum">
              <a:rPr lang="en-GB" smtClean="0"/>
              <a:t>‹#›</a:t>
            </a:fld>
            <a:endParaRPr lang="en-GB"/>
          </a:p>
        </p:txBody>
      </p:sp>
    </p:spTree>
    <p:extLst>
      <p:ext uri="{BB962C8B-B14F-4D97-AF65-F5344CB8AC3E}">
        <p14:creationId xmlns:p14="http://schemas.microsoft.com/office/powerpoint/2010/main" val="3389610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E82BE4-9262-447A-9314-B80672DA9B68}" type="datetimeFigureOut">
              <a:rPr lang="en-GB" smtClean="0"/>
              <a:t>26/03/2025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23ED52-2B07-4ACD-BCB9-062E08630AC3}" type="slidenum">
              <a:rPr lang="en-GB" smtClean="0"/>
              <a:t>‹#›</a:t>
            </a:fld>
            <a:endParaRPr lang="en-GB"/>
          </a:p>
        </p:txBody>
      </p:sp>
    </p:spTree>
    <p:extLst>
      <p:ext uri="{BB962C8B-B14F-4D97-AF65-F5344CB8AC3E}">
        <p14:creationId xmlns:p14="http://schemas.microsoft.com/office/powerpoint/2010/main" val="2357145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E82BE4-9262-447A-9314-B80672DA9B68}" type="datetimeFigureOut">
              <a:rPr lang="en-GB" smtClean="0"/>
              <a:t>26/03/2025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23ED52-2B07-4ACD-BCB9-062E08630AC3}" type="slidenum">
              <a:rPr lang="en-GB" smtClean="0"/>
              <a:t>‹#›</a:t>
            </a:fld>
            <a:endParaRPr lang="en-GB"/>
          </a:p>
        </p:txBody>
      </p:sp>
    </p:spTree>
    <p:extLst>
      <p:ext uri="{BB962C8B-B14F-4D97-AF65-F5344CB8AC3E}">
        <p14:creationId xmlns:p14="http://schemas.microsoft.com/office/powerpoint/2010/main" val="1930777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E82BE4-9262-447A-9314-B80672DA9B68}" type="datetimeFigureOut">
              <a:rPr lang="en-GB" smtClean="0"/>
              <a:t>26/03/2025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223ED52-2B07-4ACD-BCB9-062E08630AC3}" type="slidenum">
              <a:rPr lang="en-GB" smtClean="0"/>
              <a:t>‹#›</a:t>
            </a:fld>
            <a:endParaRPr lang="en-GB"/>
          </a:p>
        </p:txBody>
      </p:sp>
    </p:spTree>
    <p:extLst>
      <p:ext uri="{BB962C8B-B14F-4D97-AF65-F5344CB8AC3E}">
        <p14:creationId xmlns:p14="http://schemas.microsoft.com/office/powerpoint/2010/main" val="880054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E82BE4-9262-447A-9314-B80672DA9B68}" type="datetimeFigureOut">
              <a:rPr lang="en-GB" smtClean="0"/>
              <a:t>26/03/2025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223ED52-2B07-4ACD-BCB9-062E08630AC3}" type="slidenum">
              <a:rPr lang="en-GB" smtClean="0"/>
              <a:t>‹#›</a:t>
            </a:fld>
            <a:endParaRPr lang="en-GB"/>
          </a:p>
        </p:txBody>
      </p:sp>
    </p:spTree>
    <p:extLst>
      <p:ext uri="{BB962C8B-B14F-4D97-AF65-F5344CB8AC3E}">
        <p14:creationId xmlns:p14="http://schemas.microsoft.com/office/powerpoint/2010/main" val="3561214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E82BE4-9262-447A-9314-B80672DA9B68}" type="datetimeFigureOut">
              <a:rPr lang="en-GB" smtClean="0"/>
              <a:t>26/03/2025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23ED52-2B07-4ACD-BCB9-062E08630AC3}" type="slidenum">
              <a:rPr lang="en-GB" smtClean="0"/>
              <a:t>‹#›</a:t>
            </a:fld>
            <a:endParaRPr lang="en-GB"/>
          </a:p>
        </p:txBody>
      </p:sp>
    </p:spTree>
    <p:extLst>
      <p:ext uri="{BB962C8B-B14F-4D97-AF65-F5344CB8AC3E}">
        <p14:creationId xmlns:p14="http://schemas.microsoft.com/office/powerpoint/2010/main" val="1920868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30185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E82BE4-9262-447A-9314-B80672DA9B68}" type="datetimeFigureOut">
              <a:rPr lang="en-GB" smtClean="0"/>
              <a:t>26/03/2025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23ED52-2B07-4ACD-BCB9-062E08630AC3}" type="slidenum">
              <a:rPr lang="en-GB" smtClean="0"/>
              <a:t>‹#›</a:t>
            </a:fld>
            <a:endParaRPr lang="en-GB"/>
          </a:p>
        </p:txBody>
      </p:sp>
    </p:spTree>
    <p:extLst>
      <p:ext uri="{BB962C8B-B14F-4D97-AF65-F5344CB8AC3E}">
        <p14:creationId xmlns:p14="http://schemas.microsoft.com/office/powerpoint/2010/main" val="1434178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E82BE4-9262-447A-9314-B80672DA9B68}" type="datetimeFigureOut">
              <a:rPr lang="en-GB" smtClean="0"/>
              <a:t>26/03/2025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23ED52-2B07-4ACD-BCB9-062E08630AC3}" type="slidenum">
              <a:rPr lang="en-GB" smtClean="0"/>
              <a:t>‹#›</a:t>
            </a:fld>
            <a:endParaRPr lang="en-GB"/>
          </a:p>
        </p:txBody>
      </p:sp>
    </p:spTree>
    <p:extLst>
      <p:ext uri="{BB962C8B-B14F-4D97-AF65-F5344CB8AC3E}">
        <p14:creationId xmlns:p14="http://schemas.microsoft.com/office/powerpoint/2010/main" val="1677583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E82BE4-9262-447A-9314-B80672DA9B68}" type="datetimeFigureOut">
              <a:rPr lang="en-GB" smtClean="0"/>
              <a:t>26/03/2025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23ED52-2B07-4ACD-BCB9-062E08630AC3}" type="slidenum">
              <a:rPr lang="en-GB" smtClean="0"/>
              <a:t>‹#›</a:t>
            </a:fld>
            <a:endParaRPr lang="en-GB"/>
          </a:p>
        </p:txBody>
      </p:sp>
    </p:spTree>
    <p:extLst>
      <p:ext uri="{BB962C8B-B14F-4D97-AF65-F5344CB8AC3E}">
        <p14:creationId xmlns:p14="http://schemas.microsoft.com/office/powerpoint/2010/main" val="2751720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02388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23622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6909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673680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601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88849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69397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7">
            <a:extLst>
              <a:ext uri="{FF2B5EF4-FFF2-40B4-BE49-F238E27FC236}">
                <a16:creationId xmlns:a16="http://schemas.microsoft.com/office/drawing/2014/main" id="{C6E124AF-68FF-6051-EE3D-CBF4DC55658B}"/>
              </a:ext>
            </a:extLst>
          </p:cNvPr>
          <p:cNvSpPr>
            <a:spLocks noChangeShapeType="1"/>
          </p:cNvSpPr>
          <p:nvPr userDrawn="1"/>
        </p:nvSpPr>
        <p:spPr bwMode="auto">
          <a:xfrm>
            <a:off x="0" y="1412875"/>
            <a:ext cx="12211051" cy="0"/>
          </a:xfrm>
          <a:prstGeom prst="line">
            <a:avLst/>
          </a:prstGeom>
          <a:noFill/>
          <a:ln w="38100">
            <a:solidFill>
              <a:srgbClr val="0072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pic>
        <p:nvPicPr>
          <p:cNvPr id="1027" name="Picture 9" descr="Leeds Community Healthcare NHS TrustCOL">
            <a:extLst>
              <a:ext uri="{FF2B5EF4-FFF2-40B4-BE49-F238E27FC236}">
                <a16:creationId xmlns:a16="http://schemas.microsoft.com/office/drawing/2014/main" id="{FEBBEB84-FA49-3DA5-AFF1-050D1D04A5E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928785" y="390526"/>
            <a:ext cx="573616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97739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E82BE4-9262-447A-9314-B80672DA9B68}" type="datetimeFigureOut">
              <a:rPr lang="en-GB" smtClean="0"/>
              <a:t>26/03/2025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3ED52-2B07-4ACD-BCB9-062E08630AC3}" type="slidenum">
              <a:rPr lang="en-GB" smtClean="0"/>
              <a:t>‹#›</a:t>
            </a:fld>
            <a:endParaRPr lang="en-GB"/>
          </a:p>
        </p:txBody>
      </p:sp>
    </p:spTree>
    <p:extLst>
      <p:ext uri="{BB962C8B-B14F-4D97-AF65-F5344CB8AC3E}">
        <p14:creationId xmlns:p14="http://schemas.microsoft.com/office/powerpoint/2010/main" val="233412395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hyperlink" Target="http://www.ipm.org.uk/" TargetMode="Externa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uhn.ca/TorontoRehab/Clinics/Outpatient_Stroke_Services/Documents/Comfortable_Sex_Positions_Patients_Who_Have_Had_Stroke.pdf" TargetMode="Externa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www.dhrn.ca/files/sexualhealthmanual_lowres_2010_0208.pdf" TargetMode="External"/><Relationship Id="rId7" Type="http://schemas.openxmlformats.org/officeDocument/2006/relationships/image" Target="../media/image20.jpeg"/><Relationship Id="rId2" Type="http://schemas.openxmlformats.org/officeDocument/2006/relationships/hyperlink" Target="http://www.spokz.co.uk/" TargetMode="External"/><Relationship Id="rId1" Type="http://schemas.openxmlformats.org/officeDocument/2006/relationships/slideLayout" Target="../slideLayouts/slideLayout20.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3" Type="http://schemas.openxmlformats.org/officeDocument/2006/relationships/hyperlink" Target="http://www.dhrn.ca/files/sexualhealthmanual_lowres_2010%20_0208.pdf" TargetMode="External"/><Relationship Id="rId2" Type="http://schemas.openxmlformats.org/officeDocument/2006/relationships/hyperlink" Target="https://www.corysilverberg.com/sex-and-disability" TargetMode="External"/><Relationship Id="rId1" Type="http://schemas.openxmlformats.org/officeDocument/2006/relationships/slideLayout" Target="../slideLayouts/slideLayout13.xml"/><Relationship Id="rId4" Type="http://schemas.openxmlformats.org/officeDocument/2006/relationships/hyperlink" Target="http://www.mypleasure.com/education/disability/index.asp"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stroke.org.uk/sites/default/files/sex_after_stroke.pdf" TargetMode="External"/><Relationship Id="rId2" Type="http://schemas.openxmlformats.org/officeDocument/2006/relationships/hyperlink" Target="http://differentstrokes.co.uk/stroke-information/downloads/" TargetMode="External"/><Relationship Id="rId1" Type="http://schemas.openxmlformats.org/officeDocument/2006/relationships/slideLayout" Target="../slideLayouts/slideLayout13.xml"/><Relationship Id="rId6" Type="http://schemas.openxmlformats.org/officeDocument/2006/relationships/slide" Target="slide35.xml"/><Relationship Id="rId5" Type="http://schemas.openxmlformats.org/officeDocument/2006/relationships/hyperlink" Target="https://www.headway.org.uk/media/4995/sex-and-sexuality-after-brain-injury-e-booklet.pdf" TargetMode="External"/><Relationship Id="rId4" Type="http://schemas.openxmlformats.org/officeDocument/2006/relationships/hyperlink" Target="https://www.chss.org.uk/documents/2014/05/sex-after-stroke-illness-pdf.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3.jpeg"/><Relationship Id="rId1" Type="http://schemas.openxmlformats.org/officeDocument/2006/relationships/slideLayout" Target="../slideLayouts/slideLayout1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google.co.uk/search?q=TED+talks+danielle+sheypuk&amp;source=lmns&amp;bih=738&amp;biw=1306&amp;hl=en&amp;sa=X&amp;ved=2ahUKEwiou8z9-fz1AhWvgv0HHdgUCa0Q_AUoAHoECAEQAA"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hyperlink" Target="https://gmnisdn.org.uk/professionals/sex-and-relationships/" TargetMode="Externa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microsoft.com/office/2018/10/relationships/comments" Target="../comments/modernComment_1E1_808734D.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09F234-DCF2-4A14-BED7-1EA48078464C}"/>
              </a:ext>
            </a:extLst>
          </p:cNvPr>
          <p:cNvSpPr>
            <a:spLocks noGrp="1"/>
          </p:cNvSpPr>
          <p:nvPr>
            <p:ph type="ctrTitle"/>
          </p:nvPr>
        </p:nvSpPr>
        <p:spPr>
          <a:xfrm>
            <a:off x="1113810" y="2960716"/>
            <a:ext cx="4036334" cy="2387600"/>
          </a:xfrm>
        </p:spPr>
        <p:txBody>
          <a:bodyPr anchor="t">
            <a:normAutofit/>
          </a:bodyPr>
          <a:lstStyle/>
          <a:p>
            <a:pPr algn="l"/>
            <a:r>
              <a:rPr lang="en-GB" sz="1800" b="1" dirty="0"/>
              <a:t>Advanced Sex and Relationship Training Post Stroke and Neurological Conditions</a:t>
            </a:r>
            <a:br>
              <a:rPr lang="en-GB" sz="1800" b="1" dirty="0"/>
            </a:br>
            <a:r>
              <a:rPr lang="en-GB" sz="1800" b="1" dirty="0"/>
              <a:t>Wednesday 26</a:t>
            </a:r>
            <a:r>
              <a:rPr lang="en-GB" sz="1800" b="1" baseline="30000" dirty="0"/>
              <a:t>th</a:t>
            </a:r>
            <a:r>
              <a:rPr lang="en-GB" sz="1800" b="1" dirty="0"/>
              <a:t> March 2024</a:t>
            </a:r>
            <a:br>
              <a:rPr lang="en-GB" sz="1800" b="1" dirty="0"/>
            </a:br>
            <a:br>
              <a:rPr lang="en-GB" sz="1800" b="1" dirty="0"/>
            </a:br>
            <a:r>
              <a:rPr lang="en-GB" sz="1800" b="1" dirty="0"/>
              <a:t>www.gmnisdn.org.uk</a:t>
            </a:r>
            <a:br>
              <a:rPr lang="en-GB" sz="1800" b="1" dirty="0"/>
            </a:br>
            <a:br>
              <a:rPr lang="en-GB" sz="1800" b="1" dirty="0"/>
            </a:br>
            <a:r>
              <a:rPr lang="en-GB" sz="1800" b="1" dirty="0"/>
              <a:t>           @GMNISDN</a:t>
            </a:r>
          </a:p>
        </p:txBody>
      </p:sp>
      <p:grpSp>
        <p:nvGrpSpPr>
          <p:cNvPr id="88" name="Group 87">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89" name="Rectangle 88">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Rectangle 92">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F03B077-96AE-9F90-2DFF-F6A716FF0D6E}"/>
              </a:ext>
            </a:extLst>
          </p:cNvPr>
          <p:cNvPicPr>
            <a:picLocks noChangeAspect="1"/>
          </p:cNvPicPr>
          <p:nvPr/>
        </p:nvPicPr>
        <p:blipFill>
          <a:blip r:embed="rId2"/>
          <a:srcRect l="2396" r="3" b="2"/>
          <a:stretch/>
        </p:blipFill>
        <p:spPr>
          <a:xfrm>
            <a:off x="6149498" y="1766277"/>
            <a:ext cx="5308996" cy="3266692"/>
          </a:xfrm>
          <a:prstGeom prst="rect">
            <a:avLst/>
          </a:prstGeom>
        </p:spPr>
      </p:pic>
      <p:pic>
        <p:nvPicPr>
          <p:cNvPr id="12" name="Content Placeholder 4">
            <a:extLst>
              <a:ext uri="{FF2B5EF4-FFF2-40B4-BE49-F238E27FC236}">
                <a16:creationId xmlns:a16="http://schemas.microsoft.com/office/drawing/2014/main" id="{AA328424-D8E3-C560-376F-1F6E605A2327}"/>
              </a:ext>
            </a:extLst>
          </p:cNvPr>
          <p:cNvPicPr>
            <a:picLocks noChangeAspect="1"/>
          </p:cNvPicPr>
          <p:nvPr/>
        </p:nvPicPr>
        <p:blipFill>
          <a:blip r:embed="rId3"/>
          <a:srcRect t="348" b="395"/>
          <a:stretch/>
        </p:blipFill>
        <p:spPr>
          <a:xfrm>
            <a:off x="1215409" y="4314004"/>
            <a:ext cx="548737" cy="454820"/>
          </a:xfrm>
          <a:prstGeom prst="rect">
            <a:avLst/>
          </a:prstGeom>
        </p:spPr>
      </p:pic>
    </p:spTree>
    <p:extLst>
      <p:ext uri="{BB962C8B-B14F-4D97-AF65-F5344CB8AC3E}">
        <p14:creationId xmlns:p14="http://schemas.microsoft.com/office/powerpoint/2010/main" val="593986037"/>
      </p:ext>
    </p:extLst>
  </p:cSld>
  <p:clrMapOvr>
    <a:masterClrMapping/>
  </p:clrMapOvr>
  <mc:AlternateContent xmlns:mc="http://schemas.openxmlformats.org/markup-compatibility/2006" xmlns:p14="http://schemas.microsoft.com/office/powerpoint/2010/main">
    <mc:Choice Requires="p14">
      <p:transition spd="slow" p14:dur="2000" advTm="63125"/>
    </mc:Choice>
    <mc:Fallback xmlns="">
      <p:transition spd="slow" advTm="631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88069" y="381935"/>
            <a:ext cx="9356106" cy="1200329"/>
          </a:xfrm>
        </p:spPr>
        <p:txBody>
          <a:bodyPr anchor="t">
            <a:normAutofit/>
          </a:bodyPr>
          <a:lstStyle/>
          <a:p>
            <a:r>
              <a:rPr lang="en-GB" sz="8000"/>
              <a:t>Intimate Relationships</a:t>
            </a:r>
          </a:p>
        </p:txBody>
      </p:sp>
      <p:grpSp>
        <p:nvGrpSpPr>
          <p:cNvPr id="11" name="Group 10">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4200" y="554152"/>
            <a:ext cx="574177" cy="1075866"/>
            <a:chOff x="10994200" y="554152"/>
            <a:chExt cx="574177" cy="1075866"/>
          </a:xfrm>
        </p:grpSpPr>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pSp>
      <p:cxnSp>
        <p:nvCxnSpPr>
          <p:cNvPr id="16" name="Straight Connector 1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1D570A6C-23A4-7DD9-7B74-D539EBD9C55B}"/>
              </a:ext>
            </a:extLst>
          </p:cNvPr>
          <p:cNvGraphicFramePr>
            <a:graphicFrameLocks noGrp="1"/>
          </p:cNvGraphicFramePr>
          <p:nvPr>
            <p:ph idx="1"/>
            <p:extLst>
              <p:ext uri="{D42A27DB-BD31-4B8C-83A1-F6EECF244321}">
                <p14:modId xmlns:p14="http://schemas.microsoft.com/office/powerpoint/2010/main" val="3554794082"/>
              </p:ext>
            </p:extLst>
          </p:nvPr>
        </p:nvGraphicFramePr>
        <p:xfrm>
          <a:off x="1188062" y="1825625"/>
          <a:ext cx="9356107" cy="439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356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6FDBE65-4587-865A-F2CC-25D30C2DECC0}"/>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kern="1200">
                <a:solidFill>
                  <a:schemeClr val="tx1"/>
                </a:solidFill>
                <a:latin typeface="+mj-lt"/>
                <a:ea typeface="+mj-ea"/>
                <a:cs typeface="+mj-cs"/>
              </a:rPr>
              <a:t>Ex- PLISSIT Model</a:t>
            </a:r>
          </a:p>
        </p:txBody>
      </p:sp>
      <p:sp>
        <p:nvSpPr>
          <p:cNvPr id="17" name="Rectangle 16">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5">
            <a:extLst>
              <a:ext uri="{FF2B5EF4-FFF2-40B4-BE49-F238E27FC236}">
                <a16:creationId xmlns:a16="http://schemas.microsoft.com/office/drawing/2014/main" id="{0A8C64A5-F846-C396-9BF0-9D9D96EC3A72}"/>
              </a:ext>
            </a:extLst>
          </p:cNvPr>
          <p:cNvSpPr txBox="1">
            <a:spLocks noGrp="1" noChangeArrowheads="1"/>
          </p:cNvSpPr>
          <p:nvPr>
            <p:ph sz="half" idx="1"/>
          </p:nvPr>
        </p:nvSpPr>
        <p:spPr bwMode="auto">
          <a:xfrm>
            <a:off x="645066" y="2031101"/>
            <a:ext cx="4282984" cy="3511943"/>
          </a:xfrm>
          <a:prstGeom prst="rect">
            <a:avLst/>
          </a:prstGeom>
        </p:spPr>
        <p:txBody>
          <a:bodyPr vert="horz" lIns="91440" tIns="45720" rIns="91440" bIns="45720" rtlCol="0" anchor="ctr">
            <a:normAutofit/>
          </a:bodyPr>
          <a:lstStyle>
            <a:lvl1pPr marL="266700" indent="-266700" defTabSz="457200">
              <a:defRPr sz="2400">
                <a:solidFill>
                  <a:schemeClr val="tx1"/>
                </a:solidFill>
                <a:latin typeface="Times" panose="02020603050405020304" pitchFamily="18" charset="0"/>
              </a:defRPr>
            </a:lvl1pPr>
            <a:lvl2pPr marL="742950" indent="-285750" defTabSz="457200">
              <a:defRPr sz="2400">
                <a:solidFill>
                  <a:schemeClr val="tx1"/>
                </a:solidFill>
                <a:latin typeface="Times" panose="02020603050405020304" pitchFamily="18" charset="0"/>
              </a:defRPr>
            </a:lvl2pPr>
            <a:lvl3pPr marL="1143000" indent="-228600" defTabSz="457200">
              <a:defRPr sz="2400">
                <a:solidFill>
                  <a:schemeClr val="tx1"/>
                </a:solidFill>
                <a:latin typeface="Times" panose="02020603050405020304" pitchFamily="18" charset="0"/>
              </a:defRPr>
            </a:lvl3pPr>
            <a:lvl4pPr marL="1600200" indent="-228600" defTabSz="457200">
              <a:defRPr sz="2400">
                <a:solidFill>
                  <a:schemeClr val="tx1"/>
                </a:solidFill>
                <a:latin typeface="Times" panose="02020603050405020304" pitchFamily="18" charset="0"/>
              </a:defRPr>
            </a:lvl4pPr>
            <a:lvl5pPr marL="2057400" indent="-228600" defTabSz="457200">
              <a:defRPr sz="2400">
                <a:solidFill>
                  <a:schemeClr val="tx1"/>
                </a:solidFill>
                <a:latin typeface="Times"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panose="02020603050405020304" pitchFamily="18" charset="0"/>
              </a:defRPr>
            </a:lvl9pPr>
          </a:lstStyle>
          <a:p>
            <a:pPr indent="-228600" defTabSz="914400">
              <a:spcBef>
                <a:spcPct val="50000"/>
              </a:spcBef>
            </a:pPr>
            <a:r>
              <a:rPr lang="en-US" altLang="en-US" sz="1800" dirty="0">
                <a:latin typeface="+mn-lt"/>
              </a:rPr>
              <a:t>P- permission</a:t>
            </a:r>
          </a:p>
          <a:p>
            <a:pPr indent="-228600" defTabSz="914400">
              <a:spcBef>
                <a:spcPct val="50000"/>
              </a:spcBef>
            </a:pPr>
            <a:endParaRPr lang="en-US" altLang="en-US" sz="1800" dirty="0">
              <a:latin typeface="+mn-lt"/>
            </a:endParaRPr>
          </a:p>
          <a:p>
            <a:pPr indent="-228600" defTabSz="914400">
              <a:spcBef>
                <a:spcPct val="50000"/>
              </a:spcBef>
            </a:pPr>
            <a:r>
              <a:rPr lang="en-US" altLang="en-US" sz="1800" dirty="0">
                <a:latin typeface="+mn-lt"/>
              </a:rPr>
              <a:t>LI- Limited information</a:t>
            </a:r>
          </a:p>
          <a:p>
            <a:pPr indent="-228600" defTabSz="914400">
              <a:spcBef>
                <a:spcPct val="50000"/>
              </a:spcBef>
            </a:pPr>
            <a:endParaRPr lang="en-US" altLang="en-US" sz="1800" dirty="0">
              <a:latin typeface="+mn-lt"/>
            </a:endParaRPr>
          </a:p>
          <a:p>
            <a:pPr indent="-228600" defTabSz="914400">
              <a:spcBef>
                <a:spcPct val="50000"/>
              </a:spcBef>
            </a:pPr>
            <a:r>
              <a:rPr lang="en-US" altLang="en-US" sz="1800" dirty="0">
                <a:latin typeface="+mn-lt"/>
              </a:rPr>
              <a:t>SS – specific suggestions</a:t>
            </a:r>
          </a:p>
          <a:p>
            <a:pPr indent="-228600" defTabSz="914400">
              <a:spcBef>
                <a:spcPct val="50000"/>
              </a:spcBef>
            </a:pPr>
            <a:endParaRPr lang="en-US" altLang="en-US" sz="1800" dirty="0">
              <a:latin typeface="+mn-lt"/>
            </a:endParaRPr>
          </a:p>
          <a:p>
            <a:pPr indent="-228600" defTabSz="914400">
              <a:spcBef>
                <a:spcPct val="50000"/>
              </a:spcBef>
            </a:pPr>
            <a:r>
              <a:rPr lang="en-US" altLang="en-US" sz="1800" dirty="0">
                <a:latin typeface="+mn-lt"/>
              </a:rPr>
              <a:t>IT – Intensive Therapy			</a:t>
            </a:r>
            <a:endParaRPr lang="en-US" sz="1800" dirty="0">
              <a:latin typeface="+mn-lt"/>
            </a:endParaRPr>
          </a:p>
          <a:p>
            <a:pPr marL="38100" indent="-228600" defTabSz="914400">
              <a:spcAft>
                <a:spcPts val="600"/>
              </a:spcAft>
              <a:defRPr/>
            </a:pPr>
            <a:endParaRPr lang="en-US" sz="1800" dirty="0">
              <a:latin typeface="+mn-lt"/>
            </a:endParaRPr>
          </a:p>
        </p:txBody>
      </p:sp>
      <p:sp>
        <p:nvSpPr>
          <p:cNvPr id="33" name="Rectangle 3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15" descr="Diagram of a diagram of a reflection process&#10;&#10;Description automatically generated">
            <a:extLst>
              <a:ext uri="{FF2B5EF4-FFF2-40B4-BE49-F238E27FC236}">
                <a16:creationId xmlns:a16="http://schemas.microsoft.com/office/drawing/2014/main" id="{AFEECF30-3F65-56EA-8C29-3AAD98FAC37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32380" y="795199"/>
            <a:ext cx="3989445" cy="4611329"/>
          </a:xfrm>
        </p:spPr>
      </p:pic>
      <p:sp>
        <p:nvSpPr>
          <p:cNvPr id="11" name="TextBox 10">
            <a:extLst>
              <a:ext uri="{FF2B5EF4-FFF2-40B4-BE49-F238E27FC236}">
                <a16:creationId xmlns:a16="http://schemas.microsoft.com/office/drawing/2014/main" id="{79F4193C-E484-439F-3B32-F9788F5EDC53}"/>
              </a:ext>
            </a:extLst>
          </p:cNvPr>
          <p:cNvSpPr txBox="1"/>
          <p:nvPr/>
        </p:nvSpPr>
        <p:spPr>
          <a:xfrm>
            <a:off x="8194090" y="4570172"/>
            <a:ext cx="4273656" cy="553998"/>
          </a:xfrm>
          <a:prstGeom prst="rect">
            <a:avLst/>
          </a:prstGeom>
          <a:noFill/>
        </p:spPr>
        <p:txBody>
          <a:bodyPr wrap="square">
            <a:spAutoFit/>
          </a:bodyPr>
          <a:lstStyle/>
          <a:p>
            <a:pPr marL="1828800" marR="0" lvl="4" indent="0" defTabSz="457200" rtl="0" eaLnBrk="1" fontAlgn="auto" latinLnBrk="0" hangingPunct="1">
              <a:lnSpc>
                <a:spcPct val="100000"/>
              </a:lnSpc>
              <a:spcBef>
                <a:spcPct val="50000"/>
              </a:spcBef>
              <a:spcAft>
                <a:spcPts val="0"/>
              </a:spcAft>
              <a:buClrTx/>
              <a:buSzTx/>
              <a:buFontTx/>
              <a:buNone/>
              <a:tabLst/>
              <a:defRPr/>
            </a:pPr>
            <a:r>
              <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(Annon 1976)</a:t>
            </a:r>
          </a:p>
          <a:p>
            <a:pPr marL="1828800" marR="0" lvl="4" indent="0" defTabSz="457200" rtl="0" eaLnBrk="1" fontAlgn="auto" latinLnBrk="0" hangingPunct="1">
              <a:lnSpc>
                <a:spcPct val="100000"/>
              </a:lnSpc>
              <a:spcBef>
                <a:spcPct val="50000"/>
              </a:spcBef>
              <a:spcAft>
                <a:spcPts val="0"/>
              </a:spcAft>
              <a:buClrTx/>
              <a:buSzTx/>
              <a:buFontTx/>
              <a:buNone/>
              <a:tabLst/>
              <a:defRPr/>
            </a:pPr>
            <a:r>
              <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(Davis and Taylor 2006)</a:t>
            </a:r>
          </a:p>
        </p:txBody>
      </p:sp>
    </p:spTree>
    <p:extLst>
      <p:ext uri="{BB962C8B-B14F-4D97-AF65-F5344CB8AC3E}">
        <p14:creationId xmlns:p14="http://schemas.microsoft.com/office/powerpoint/2010/main" val="89423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37895" name="Rectangle 3789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7" name="Oval 3789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0" name="Text Box 4">
            <a:extLst>
              <a:ext uri="{FF2B5EF4-FFF2-40B4-BE49-F238E27FC236}">
                <a16:creationId xmlns:a16="http://schemas.microsoft.com/office/drawing/2014/main" id="{E0675063-C30E-BE72-92B0-469CC604B5F5}"/>
              </a:ext>
            </a:extLst>
          </p:cNvPr>
          <p:cNvSpPr txBox="1">
            <a:spLocks noChangeArrowheads="1"/>
          </p:cNvSpPr>
          <p:nvPr/>
        </p:nvSpPr>
        <p:spPr bwMode="auto">
          <a:xfrm>
            <a:off x="1171073" y="1396686"/>
            <a:ext cx="3314299" cy="406462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defTabSz="457200">
              <a:defRPr sz="2400">
                <a:solidFill>
                  <a:schemeClr val="tx1"/>
                </a:solidFill>
                <a:latin typeface="Times" panose="02020603050405020304" pitchFamily="18" charset="0"/>
              </a:defRPr>
            </a:lvl1pPr>
            <a:lvl2pPr marL="742950" indent="-285750" defTabSz="457200">
              <a:defRPr sz="2400">
                <a:solidFill>
                  <a:schemeClr val="tx1"/>
                </a:solidFill>
                <a:latin typeface="Times" panose="02020603050405020304" pitchFamily="18" charset="0"/>
              </a:defRPr>
            </a:lvl2pPr>
            <a:lvl3pPr marL="1143000" indent="-228600" defTabSz="457200">
              <a:defRPr sz="2400">
                <a:solidFill>
                  <a:schemeClr val="tx1"/>
                </a:solidFill>
                <a:latin typeface="Times" panose="02020603050405020304" pitchFamily="18" charset="0"/>
              </a:defRPr>
            </a:lvl3pPr>
            <a:lvl4pPr marL="1600200" indent="-228600" defTabSz="457200">
              <a:defRPr sz="2400">
                <a:solidFill>
                  <a:schemeClr val="tx1"/>
                </a:solidFill>
                <a:latin typeface="Times" panose="02020603050405020304" pitchFamily="18" charset="0"/>
              </a:defRPr>
            </a:lvl4pPr>
            <a:lvl5pPr marL="2057400" indent="-228600" defTabSz="457200">
              <a:defRPr sz="2400">
                <a:solidFill>
                  <a:schemeClr val="tx1"/>
                </a:solidFill>
                <a:latin typeface="Times"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panose="02020603050405020304" pitchFamily="18" charset="0"/>
              </a:defRPr>
            </a:lvl9pPr>
          </a:lstStyle>
          <a:p>
            <a:pPr defTabSz="914400">
              <a:lnSpc>
                <a:spcPct val="90000"/>
              </a:lnSpc>
              <a:spcBef>
                <a:spcPct val="0"/>
              </a:spcBef>
              <a:spcAft>
                <a:spcPts val="600"/>
              </a:spcAft>
            </a:pPr>
            <a:r>
              <a:rPr lang="en-US" altLang="en-US" sz="4400" kern="1200" dirty="0">
                <a:solidFill>
                  <a:srgbClr val="FFFFFF"/>
                </a:solidFill>
                <a:latin typeface="+mj-lt"/>
                <a:ea typeface="+mj-ea"/>
                <a:cs typeface="+mj-cs"/>
              </a:rPr>
              <a:t>How do we talk about intimate relationships?</a:t>
            </a:r>
          </a:p>
        </p:txBody>
      </p:sp>
      <p:sp>
        <p:nvSpPr>
          <p:cNvPr id="37899" name="Arc 37898">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7901" name="Oval 37900">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531" name="Text Box 5">
            <a:extLst>
              <a:ext uri="{FF2B5EF4-FFF2-40B4-BE49-F238E27FC236}">
                <a16:creationId xmlns:a16="http://schemas.microsoft.com/office/drawing/2014/main" id="{F748F7EE-BDC7-BF7F-E4E3-E95202C72EDE}"/>
              </a:ext>
            </a:extLst>
          </p:cNvPr>
          <p:cNvSpPr txBox="1">
            <a:spLocks noChangeArrowheads="1"/>
          </p:cNvSpPr>
          <p:nvPr/>
        </p:nvSpPr>
        <p:spPr bwMode="auto">
          <a:xfrm>
            <a:off x="5370153" y="1526033"/>
            <a:ext cx="5536397" cy="3935281"/>
          </a:xfrm>
          <a:prstGeom prst="rect">
            <a:avLst/>
          </a:prstGeom>
        </p:spPr>
        <p:txBody>
          <a:bodyPr vert="horz" lIns="91440" tIns="45720" rIns="91440" bIns="45720" rtlCol="0">
            <a:normAutofit/>
          </a:bodyPr>
          <a:lstStyle>
            <a:lvl1pPr marL="266700" indent="-266700" defTabSz="457200">
              <a:defRPr sz="2400">
                <a:solidFill>
                  <a:schemeClr val="tx1"/>
                </a:solidFill>
                <a:latin typeface="Times" panose="02020603050405020304" pitchFamily="18" charset="0"/>
              </a:defRPr>
            </a:lvl1pPr>
            <a:lvl2pPr marL="742950" indent="-285750" defTabSz="457200">
              <a:defRPr sz="2400">
                <a:solidFill>
                  <a:schemeClr val="tx1"/>
                </a:solidFill>
                <a:latin typeface="Times" panose="02020603050405020304" pitchFamily="18" charset="0"/>
              </a:defRPr>
            </a:lvl2pPr>
            <a:lvl3pPr marL="1143000" indent="-228600" defTabSz="457200">
              <a:defRPr sz="2400">
                <a:solidFill>
                  <a:schemeClr val="tx1"/>
                </a:solidFill>
                <a:latin typeface="Times" panose="02020603050405020304" pitchFamily="18" charset="0"/>
              </a:defRPr>
            </a:lvl3pPr>
            <a:lvl4pPr marL="1600200" indent="-228600" defTabSz="457200">
              <a:defRPr sz="2400">
                <a:solidFill>
                  <a:schemeClr val="tx1"/>
                </a:solidFill>
                <a:latin typeface="Times" panose="02020603050405020304" pitchFamily="18" charset="0"/>
              </a:defRPr>
            </a:lvl4pPr>
            <a:lvl5pPr marL="2057400" indent="-228600" defTabSz="457200">
              <a:defRPr sz="2400">
                <a:solidFill>
                  <a:schemeClr val="tx1"/>
                </a:solidFill>
                <a:latin typeface="Times"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panose="02020603050405020304" pitchFamily="18" charset="0"/>
              </a:defRPr>
            </a:lvl9pPr>
          </a:lstStyle>
          <a:p>
            <a:pPr indent="-228600" defTabSz="914400">
              <a:lnSpc>
                <a:spcPct val="90000"/>
              </a:lnSpc>
              <a:spcBef>
                <a:spcPct val="50000"/>
              </a:spcBef>
              <a:buFont typeface="Arial" panose="020B0604020202020204" pitchFamily="34" charset="0"/>
              <a:buChar char="•"/>
              <a:defRPr/>
            </a:pPr>
            <a:r>
              <a:rPr lang="en-US" altLang="en-US" sz="2000">
                <a:latin typeface="+mn-lt"/>
              </a:rPr>
              <a:t>What can we learn from IPM approach?</a:t>
            </a:r>
          </a:p>
          <a:p>
            <a:pPr lvl="1" indent="-228600" defTabSz="914400">
              <a:lnSpc>
                <a:spcPct val="90000"/>
              </a:lnSpc>
              <a:spcBef>
                <a:spcPct val="50000"/>
              </a:spcBef>
              <a:buFont typeface="Arial" panose="020B0604020202020204" pitchFamily="34" charset="0"/>
              <a:buChar char="•"/>
              <a:defRPr/>
            </a:pPr>
            <a:r>
              <a:rPr lang="en-US" altLang="en-US" sz="2000">
                <a:latin typeface="+mn-lt"/>
              </a:rPr>
              <a:t>Institute of psychosexual medicine, founded 1974 by psychoanalyst Tom Main</a:t>
            </a:r>
          </a:p>
          <a:p>
            <a:pPr lvl="1" indent="-228600" defTabSz="914400">
              <a:lnSpc>
                <a:spcPct val="90000"/>
              </a:lnSpc>
              <a:spcBef>
                <a:spcPct val="50000"/>
              </a:spcBef>
              <a:buFont typeface="Arial" panose="020B0604020202020204" pitchFamily="34" charset="0"/>
              <a:buChar char="•"/>
              <a:defRPr/>
            </a:pPr>
            <a:r>
              <a:rPr lang="en-US" altLang="en-US" sz="2000">
                <a:latin typeface="+mn-lt"/>
              </a:rPr>
              <a:t>Learn by case presentation to a seminar group with trained leader</a:t>
            </a:r>
          </a:p>
          <a:p>
            <a:pPr lvl="1" indent="-228600" defTabSz="914400">
              <a:lnSpc>
                <a:spcPct val="90000"/>
              </a:lnSpc>
              <a:spcBef>
                <a:spcPct val="50000"/>
              </a:spcBef>
              <a:buFont typeface="Arial" panose="020B0604020202020204" pitchFamily="34" charset="0"/>
              <a:buChar char="•"/>
              <a:defRPr/>
            </a:pPr>
            <a:r>
              <a:rPr lang="en-US" altLang="en-US" sz="2000">
                <a:latin typeface="+mn-lt"/>
              </a:rPr>
              <a:t>Uses brief interpretive therapy </a:t>
            </a:r>
          </a:p>
          <a:p>
            <a:pPr lvl="1" indent="-228600" defTabSz="914400">
              <a:lnSpc>
                <a:spcPct val="90000"/>
              </a:lnSpc>
              <a:spcBef>
                <a:spcPct val="50000"/>
              </a:spcBef>
              <a:buFont typeface="Arial" panose="020B0604020202020204" pitchFamily="34" charset="0"/>
              <a:buChar char="•"/>
              <a:defRPr/>
            </a:pPr>
            <a:r>
              <a:rPr lang="en-US" altLang="en-US" sz="2000">
                <a:latin typeface="+mn-lt"/>
              </a:rPr>
              <a:t>Skills that clinicians can use during any short or long consultation in lots of settings</a:t>
            </a:r>
          </a:p>
          <a:p>
            <a:pPr lvl="1" indent="-228600" defTabSz="914400">
              <a:lnSpc>
                <a:spcPct val="90000"/>
              </a:lnSpc>
              <a:spcBef>
                <a:spcPct val="50000"/>
              </a:spcBef>
              <a:buFont typeface="Arial" panose="020B0604020202020204" pitchFamily="34" charset="0"/>
              <a:buChar char="•"/>
              <a:defRPr/>
            </a:pPr>
            <a:r>
              <a:rPr lang="en-US" altLang="en-US" sz="2000">
                <a:latin typeface="+mn-lt"/>
              </a:rPr>
              <a:t>Institute of psychosexual medicine </a:t>
            </a:r>
            <a:r>
              <a:rPr lang="en-US" altLang="en-US" sz="2000">
                <a:latin typeface="+mn-lt"/>
                <a:hlinkClick r:id="rId2"/>
              </a:rPr>
              <a:t>www.ipm.org.uk</a:t>
            </a:r>
            <a:endParaRPr lang="en-US" altLang="en-US" sz="2000">
              <a:latin typeface="+mn-lt"/>
            </a:endParaRPr>
          </a:p>
          <a:p>
            <a:pPr marL="457200" lvl="1" indent="-228600" defTabSz="914400">
              <a:lnSpc>
                <a:spcPct val="90000"/>
              </a:lnSpc>
              <a:spcBef>
                <a:spcPct val="50000"/>
              </a:spcBef>
              <a:buFont typeface="Arial" panose="020B0604020202020204" pitchFamily="34" charset="0"/>
              <a:buChar char="•"/>
              <a:defRPr/>
            </a:pPr>
            <a:endParaRPr lang="en-US" altLang="en-US" sz="2000">
              <a:latin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FE8AB3-0BE3-D602-C672-C4EDA110086B}"/>
              </a:ext>
            </a:extLst>
          </p:cNvPr>
          <p:cNvSpPr>
            <a:spLocks noGrp="1"/>
          </p:cNvSpPr>
          <p:nvPr>
            <p:ph type="title"/>
          </p:nvPr>
        </p:nvSpPr>
        <p:spPr>
          <a:xfrm>
            <a:off x="838200" y="556995"/>
            <a:ext cx="10515600" cy="1133693"/>
          </a:xfrm>
        </p:spPr>
        <p:txBody>
          <a:bodyPr>
            <a:normAutofit/>
          </a:bodyPr>
          <a:lstStyle/>
          <a:p>
            <a:r>
              <a:rPr lang="en-GB" sz="5200" dirty="0"/>
              <a:t>What can we do in our consultations</a:t>
            </a:r>
          </a:p>
        </p:txBody>
      </p:sp>
      <p:graphicFrame>
        <p:nvGraphicFramePr>
          <p:cNvPr id="4" name="Content Placeholder 3">
            <a:extLst>
              <a:ext uri="{FF2B5EF4-FFF2-40B4-BE49-F238E27FC236}">
                <a16:creationId xmlns:a16="http://schemas.microsoft.com/office/drawing/2014/main" id="{30AAF233-704D-ED67-003C-FF3A641518D7}"/>
              </a:ext>
            </a:extLst>
          </p:cNvPr>
          <p:cNvGraphicFramePr>
            <a:graphicFrameLocks noGrp="1"/>
          </p:cNvGraphicFramePr>
          <p:nvPr>
            <p:ph idx="1"/>
            <p:extLst>
              <p:ext uri="{D42A27DB-BD31-4B8C-83A1-F6EECF244321}">
                <p14:modId xmlns:p14="http://schemas.microsoft.com/office/powerpoint/2010/main" val="50140104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3303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5181753-332F-A0F2-E7C2-810B43E90A98}"/>
              </a:ext>
            </a:extLst>
          </p:cNvPr>
          <p:cNvSpPr>
            <a:spLocks noGrp="1"/>
          </p:cNvSpPr>
          <p:nvPr>
            <p:ph type="title"/>
          </p:nvPr>
        </p:nvSpPr>
        <p:spPr>
          <a:xfrm>
            <a:off x="609600" y="274638"/>
            <a:ext cx="10972800" cy="1143000"/>
          </a:xfrm>
        </p:spPr>
        <p:txBody>
          <a:bodyPr>
            <a:normAutofit/>
          </a:bodyPr>
          <a:lstStyle/>
          <a:p>
            <a:r>
              <a:rPr lang="en-GB" dirty="0">
                <a:latin typeface="Calibri Light" panose="020F0302020204030204" pitchFamily="34" charset="0"/>
                <a:cs typeface="Calibri Light" panose="020F0302020204030204" pitchFamily="34" charset="0"/>
              </a:rPr>
              <a:t>Role play- Acute setting </a:t>
            </a:r>
          </a:p>
        </p:txBody>
      </p:sp>
      <p:graphicFrame>
        <p:nvGraphicFramePr>
          <p:cNvPr id="9" name="Content Placeholder 8">
            <a:extLst>
              <a:ext uri="{FF2B5EF4-FFF2-40B4-BE49-F238E27FC236}">
                <a16:creationId xmlns:a16="http://schemas.microsoft.com/office/drawing/2014/main" id="{C5D6E33D-0821-90A5-06AB-BAE9932F03ED}"/>
              </a:ext>
            </a:extLst>
          </p:cNvPr>
          <p:cNvGraphicFramePr>
            <a:graphicFrameLocks noGrp="1"/>
          </p:cNvGraphicFramePr>
          <p:nvPr>
            <p:ph idx="1"/>
            <p:extLst>
              <p:ext uri="{D42A27DB-BD31-4B8C-83A1-F6EECF244321}">
                <p14:modId xmlns:p14="http://schemas.microsoft.com/office/powerpoint/2010/main" val="2354507846"/>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3798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320E6-F963-AE83-6115-A0E1ADE41192}"/>
              </a:ext>
            </a:extLst>
          </p:cNvPr>
          <p:cNvSpPr>
            <a:spLocks noGrp="1"/>
          </p:cNvSpPr>
          <p:nvPr>
            <p:ph type="title"/>
          </p:nvPr>
        </p:nvSpPr>
        <p:spPr>
          <a:xfrm>
            <a:off x="609600" y="274638"/>
            <a:ext cx="10972800" cy="1143000"/>
          </a:xfrm>
        </p:spPr>
        <p:txBody>
          <a:bodyPr>
            <a:normAutofit/>
          </a:bodyPr>
          <a:lstStyle/>
          <a:p>
            <a:r>
              <a:rPr lang="en-GB" dirty="0">
                <a:latin typeface="Calibri Light" panose="020F0302020204030204" pitchFamily="34" charset="0"/>
                <a:cs typeface="Calibri Light" panose="020F0302020204030204" pitchFamily="34" charset="0"/>
              </a:rPr>
              <a:t>Role play – Community setting</a:t>
            </a:r>
          </a:p>
        </p:txBody>
      </p:sp>
      <p:graphicFrame>
        <p:nvGraphicFramePr>
          <p:cNvPr id="5" name="Content Placeholder 4">
            <a:extLst>
              <a:ext uri="{FF2B5EF4-FFF2-40B4-BE49-F238E27FC236}">
                <a16:creationId xmlns:a16="http://schemas.microsoft.com/office/drawing/2014/main" id="{171391DC-784A-8B1C-38A4-417CFF8B928D}"/>
              </a:ext>
            </a:extLst>
          </p:cNvPr>
          <p:cNvGraphicFramePr>
            <a:graphicFrameLocks noGrp="1"/>
          </p:cNvGraphicFramePr>
          <p:nvPr>
            <p:ph idx="1"/>
            <p:extLst>
              <p:ext uri="{D42A27DB-BD31-4B8C-83A1-F6EECF244321}">
                <p14:modId xmlns:p14="http://schemas.microsoft.com/office/powerpoint/2010/main" val="1914897594"/>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7980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939F4-E900-FA63-4058-A525A7E814B2}"/>
              </a:ext>
            </a:extLst>
          </p:cNvPr>
          <p:cNvSpPr>
            <a:spLocks noGrp="1"/>
          </p:cNvSpPr>
          <p:nvPr>
            <p:ph type="title"/>
          </p:nvPr>
        </p:nvSpPr>
        <p:spPr>
          <a:xfrm>
            <a:off x="609600" y="274638"/>
            <a:ext cx="10972800" cy="1143000"/>
          </a:xfrm>
        </p:spPr>
        <p:txBody>
          <a:bodyPr>
            <a:normAutofit/>
          </a:bodyPr>
          <a:lstStyle/>
          <a:p>
            <a:r>
              <a:rPr lang="en-GB"/>
              <a:t>Group Scenario 1 – Acute </a:t>
            </a:r>
          </a:p>
        </p:txBody>
      </p:sp>
      <p:graphicFrame>
        <p:nvGraphicFramePr>
          <p:cNvPr id="7" name="Content Placeholder 2">
            <a:extLst>
              <a:ext uri="{FF2B5EF4-FFF2-40B4-BE49-F238E27FC236}">
                <a16:creationId xmlns:a16="http://schemas.microsoft.com/office/drawing/2014/main" id="{DE2D697A-CDE3-5F48-8718-4D21AE1D2D13}"/>
              </a:ext>
            </a:extLst>
          </p:cNvPr>
          <p:cNvGraphicFramePr>
            <a:graphicFrameLocks noGrp="1"/>
          </p:cNvGraphicFramePr>
          <p:nvPr>
            <p:ph idx="1"/>
            <p:extLst>
              <p:ext uri="{D42A27DB-BD31-4B8C-83A1-F6EECF244321}">
                <p14:modId xmlns:p14="http://schemas.microsoft.com/office/powerpoint/2010/main" val="2339818681"/>
              </p:ext>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8196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0DCCB-5318-AEF4-3ED4-881EE2C1E31F}"/>
              </a:ext>
            </a:extLst>
          </p:cNvPr>
          <p:cNvSpPr>
            <a:spLocks noGrp="1"/>
          </p:cNvSpPr>
          <p:nvPr>
            <p:ph type="title"/>
          </p:nvPr>
        </p:nvSpPr>
        <p:spPr>
          <a:xfrm>
            <a:off x="609600" y="274638"/>
            <a:ext cx="10972800" cy="1143000"/>
          </a:xfrm>
        </p:spPr>
        <p:txBody>
          <a:bodyPr>
            <a:normAutofit/>
          </a:bodyPr>
          <a:lstStyle/>
          <a:p>
            <a:r>
              <a:rPr lang="en-GB" dirty="0"/>
              <a:t>Group Scenario 2- Community </a:t>
            </a:r>
          </a:p>
        </p:txBody>
      </p:sp>
      <p:graphicFrame>
        <p:nvGraphicFramePr>
          <p:cNvPr id="11" name="Diagram 10">
            <a:extLst>
              <a:ext uri="{FF2B5EF4-FFF2-40B4-BE49-F238E27FC236}">
                <a16:creationId xmlns:a16="http://schemas.microsoft.com/office/drawing/2014/main" id="{2E4EE4B6-B2B2-6D4E-1CC6-33166394D218}"/>
              </a:ext>
            </a:extLst>
          </p:cNvPr>
          <p:cNvGraphicFramePr/>
          <p:nvPr>
            <p:extLst>
              <p:ext uri="{D42A27DB-BD31-4B8C-83A1-F6EECF244321}">
                <p14:modId xmlns:p14="http://schemas.microsoft.com/office/powerpoint/2010/main" val="1714127581"/>
              </p:ext>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5061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2654EF-2866-24F9-D71F-E3B60FEA09A9}"/>
            </a:ext>
          </a:extLst>
        </p:cNvPr>
        <p:cNvGrpSpPr/>
        <p:nvPr/>
      </p:nvGrpSpPr>
      <p:grpSpPr>
        <a:xfrm>
          <a:off x="0" y="0"/>
          <a:ext cx="0" cy="0"/>
          <a:chOff x="0" y="0"/>
          <a:chExt cx="0" cy="0"/>
        </a:xfrm>
      </p:grpSpPr>
      <p:sp useBgFill="1">
        <p:nvSpPr>
          <p:cNvPr id="38919" name="Rectangle 3891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21" name="Oval 3892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4" name="Text Box 4">
            <a:extLst>
              <a:ext uri="{FF2B5EF4-FFF2-40B4-BE49-F238E27FC236}">
                <a16:creationId xmlns:a16="http://schemas.microsoft.com/office/drawing/2014/main" id="{3089495B-1086-E473-9CAD-9B0B6D86141E}"/>
              </a:ext>
            </a:extLst>
          </p:cNvPr>
          <p:cNvSpPr txBox="1">
            <a:spLocks noChangeArrowheads="1"/>
          </p:cNvSpPr>
          <p:nvPr/>
        </p:nvSpPr>
        <p:spPr bwMode="auto">
          <a:xfrm>
            <a:off x="1171074" y="1396686"/>
            <a:ext cx="3240506" cy="406462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defTabSz="457200">
              <a:defRPr sz="2400">
                <a:solidFill>
                  <a:schemeClr val="tx1"/>
                </a:solidFill>
                <a:latin typeface="Times" panose="02020603050405020304" pitchFamily="18" charset="0"/>
              </a:defRPr>
            </a:lvl1pPr>
            <a:lvl2pPr marL="742950" indent="-285750" defTabSz="457200">
              <a:defRPr sz="2400">
                <a:solidFill>
                  <a:schemeClr val="tx1"/>
                </a:solidFill>
                <a:latin typeface="Times" panose="02020603050405020304" pitchFamily="18" charset="0"/>
              </a:defRPr>
            </a:lvl2pPr>
            <a:lvl3pPr marL="1143000" indent="-228600" defTabSz="457200">
              <a:defRPr sz="2400">
                <a:solidFill>
                  <a:schemeClr val="tx1"/>
                </a:solidFill>
                <a:latin typeface="Times" panose="02020603050405020304" pitchFamily="18" charset="0"/>
              </a:defRPr>
            </a:lvl3pPr>
            <a:lvl4pPr marL="1600200" indent="-228600" defTabSz="457200">
              <a:defRPr sz="2400">
                <a:solidFill>
                  <a:schemeClr val="tx1"/>
                </a:solidFill>
                <a:latin typeface="Times" panose="02020603050405020304" pitchFamily="18" charset="0"/>
              </a:defRPr>
            </a:lvl4pPr>
            <a:lvl5pPr marL="2057400" indent="-228600" defTabSz="457200">
              <a:defRPr sz="2400">
                <a:solidFill>
                  <a:schemeClr val="tx1"/>
                </a:solidFill>
                <a:latin typeface="Times"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panose="02020603050405020304" pitchFamily="18" charset="0"/>
              </a:defRPr>
            </a:lvl9pPr>
          </a:lstStyle>
          <a:p>
            <a:pPr defTabSz="914400">
              <a:lnSpc>
                <a:spcPct val="90000"/>
              </a:lnSpc>
              <a:spcBef>
                <a:spcPct val="0"/>
              </a:spcBef>
              <a:spcAft>
                <a:spcPts val="600"/>
              </a:spcAft>
            </a:pPr>
            <a:r>
              <a:rPr lang="en-US" altLang="en-US" sz="4400" kern="1200">
                <a:solidFill>
                  <a:srgbClr val="FFFFFF"/>
                </a:solidFill>
                <a:latin typeface="+mj-lt"/>
                <a:ea typeface="+mj-ea"/>
                <a:cs typeface="+mj-cs"/>
              </a:rPr>
              <a:t>Impulse Control Disorders</a:t>
            </a:r>
          </a:p>
        </p:txBody>
      </p:sp>
      <p:sp>
        <p:nvSpPr>
          <p:cNvPr id="38923" name="Arc 3892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8925" name="Oval 3892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531" name="Text Box 5">
            <a:extLst>
              <a:ext uri="{FF2B5EF4-FFF2-40B4-BE49-F238E27FC236}">
                <a16:creationId xmlns:a16="http://schemas.microsoft.com/office/drawing/2014/main" id="{A8168F9B-9FC1-19B1-901F-63101875408C}"/>
              </a:ext>
            </a:extLst>
          </p:cNvPr>
          <p:cNvSpPr txBox="1">
            <a:spLocks noChangeArrowheads="1"/>
          </p:cNvSpPr>
          <p:nvPr/>
        </p:nvSpPr>
        <p:spPr bwMode="auto">
          <a:xfrm>
            <a:off x="5370153" y="1526033"/>
            <a:ext cx="5536397" cy="3935281"/>
          </a:xfrm>
          <a:prstGeom prst="rect">
            <a:avLst/>
          </a:prstGeom>
        </p:spPr>
        <p:txBody>
          <a:bodyPr vert="horz" lIns="91440" tIns="45720" rIns="91440" bIns="45720" rtlCol="0">
            <a:normAutofit/>
          </a:bodyPr>
          <a:lstStyle>
            <a:lvl1pPr marL="266700" indent="-266700" defTabSz="457200">
              <a:defRPr sz="2400">
                <a:solidFill>
                  <a:schemeClr val="tx1"/>
                </a:solidFill>
                <a:latin typeface="Times" panose="02020603050405020304" pitchFamily="18" charset="0"/>
              </a:defRPr>
            </a:lvl1pPr>
            <a:lvl2pPr marL="742950" indent="-285750" defTabSz="457200">
              <a:defRPr sz="2400">
                <a:solidFill>
                  <a:schemeClr val="tx1"/>
                </a:solidFill>
                <a:latin typeface="Times" panose="02020603050405020304" pitchFamily="18" charset="0"/>
              </a:defRPr>
            </a:lvl2pPr>
            <a:lvl3pPr marL="1143000" indent="-228600" defTabSz="457200">
              <a:defRPr sz="2400">
                <a:solidFill>
                  <a:schemeClr val="tx1"/>
                </a:solidFill>
                <a:latin typeface="Times" panose="02020603050405020304" pitchFamily="18" charset="0"/>
              </a:defRPr>
            </a:lvl3pPr>
            <a:lvl4pPr marL="1600200" indent="-228600" defTabSz="457200">
              <a:defRPr sz="2400">
                <a:solidFill>
                  <a:schemeClr val="tx1"/>
                </a:solidFill>
                <a:latin typeface="Times" panose="02020603050405020304" pitchFamily="18" charset="0"/>
              </a:defRPr>
            </a:lvl4pPr>
            <a:lvl5pPr marL="2057400" indent="-228600" defTabSz="457200">
              <a:defRPr sz="2400">
                <a:solidFill>
                  <a:schemeClr val="tx1"/>
                </a:solidFill>
                <a:latin typeface="Times"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panose="02020603050405020304" pitchFamily="18" charset="0"/>
              </a:defRPr>
            </a:lvl9pPr>
          </a:lstStyle>
          <a:p>
            <a:pPr marL="342900" indent="-228600" defTabSz="914400">
              <a:lnSpc>
                <a:spcPct val="90000"/>
              </a:lnSpc>
              <a:spcAft>
                <a:spcPts val="600"/>
              </a:spcAft>
              <a:buFont typeface="Arial" panose="020B0604020202020204" pitchFamily="34" charset="0"/>
              <a:buChar char="•"/>
            </a:pPr>
            <a:r>
              <a:rPr lang="en-US" sz="1500" b="0" i="0" u="none" strike="noStrike" baseline="0" dirty="0">
                <a:latin typeface="+mn-lt"/>
              </a:rPr>
              <a:t>Increase in sexual interest, arousal and behavior that is out of keeping with premorbid behavior </a:t>
            </a:r>
          </a:p>
          <a:p>
            <a:pPr indent="-228600" defTabSz="914400">
              <a:lnSpc>
                <a:spcPct val="90000"/>
              </a:lnSpc>
              <a:spcAft>
                <a:spcPts val="600"/>
              </a:spcAft>
              <a:buFont typeface="Arial" panose="020B0604020202020204" pitchFamily="34" charset="0"/>
              <a:buChar char="•"/>
            </a:pPr>
            <a:r>
              <a:rPr lang="en-US" sz="1500" dirty="0">
                <a:latin typeface="+mn-lt"/>
              </a:rPr>
              <a:t> Increased d</a:t>
            </a:r>
            <a:r>
              <a:rPr lang="en-US" sz="1500" b="0" i="0" u="none" strike="noStrike" baseline="0" dirty="0">
                <a:latin typeface="+mn-lt"/>
              </a:rPr>
              <a:t>esire and demands for sex </a:t>
            </a:r>
          </a:p>
          <a:p>
            <a:pPr indent="-228600" defTabSz="914400">
              <a:lnSpc>
                <a:spcPct val="90000"/>
              </a:lnSpc>
              <a:spcAft>
                <a:spcPts val="600"/>
              </a:spcAft>
              <a:buFont typeface="Arial" panose="020B0604020202020204" pitchFamily="34" charset="0"/>
              <a:buChar char="•"/>
            </a:pPr>
            <a:r>
              <a:rPr lang="en-US" sz="1500" dirty="0">
                <a:latin typeface="+mn-lt"/>
              </a:rPr>
              <a:t> </a:t>
            </a:r>
            <a:r>
              <a:rPr lang="en-US" sz="1500" dirty="0" err="1">
                <a:latin typeface="+mn-lt"/>
              </a:rPr>
              <a:t>T</a:t>
            </a:r>
            <a:r>
              <a:rPr lang="en-US" sz="1500" b="0" i="0" u="none" strike="noStrike" baseline="0" dirty="0" err="1">
                <a:latin typeface="+mn-lt"/>
              </a:rPr>
              <a:t>ransvestism</a:t>
            </a:r>
            <a:r>
              <a:rPr lang="en-US" sz="1500" b="0" i="0" u="none" strike="noStrike" baseline="0" dirty="0">
                <a:latin typeface="+mn-lt"/>
              </a:rPr>
              <a:t>, paraphilias, change in sexual orientation or       gender identity </a:t>
            </a:r>
          </a:p>
          <a:p>
            <a:pPr indent="-228600" defTabSz="914400">
              <a:lnSpc>
                <a:spcPct val="90000"/>
              </a:lnSpc>
              <a:spcAft>
                <a:spcPts val="600"/>
              </a:spcAft>
              <a:buFont typeface="Arial" panose="020B0604020202020204" pitchFamily="34" charset="0"/>
              <a:buChar char="•"/>
            </a:pPr>
            <a:r>
              <a:rPr lang="en-US" sz="1500" b="0" i="0" u="none" strike="noStrike" baseline="0" dirty="0">
                <a:latin typeface="+mn-lt"/>
              </a:rPr>
              <a:t>Prevalence in treated Parkinson’s Disease – up to 4% </a:t>
            </a:r>
          </a:p>
          <a:p>
            <a:pPr indent="-228600" defTabSz="914400">
              <a:lnSpc>
                <a:spcPct val="90000"/>
              </a:lnSpc>
              <a:spcAft>
                <a:spcPts val="600"/>
              </a:spcAft>
              <a:buFont typeface="Arial" panose="020B0604020202020204" pitchFamily="34" charset="0"/>
              <a:buChar char="•"/>
            </a:pPr>
            <a:r>
              <a:rPr lang="en-US" sz="1500" b="0" i="0" u="none" strike="noStrike" baseline="0" dirty="0">
                <a:latin typeface="+mn-lt"/>
              </a:rPr>
              <a:t>Prevalence in Dopamine Agonist users – up to 7.2% </a:t>
            </a:r>
          </a:p>
          <a:p>
            <a:pPr indent="-228600" defTabSz="914400">
              <a:lnSpc>
                <a:spcPct val="90000"/>
              </a:lnSpc>
              <a:spcAft>
                <a:spcPts val="600"/>
              </a:spcAft>
              <a:buFont typeface="Arial" panose="020B0604020202020204" pitchFamily="34" charset="0"/>
              <a:buChar char="•"/>
            </a:pPr>
            <a:r>
              <a:rPr lang="en-US" sz="1500" b="0" i="0" u="none" strike="noStrike" baseline="0" dirty="0">
                <a:latin typeface="+mn-lt"/>
              </a:rPr>
              <a:t>Commoner in Men and earlier onset of disease ( Parkinson’s)</a:t>
            </a:r>
          </a:p>
          <a:p>
            <a:pPr marL="38100" indent="0" algn="r" defTabSz="914400">
              <a:lnSpc>
                <a:spcPct val="90000"/>
              </a:lnSpc>
              <a:spcAft>
                <a:spcPts val="600"/>
              </a:spcAft>
            </a:pPr>
            <a:r>
              <a:rPr lang="en-US" altLang="en-US" sz="1500" dirty="0">
                <a:latin typeface="+mn-lt"/>
              </a:rPr>
              <a:t>								</a:t>
            </a:r>
            <a:r>
              <a:rPr lang="en-US" altLang="en-US" sz="1200" dirty="0">
                <a:latin typeface="+mn-lt"/>
              </a:rPr>
              <a:t>Coding, Shaw, David 2016</a:t>
            </a:r>
          </a:p>
        </p:txBody>
      </p:sp>
    </p:spTree>
    <p:extLst>
      <p:ext uri="{BB962C8B-B14F-4D97-AF65-F5344CB8AC3E}">
        <p14:creationId xmlns:p14="http://schemas.microsoft.com/office/powerpoint/2010/main" val="2479015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6B8F5C-138B-ECDE-744F-ABD6789F663E}"/>
            </a:ext>
          </a:extLst>
        </p:cNvPr>
        <p:cNvGrpSpPr/>
        <p:nvPr/>
      </p:nvGrpSpPr>
      <p:grpSpPr>
        <a:xfrm>
          <a:off x="0" y="0"/>
          <a:ext cx="0" cy="0"/>
          <a:chOff x="0" y="0"/>
          <a:chExt cx="0" cy="0"/>
        </a:xfrm>
      </p:grpSpPr>
      <p:sp useBgFill="1">
        <p:nvSpPr>
          <p:cNvPr id="38926" name="Rectangle 3892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28" name="Freeform: Shape 3892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4" name="Text Box 4">
            <a:extLst>
              <a:ext uri="{FF2B5EF4-FFF2-40B4-BE49-F238E27FC236}">
                <a16:creationId xmlns:a16="http://schemas.microsoft.com/office/drawing/2014/main" id="{15FC3A0F-513B-73A3-EB08-649AC421D290}"/>
              </a:ext>
            </a:extLst>
          </p:cNvPr>
          <p:cNvSpPr txBox="1">
            <a:spLocks noChangeArrowheads="1"/>
          </p:cNvSpPr>
          <p:nvPr/>
        </p:nvSpPr>
        <p:spPr bwMode="auto">
          <a:xfrm>
            <a:off x="686834" y="1153572"/>
            <a:ext cx="3200400" cy="44611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defTabSz="457200">
              <a:defRPr sz="2400">
                <a:solidFill>
                  <a:schemeClr val="tx1"/>
                </a:solidFill>
                <a:latin typeface="Times" panose="02020603050405020304" pitchFamily="18" charset="0"/>
              </a:defRPr>
            </a:lvl1pPr>
            <a:lvl2pPr marL="742950" indent="-285750" defTabSz="457200">
              <a:defRPr sz="2400">
                <a:solidFill>
                  <a:schemeClr val="tx1"/>
                </a:solidFill>
                <a:latin typeface="Times" panose="02020603050405020304" pitchFamily="18" charset="0"/>
              </a:defRPr>
            </a:lvl2pPr>
            <a:lvl3pPr marL="1143000" indent="-228600" defTabSz="457200">
              <a:defRPr sz="2400">
                <a:solidFill>
                  <a:schemeClr val="tx1"/>
                </a:solidFill>
                <a:latin typeface="Times" panose="02020603050405020304" pitchFamily="18" charset="0"/>
              </a:defRPr>
            </a:lvl3pPr>
            <a:lvl4pPr marL="1600200" indent="-228600" defTabSz="457200">
              <a:defRPr sz="2400">
                <a:solidFill>
                  <a:schemeClr val="tx1"/>
                </a:solidFill>
                <a:latin typeface="Times" panose="02020603050405020304" pitchFamily="18" charset="0"/>
              </a:defRPr>
            </a:lvl4pPr>
            <a:lvl5pPr marL="2057400" indent="-228600" defTabSz="457200">
              <a:defRPr sz="2400">
                <a:solidFill>
                  <a:schemeClr val="tx1"/>
                </a:solidFill>
                <a:latin typeface="Times"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panose="02020603050405020304" pitchFamily="18" charset="0"/>
              </a:defRPr>
            </a:lvl9pPr>
          </a:lstStyle>
          <a:p>
            <a:pPr defTabSz="914400">
              <a:lnSpc>
                <a:spcPct val="90000"/>
              </a:lnSpc>
              <a:spcBef>
                <a:spcPct val="0"/>
              </a:spcBef>
              <a:spcAft>
                <a:spcPts val="600"/>
              </a:spcAft>
            </a:pPr>
            <a:r>
              <a:rPr lang="en-US" altLang="en-US" sz="4400" kern="1200">
                <a:solidFill>
                  <a:srgbClr val="FFFFFF"/>
                </a:solidFill>
                <a:latin typeface="+mj-lt"/>
                <a:ea typeface="+mj-ea"/>
                <a:cs typeface="+mj-cs"/>
              </a:rPr>
              <a:t>How can it manifest?</a:t>
            </a:r>
          </a:p>
        </p:txBody>
      </p:sp>
      <p:sp>
        <p:nvSpPr>
          <p:cNvPr id="38930" name="Arc 3892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531" name="Text Box 5">
            <a:extLst>
              <a:ext uri="{FF2B5EF4-FFF2-40B4-BE49-F238E27FC236}">
                <a16:creationId xmlns:a16="http://schemas.microsoft.com/office/drawing/2014/main" id="{1590453C-0444-7472-B7BD-663D9BF27689}"/>
              </a:ext>
            </a:extLst>
          </p:cNvPr>
          <p:cNvSpPr txBox="1">
            <a:spLocks noChangeArrowheads="1"/>
          </p:cNvSpPr>
          <p:nvPr/>
        </p:nvSpPr>
        <p:spPr bwMode="auto">
          <a:xfrm>
            <a:off x="4447308" y="591344"/>
            <a:ext cx="6906491" cy="5585619"/>
          </a:xfrm>
          <a:prstGeom prst="rect">
            <a:avLst/>
          </a:prstGeom>
        </p:spPr>
        <p:txBody>
          <a:bodyPr vert="horz" lIns="91440" tIns="45720" rIns="91440" bIns="45720" rtlCol="0" anchor="ctr">
            <a:normAutofit/>
          </a:bodyPr>
          <a:lstStyle>
            <a:lvl1pPr marL="266700" indent="-266700" defTabSz="457200">
              <a:defRPr sz="2400">
                <a:solidFill>
                  <a:schemeClr val="tx1"/>
                </a:solidFill>
                <a:latin typeface="Times" panose="02020603050405020304" pitchFamily="18" charset="0"/>
              </a:defRPr>
            </a:lvl1pPr>
            <a:lvl2pPr marL="742950" indent="-285750" defTabSz="457200">
              <a:defRPr sz="2400">
                <a:solidFill>
                  <a:schemeClr val="tx1"/>
                </a:solidFill>
                <a:latin typeface="Times" panose="02020603050405020304" pitchFamily="18" charset="0"/>
              </a:defRPr>
            </a:lvl2pPr>
            <a:lvl3pPr marL="1143000" indent="-228600" defTabSz="457200">
              <a:defRPr sz="2400">
                <a:solidFill>
                  <a:schemeClr val="tx1"/>
                </a:solidFill>
                <a:latin typeface="Times" panose="02020603050405020304" pitchFamily="18" charset="0"/>
              </a:defRPr>
            </a:lvl3pPr>
            <a:lvl4pPr marL="1600200" indent="-228600" defTabSz="457200">
              <a:defRPr sz="2400">
                <a:solidFill>
                  <a:schemeClr val="tx1"/>
                </a:solidFill>
                <a:latin typeface="Times" panose="02020603050405020304" pitchFamily="18" charset="0"/>
              </a:defRPr>
            </a:lvl4pPr>
            <a:lvl5pPr marL="2057400" indent="-228600" defTabSz="457200">
              <a:defRPr sz="2400">
                <a:solidFill>
                  <a:schemeClr val="tx1"/>
                </a:solidFill>
                <a:latin typeface="Times"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panose="02020603050405020304" pitchFamily="18" charset="0"/>
              </a:defRPr>
            </a:lvl9pPr>
          </a:lstStyle>
          <a:p>
            <a:pPr indent="-228600" defTabSz="914400">
              <a:lnSpc>
                <a:spcPct val="90000"/>
              </a:lnSpc>
              <a:spcAft>
                <a:spcPts val="600"/>
              </a:spcAft>
              <a:buFont typeface="Arial" panose="020B0604020202020204" pitchFamily="34" charset="0"/>
              <a:buChar char="•"/>
            </a:pPr>
            <a:endParaRPr lang="en-US" b="0" i="0" u="none" strike="noStrike" baseline="0" dirty="0">
              <a:latin typeface="+mn-lt"/>
            </a:endParaRPr>
          </a:p>
          <a:p>
            <a:pPr marL="285750" indent="-228600" defTabSz="914400">
              <a:lnSpc>
                <a:spcPct val="90000"/>
              </a:lnSpc>
              <a:spcAft>
                <a:spcPts val="600"/>
              </a:spcAft>
              <a:buFont typeface="Arial" panose="020B0604020202020204" pitchFamily="34" charset="0"/>
              <a:buChar char="•"/>
            </a:pPr>
            <a:r>
              <a:rPr lang="en-US" b="0" i="0" u="none" strike="noStrike" baseline="0" dirty="0">
                <a:latin typeface="+mn-lt"/>
              </a:rPr>
              <a:t>Increased frequency of masturbation </a:t>
            </a:r>
          </a:p>
          <a:p>
            <a:pPr indent="-228600" defTabSz="914400">
              <a:lnSpc>
                <a:spcPct val="90000"/>
              </a:lnSpc>
              <a:spcAft>
                <a:spcPts val="600"/>
              </a:spcAft>
              <a:buFont typeface="Arial" panose="020B0604020202020204" pitchFamily="34" charset="0"/>
              <a:buChar char="•"/>
            </a:pPr>
            <a:r>
              <a:rPr lang="en-US" b="0" i="0" u="none" strike="noStrike" baseline="0" dirty="0">
                <a:latin typeface="+mn-lt"/>
              </a:rPr>
              <a:t>Partner being harassed for sex </a:t>
            </a:r>
          </a:p>
          <a:p>
            <a:pPr indent="-228600" defTabSz="914400">
              <a:lnSpc>
                <a:spcPct val="90000"/>
              </a:lnSpc>
              <a:spcAft>
                <a:spcPts val="600"/>
              </a:spcAft>
              <a:buFont typeface="Arial" panose="020B0604020202020204" pitchFamily="34" charset="0"/>
              <a:buChar char="•"/>
            </a:pPr>
            <a:r>
              <a:rPr lang="en-US" b="0" i="0" u="none" strike="noStrike" baseline="0" dirty="0">
                <a:latin typeface="+mn-lt"/>
              </a:rPr>
              <a:t>New interest in sex toys  </a:t>
            </a:r>
          </a:p>
          <a:p>
            <a:pPr indent="-228600" defTabSz="914400">
              <a:lnSpc>
                <a:spcPct val="90000"/>
              </a:lnSpc>
              <a:spcAft>
                <a:spcPts val="600"/>
              </a:spcAft>
              <a:buFont typeface="Arial" panose="020B0604020202020204" pitchFamily="34" charset="0"/>
              <a:buChar char="•"/>
            </a:pPr>
            <a:r>
              <a:rPr lang="en-US" b="0" i="0" u="none" strike="noStrike" baseline="0" dirty="0">
                <a:latin typeface="+mn-lt"/>
              </a:rPr>
              <a:t>Telephone chatlines and internet sex sites </a:t>
            </a:r>
          </a:p>
          <a:p>
            <a:pPr indent="-228600" defTabSz="914400">
              <a:lnSpc>
                <a:spcPct val="90000"/>
              </a:lnSpc>
              <a:spcAft>
                <a:spcPts val="600"/>
              </a:spcAft>
              <a:buFont typeface="Arial" panose="020B0604020202020204" pitchFamily="34" charset="0"/>
              <a:buChar char="•"/>
            </a:pPr>
            <a:r>
              <a:rPr lang="en-US" b="0" i="0" u="none" strike="noStrike" baseline="0" dirty="0">
                <a:latin typeface="+mn-lt"/>
              </a:rPr>
              <a:t> Voyeurism </a:t>
            </a:r>
          </a:p>
          <a:p>
            <a:pPr indent="-228600" defTabSz="914400">
              <a:lnSpc>
                <a:spcPct val="90000"/>
              </a:lnSpc>
              <a:spcAft>
                <a:spcPts val="600"/>
              </a:spcAft>
              <a:buFont typeface="Arial" panose="020B0604020202020204" pitchFamily="34" charset="0"/>
              <a:buChar char="•"/>
            </a:pPr>
            <a:r>
              <a:rPr lang="en-US" b="0" i="0" u="none" strike="noStrike" baseline="0" dirty="0">
                <a:latin typeface="+mn-lt"/>
              </a:rPr>
              <a:t>Indecent exposure </a:t>
            </a:r>
          </a:p>
          <a:p>
            <a:pPr indent="-228600" defTabSz="914400">
              <a:lnSpc>
                <a:spcPct val="90000"/>
              </a:lnSpc>
              <a:spcAft>
                <a:spcPts val="600"/>
              </a:spcAft>
              <a:buFont typeface="Arial" panose="020B0604020202020204" pitchFamily="34" charset="0"/>
              <a:buChar char="•"/>
            </a:pPr>
            <a:r>
              <a:rPr lang="en-US" b="0" i="0" u="none" strike="noStrike" baseline="0" dirty="0">
                <a:latin typeface="+mn-lt"/>
              </a:rPr>
              <a:t>Use of sex workers </a:t>
            </a:r>
          </a:p>
          <a:p>
            <a:pPr indent="-228600" defTabSz="914400">
              <a:lnSpc>
                <a:spcPct val="90000"/>
              </a:lnSpc>
              <a:spcAft>
                <a:spcPts val="600"/>
              </a:spcAft>
              <a:buFont typeface="Arial" panose="020B0604020202020204" pitchFamily="34" charset="0"/>
              <a:buChar char="•"/>
            </a:pPr>
            <a:r>
              <a:rPr lang="en-US" b="0" i="0" u="none" strike="noStrike" baseline="0" dirty="0">
                <a:latin typeface="+mn-lt"/>
              </a:rPr>
              <a:t>Multiple sexual relationships </a:t>
            </a:r>
          </a:p>
          <a:p>
            <a:pPr indent="-228600" defTabSz="914400">
              <a:lnSpc>
                <a:spcPct val="90000"/>
              </a:lnSpc>
              <a:spcAft>
                <a:spcPts val="600"/>
              </a:spcAft>
              <a:buFont typeface="Arial" panose="020B0604020202020204" pitchFamily="34" charset="0"/>
              <a:buChar char="•"/>
            </a:pPr>
            <a:r>
              <a:rPr lang="en-US" b="0" i="0" u="none" strike="noStrike" baseline="0" dirty="0">
                <a:latin typeface="+mn-lt"/>
              </a:rPr>
              <a:t>Assault</a:t>
            </a:r>
            <a:r>
              <a:rPr lang="en-US" dirty="0">
                <a:latin typeface="+mn-lt"/>
              </a:rPr>
              <a:t>                                                     </a:t>
            </a:r>
            <a:endParaRPr lang="en-US" b="0" i="0" u="none" strike="noStrike" baseline="0" dirty="0">
              <a:latin typeface="+mn-lt"/>
            </a:endParaRPr>
          </a:p>
        </p:txBody>
      </p:sp>
    </p:spTree>
    <p:extLst>
      <p:ext uri="{BB962C8B-B14F-4D97-AF65-F5344CB8AC3E}">
        <p14:creationId xmlns:p14="http://schemas.microsoft.com/office/powerpoint/2010/main" val="4225529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01BCDF-67B3-EC76-FE9D-8DC5CC99100E}"/>
              </a:ext>
            </a:extLst>
          </p:cNvPr>
          <p:cNvSpPr>
            <a:spLocks noGrp="1"/>
          </p:cNvSpPr>
          <p:nvPr>
            <p:ph type="title"/>
          </p:nvPr>
        </p:nvSpPr>
        <p:spPr>
          <a:xfrm>
            <a:off x="841248" y="334644"/>
            <a:ext cx="10509504" cy="1076914"/>
          </a:xfrm>
        </p:spPr>
        <p:txBody>
          <a:bodyPr vert="horz" lIns="91440" tIns="45720" rIns="91440" bIns="45720" rtlCol="0" anchor="ctr">
            <a:normAutofit/>
          </a:bodyPr>
          <a:lstStyle/>
          <a:p>
            <a:r>
              <a:rPr lang="en-US" sz="4000" kern="1200">
                <a:latin typeface="+mj-lt"/>
                <a:ea typeface="+mj-ea"/>
                <a:cs typeface="+mj-cs"/>
              </a:rPr>
              <a:t>Agenda</a:t>
            </a:r>
          </a:p>
        </p:txBody>
      </p:sp>
      <p:sp>
        <p:nvSpPr>
          <p:cNvPr id="45" name="Rectangle 44">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7" name="Rectangle 46">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DAD1CA9-E1FE-3221-85CD-87F407C7C7B6}"/>
              </a:ext>
            </a:extLst>
          </p:cNvPr>
          <p:cNvPicPr>
            <a:picLocks noChangeAspect="1"/>
          </p:cNvPicPr>
          <p:nvPr/>
        </p:nvPicPr>
        <p:blipFill>
          <a:blip r:embed="rId2"/>
          <a:stretch>
            <a:fillRect/>
          </a:stretch>
        </p:blipFill>
        <p:spPr>
          <a:xfrm>
            <a:off x="9949758" y="449832"/>
            <a:ext cx="1668790" cy="790308"/>
          </a:xfrm>
          <a:prstGeom prst="rect">
            <a:avLst/>
          </a:prstGeom>
        </p:spPr>
      </p:pic>
      <p:graphicFrame>
        <p:nvGraphicFramePr>
          <p:cNvPr id="4" name="Content Placeholder 3">
            <a:extLst>
              <a:ext uri="{FF2B5EF4-FFF2-40B4-BE49-F238E27FC236}">
                <a16:creationId xmlns:a16="http://schemas.microsoft.com/office/drawing/2014/main" id="{D74F594C-7126-EB18-E089-B451BFE87C14}"/>
              </a:ext>
            </a:extLst>
          </p:cNvPr>
          <p:cNvGraphicFramePr>
            <a:graphicFrameLocks noGrp="1"/>
          </p:cNvGraphicFramePr>
          <p:nvPr>
            <p:ph idx="1"/>
            <p:extLst>
              <p:ext uri="{D42A27DB-BD31-4B8C-83A1-F6EECF244321}">
                <p14:modId xmlns:p14="http://schemas.microsoft.com/office/powerpoint/2010/main" val="2157401422"/>
              </p:ext>
            </p:extLst>
          </p:nvPr>
        </p:nvGraphicFramePr>
        <p:xfrm>
          <a:off x="843149" y="1737360"/>
          <a:ext cx="10496560" cy="4535428"/>
        </p:xfrm>
        <a:graphic>
          <a:graphicData uri="http://schemas.openxmlformats.org/drawingml/2006/table">
            <a:tbl>
              <a:tblPr firstRow="1" firstCol="1" bandRow="1">
                <a:tableStyleId>{0E3FDE45-AF77-4B5C-9715-49D594BDF05E}</a:tableStyleId>
              </a:tblPr>
              <a:tblGrid>
                <a:gridCol w="2739874">
                  <a:extLst>
                    <a:ext uri="{9D8B030D-6E8A-4147-A177-3AD203B41FA5}">
                      <a16:colId xmlns:a16="http://schemas.microsoft.com/office/drawing/2014/main" val="3484500294"/>
                    </a:ext>
                  </a:extLst>
                </a:gridCol>
                <a:gridCol w="3827917">
                  <a:extLst>
                    <a:ext uri="{9D8B030D-6E8A-4147-A177-3AD203B41FA5}">
                      <a16:colId xmlns:a16="http://schemas.microsoft.com/office/drawing/2014/main" val="2772231007"/>
                    </a:ext>
                  </a:extLst>
                </a:gridCol>
                <a:gridCol w="3928769">
                  <a:extLst>
                    <a:ext uri="{9D8B030D-6E8A-4147-A177-3AD203B41FA5}">
                      <a16:colId xmlns:a16="http://schemas.microsoft.com/office/drawing/2014/main" val="675990663"/>
                    </a:ext>
                  </a:extLst>
                </a:gridCol>
              </a:tblGrid>
              <a:tr h="893225">
                <a:tc>
                  <a:txBody>
                    <a:bodyPr/>
                    <a:lstStyle/>
                    <a:p>
                      <a:pPr algn="ctr">
                        <a:lnSpc>
                          <a:spcPct val="107000"/>
                        </a:lnSpc>
                        <a:spcAft>
                          <a:spcPts val="800"/>
                        </a:spcAft>
                      </a:pPr>
                      <a:r>
                        <a:rPr lang="en-GB" sz="1900" b="0" kern="100" cap="none" spc="0">
                          <a:solidFill>
                            <a:schemeClr val="tx1"/>
                          </a:solidFill>
                          <a:effectLst/>
                        </a:rPr>
                        <a:t>13.00 – 13.40 </a:t>
                      </a:r>
                      <a:endParaRPr lang="en-GB" sz="1900" b="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2634" marR="135113" marT="29325" marB="219930" anchor="b"/>
                </a:tc>
                <a:tc>
                  <a:txBody>
                    <a:bodyPr/>
                    <a:lstStyle/>
                    <a:p>
                      <a:pPr algn="ctr">
                        <a:lnSpc>
                          <a:spcPct val="107000"/>
                        </a:lnSpc>
                        <a:spcAft>
                          <a:spcPts val="800"/>
                        </a:spcAft>
                      </a:pPr>
                      <a:r>
                        <a:rPr lang="en-GB" sz="1900" b="0" kern="100" cap="none" spc="0">
                          <a:solidFill>
                            <a:schemeClr val="tx1"/>
                          </a:solidFill>
                          <a:effectLst/>
                        </a:rPr>
                        <a:t>Introductions &amp; Session Recap</a:t>
                      </a:r>
                      <a:endParaRPr lang="en-GB" sz="1900" b="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2634" marR="135113" marT="29325" marB="219930" anchor="b"/>
                </a:tc>
                <a:tc>
                  <a:txBody>
                    <a:bodyPr/>
                    <a:lstStyle/>
                    <a:p>
                      <a:pPr algn="ctr">
                        <a:lnSpc>
                          <a:spcPct val="107000"/>
                        </a:lnSpc>
                        <a:spcAft>
                          <a:spcPts val="800"/>
                        </a:spcAft>
                      </a:pPr>
                      <a:r>
                        <a:rPr lang="en-GB" sz="1900" b="0" kern="100" cap="none" spc="0">
                          <a:solidFill>
                            <a:schemeClr val="tx1"/>
                          </a:solidFill>
                          <a:effectLst/>
                        </a:rPr>
                        <a:t>Farheen Akhtar &amp; Dr Tamsin Collins</a:t>
                      </a:r>
                      <a:endParaRPr lang="en-GB" sz="1900" b="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2634" marR="135113" marT="29325" marB="219930" anchor="b"/>
                </a:tc>
                <a:extLst>
                  <a:ext uri="{0D108BD9-81ED-4DB2-BD59-A6C34878D82A}">
                    <a16:rowId xmlns:a16="http://schemas.microsoft.com/office/drawing/2014/main" val="3244410675"/>
                  </a:ext>
                </a:extLst>
              </a:tr>
              <a:tr h="582760">
                <a:tc>
                  <a:txBody>
                    <a:bodyPr/>
                    <a:lstStyle/>
                    <a:p>
                      <a:pPr algn="ctr">
                        <a:lnSpc>
                          <a:spcPct val="107000"/>
                        </a:lnSpc>
                        <a:spcAft>
                          <a:spcPts val="800"/>
                        </a:spcAft>
                      </a:pPr>
                      <a:r>
                        <a:rPr lang="en-GB" sz="1900" b="1" kern="100" cap="none" spc="0">
                          <a:solidFill>
                            <a:schemeClr val="tx1"/>
                          </a:solidFill>
                          <a:effectLst/>
                        </a:rPr>
                        <a:t>13.40 – 14.30 </a:t>
                      </a:r>
                      <a:endParaRPr lang="en-GB" sz="1900" b="1"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2634" marR="135113" marT="29325" marB="219930"/>
                </a:tc>
                <a:tc>
                  <a:txBody>
                    <a:bodyPr/>
                    <a:lstStyle/>
                    <a:p>
                      <a:pPr algn="ctr">
                        <a:lnSpc>
                          <a:spcPct val="107000"/>
                        </a:lnSpc>
                        <a:spcAft>
                          <a:spcPts val="800"/>
                        </a:spcAft>
                      </a:pPr>
                      <a:r>
                        <a:rPr lang="en-GB" sz="1900" kern="100" cap="none" spc="0">
                          <a:solidFill>
                            <a:schemeClr val="tx1"/>
                          </a:solidFill>
                          <a:effectLst/>
                        </a:rPr>
                        <a:t>Role Play &amp; Reflections</a:t>
                      </a:r>
                      <a:endParaRPr lang="en-GB" sz="19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2634" marR="135113" marT="29325" marB="219930"/>
                </a:tc>
                <a:tc>
                  <a:txBody>
                    <a:bodyPr/>
                    <a:lstStyle/>
                    <a:p>
                      <a:pPr algn="ctr">
                        <a:lnSpc>
                          <a:spcPct val="107000"/>
                        </a:lnSpc>
                        <a:spcAft>
                          <a:spcPts val="800"/>
                        </a:spcAft>
                      </a:pPr>
                      <a:r>
                        <a:rPr lang="en-GB" sz="1900" kern="100" cap="none" spc="0">
                          <a:solidFill>
                            <a:schemeClr val="tx1"/>
                          </a:solidFill>
                          <a:effectLst/>
                        </a:rPr>
                        <a:t>Leona Rose &amp; Jo Stevens </a:t>
                      </a:r>
                      <a:endParaRPr lang="en-GB" sz="19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2634" marR="135113" marT="29325" marB="219930"/>
                </a:tc>
                <a:extLst>
                  <a:ext uri="{0D108BD9-81ED-4DB2-BD59-A6C34878D82A}">
                    <a16:rowId xmlns:a16="http://schemas.microsoft.com/office/drawing/2014/main" val="892006774"/>
                  </a:ext>
                </a:extLst>
              </a:tr>
              <a:tr h="582760">
                <a:tc>
                  <a:txBody>
                    <a:bodyPr/>
                    <a:lstStyle/>
                    <a:p>
                      <a:pPr algn="ctr">
                        <a:lnSpc>
                          <a:spcPct val="107000"/>
                        </a:lnSpc>
                        <a:spcAft>
                          <a:spcPts val="800"/>
                        </a:spcAft>
                      </a:pPr>
                      <a:r>
                        <a:rPr lang="en-GB" sz="1900" b="1" kern="100" cap="none" spc="0">
                          <a:solidFill>
                            <a:schemeClr val="tx1"/>
                          </a:solidFill>
                          <a:effectLst/>
                        </a:rPr>
                        <a:t>14.30 – 14.45 </a:t>
                      </a:r>
                      <a:endParaRPr lang="en-GB" sz="1900" b="1"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2634" marR="135113" marT="29325" marB="219930"/>
                </a:tc>
                <a:tc>
                  <a:txBody>
                    <a:bodyPr/>
                    <a:lstStyle/>
                    <a:p>
                      <a:pPr algn="ctr">
                        <a:lnSpc>
                          <a:spcPct val="107000"/>
                        </a:lnSpc>
                        <a:spcAft>
                          <a:spcPts val="800"/>
                        </a:spcAft>
                      </a:pPr>
                      <a:r>
                        <a:rPr lang="en-GB" sz="1900" kern="100" cap="none" spc="0">
                          <a:solidFill>
                            <a:schemeClr val="tx1"/>
                          </a:solidFill>
                          <a:effectLst/>
                        </a:rPr>
                        <a:t>Coffee Break</a:t>
                      </a:r>
                      <a:endParaRPr lang="en-GB" sz="19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2634" marR="135113" marT="29325" marB="219930"/>
                </a:tc>
                <a:tc>
                  <a:txBody>
                    <a:bodyPr/>
                    <a:lstStyle/>
                    <a:p>
                      <a:pPr algn="ctr">
                        <a:lnSpc>
                          <a:spcPct val="107000"/>
                        </a:lnSpc>
                        <a:spcAft>
                          <a:spcPts val="800"/>
                        </a:spcAft>
                      </a:pPr>
                      <a:r>
                        <a:rPr lang="en-GB" sz="1900" kern="100" cap="none" spc="0">
                          <a:solidFill>
                            <a:schemeClr val="tx1"/>
                          </a:solidFill>
                          <a:effectLst/>
                        </a:rPr>
                        <a:t> </a:t>
                      </a:r>
                      <a:endParaRPr lang="en-GB" sz="19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2634" marR="135113" marT="29325" marB="219930"/>
                </a:tc>
                <a:extLst>
                  <a:ext uri="{0D108BD9-81ED-4DB2-BD59-A6C34878D82A}">
                    <a16:rowId xmlns:a16="http://schemas.microsoft.com/office/drawing/2014/main" val="3836256095"/>
                  </a:ext>
                </a:extLst>
              </a:tr>
              <a:tr h="582760">
                <a:tc>
                  <a:txBody>
                    <a:bodyPr/>
                    <a:lstStyle/>
                    <a:p>
                      <a:pPr algn="ctr">
                        <a:lnSpc>
                          <a:spcPct val="107000"/>
                        </a:lnSpc>
                        <a:spcAft>
                          <a:spcPts val="800"/>
                        </a:spcAft>
                      </a:pPr>
                      <a:r>
                        <a:rPr lang="en-GB" sz="1900" b="1" kern="100" cap="none" spc="0">
                          <a:solidFill>
                            <a:schemeClr val="tx1"/>
                          </a:solidFill>
                          <a:effectLst/>
                        </a:rPr>
                        <a:t>14.45 – 15.15</a:t>
                      </a:r>
                      <a:endParaRPr lang="en-GB" sz="1900" b="1"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2634" marR="135113" marT="29325" marB="219930"/>
                </a:tc>
                <a:tc>
                  <a:txBody>
                    <a:bodyPr/>
                    <a:lstStyle/>
                    <a:p>
                      <a:pPr algn="ctr">
                        <a:lnSpc>
                          <a:spcPct val="107000"/>
                        </a:lnSpc>
                        <a:spcAft>
                          <a:spcPts val="800"/>
                        </a:spcAft>
                      </a:pPr>
                      <a:r>
                        <a:rPr lang="en-GB" sz="1900" kern="100" cap="none" spc="0">
                          <a:solidFill>
                            <a:schemeClr val="tx1"/>
                          </a:solidFill>
                          <a:effectLst/>
                        </a:rPr>
                        <a:t>Group Work</a:t>
                      </a:r>
                      <a:endParaRPr lang="en-GB" sz="19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2634" marR="135113" marT="29325" marB="219930"/>
                </a:tc>
                <a:tc>
                  <a:txBody>
                    <a:bodyPr/>
                    <a:lstStyle/>
                    <a:p>
                      <a:pPr algn="ctr">
                        <a:lnSpc>
                          <a:spcPct val="107000"/>
                        </a:lnSpc>
                        <a:spcAft>
                          <a:spcPts val="800"/>
                        </a:spcAft>
                      </a:pPr>
                      <a:r>
                        <a:rPr lang="en-GB" sz="1900" kern="100" cap="none" spc="0">
                          <a:solidFill>
                            <a:schemeClr val="tx1"/>
                          </a:solidFill>
                          <a:effectLst/>
                        </a:rPr>
                        <a:t>All</a:t>
                      </a:r>
                      <a:endParaRPr lang="en-GB" sz="19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2634" marR="135113" marT="29325" marB="219930"/>
                </a:tc>
                <a:extLst>
                  <a:ext uri="{0D108BD9-81ED-4DB2-BD59-A6C34878D82A}">
                    <a16:rowId xmlns:a16="http://schemas.microsoft.com/office/drawing/2014/main" val="2504329815"/>
                  </a:ext>
                </a:extLst>
              </a:tr>
              <a:tr h="1311163">
                <a:tc>
                  <a:txBody>
                    <a:bodyPr/>
                    <a:lstStyle/>
                    <a:p>
                      <a:pPr marL="742950" lvl="1" indent="-285750" algn="ctr">
                        <a:lnSpc>
                          <a:spcPct val="107000"/>
                        </a:lnSpc>
                        <a:spcAft>
                          <a:spcPts val="800"/>
                        </a:spcAft>
                        <a:buFont typeface="+mj-lt"/>
                        <a:buAutoNum type="arabicPeriod" startAt="15"/>
                      </a:pPr>
                      <a:r>
                        <a:rPr lang="en-GB" sz="1900" b="1" kern="100" cap="none" spc="0">
                          <a:solidFill>
                            <a:schemeClr val="tx1"/>
                          </a:solidFill>
                          <a:effectLst/>
                        </a:rPr>
                        <a:t>– 15.45</a:t>
                      </a:r>
                      <a:endParaRPr lang="en-GB" sz="1900" b="1"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2634" marR="135113" marT="29325" marB="219930"/>
                </a:tc>
                <a:tc>
                  <a:txBody>
                    <a:bodyPr/>
                    <a:lstStyle/>
                    <a:p>
                      <a:pPr algn="ctr">
                        <a:lnSpc>
                          <a:spcPct val="107000"/>
                        </a:lnSpc>
                        <a:spcAft>
                          <a:spcPts val="800"/>
                        </a:spcAft>
                      </a:pPr>
                      <a:r>
                        <a:rPr lang="en-GB" sz="1900" kern="100" cap="none" spc="0">
                          <a:solidFill>
                            <a:schemeClr val="tx1"/>
                          </a:solidFill>
                          <a:effectLst/>
                        </a:rPr>
                        <a:t>Complex case discussion on Brain Injury Perspective and</a:t>
                      </a:r>
                    </a:p>
                    <a:p>
                      <a:pPr algn="ctr">
                        <a:lnSpc>
                          <a:spcPct val="107000"/>
                        </a:lnSpc>
                        <a:spcAft>
                          <a:spcPts val="800"/>
                        </a:spcAft>
                      </a:pPr>
                      <a:r>
                        <a:rPr lang="en-GB" sz="1900" kern="100" cap="none" spc="0">
                          <a:solidFill>
                            <a:schemeClr val="tx1"/>
                          </a:solidFill>
                          <a:effectLst/>
                        </a:rPr>
                        <a:t>Assistive Technology</a:t>
                      </a:r>
                      <a:endParaRPr lang="en-GB" sz="19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2634" marR="135113" marT="29325" marB="219930"/>
                </a:tc>
                <a:tc>
                  <a:txBody>
                    <a:bodyPr/>
                    <a:lstStyle/>
                    <a:p>
                      <a:pPr algn="ctr">
                        <a:lnSpc>
                          <a:spcPct val="107000"/>
                        </a:lnSpc>
                        <a:spcAft>
                          <a:spcPts val="800"/>
                        </a:spcAft>
                      </a:pPr>
                      <a:r>
                        <a:rPr lang="en-GB" sz="1900" kern="100" cap="none" spc="0">
                          <a:solidFill>
                            <a:schemeClr val="tx1"/>
                          </a:solidFill>
                          <a:effectLst/>
                        </a:rPr>
                        <a:t>All</a:t>
                      </a:r>
                      <a:endParaRPr lang="en-GB" sz="19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2634" marR="135113" marT="29325" marB="219930"/>
                </a:tc>
                <a:extLst>
                  <a:ext uri="{0D108BD9-81ED-4DB2-BD59-A6C34878D82A}">
                    <a16:rowId xmlns:a16="http://schemas.microsoft.com/office/drawing/2014/main" val="4237231615"/>
                  </a:ext>
                </a:extLst>
              </a:tr>
              <a:tr h="582760">
                <a:tc>
                  <a:txBody>
                    <a:bodyPr/>
                    <a:lstStyle/>
                    <a:p>
                      <a:pPr algn="ctr">
                        <a:lnSpc>
                          <a:spcPct val="107000"/>
                        </a:lnSpc>
                        <a:spcAft>
                          <a:spcPts val="800"/>
                        </a:spcAft>
                      </a:pPr>
                      <a:r>
                        <a:rPr lang="en-GB" sz="1900" b="1" kern="100" cap="none" spc="0">
                          <a:solidFill>
                            <a:schemeClr val="tx1"/>
                          </a:solidFill>
                          <a:effectLst/>
                        </a:rPr>
                        <a:t>15.45-16.00</a:t>
                      </a:r>
                      <a:endParaRPr lang="en-GB" sz="1900" b="1"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2634" marR="135113" marT="29325" marB="219930"/>
                </a:tc>
                <a:tc>
                  <a:txBody>
                    <a:bodyPr/>
                    <a:lstStyle/>
                    <a:p>
                      <a:pPr algn="ctr">
                        <a:lnSpc>
                          <a:spcPct val="107000"/>
                        </a:lnSpc>
                        <a:spcAft>
                          <a:spcPts val="800"/>
                        </a:spcAft>
                      </a:pPr>
                      <a:r>
                        <a:rPr lang="en-GB" sz="1900" kern="100" cap="none" spc="0">
                          <a:solidFill>
                            <a:schemeClr val="tx1"/>
                          </a:solidFill>
                          <a:effectLst/>
                        </a:rPr>
                        <a:t>Evaluation &amp; Close </a:t>
                      </a:r>
                      <a:endParaRPr lang="en-GB" sz="19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2634" marR="135113" marT="29325" marB="219930"/>
                </a:tc>
                <a:tc>
                  <a:txBody>
                    <a:bodyPr/>
                    <a:lstStyle/>
                    <a:p>
                      <a:pPr algn="ctr">
                        <a:lnSpc>
                          <a:spcPct val="107000"/>
                        </a:lnSpc>
                        <a:spcAft>
                          <a:spcPts val="800"/>
                        </a:spcAft>
                      </a:pPr>
                      <a:r>
                        <a:rPr lang="en-GB" sz="1900" kern="100" cap="none" spc="0">
                          <a:solidFill>
                            <a:schemeClr val="tx1"/>
                          </a:solidFill>
                          <a:effectLst/>
                        </a:rPr>
                        <a:t>Farheen Akhtar</a:t>
                      </a:r>
                      <a:endParaRPr lang="en-GB" sz="19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2634" marR="135113" marT="29325" marB="219930"/>
                </a:tc>
                <a:extLst>
                  <a:ext uri="{0D108BD9-81ED-4DB2-BD59-A6C34878D82A}">
                    <a16:rowId xmlns:a16="http://schemas.microsoft.com/office/drawing/2014/main" val="1784942881"/>
                  </a:ext>
                </a:extLst>
              </a:tr>
            </a:tbl>
          </a:graphicData>
        </a:graphic>
      </p:graphicFrame>
    </p:spTree>
    <p:extLst>
      <p:ext uri="{BB962C8B-B14F-4D97-AF65-F5344CB8AC3E}">
        <p14:creationId xmlns:p14="http://schemas.microsoft.com/office/powerpoint/2010/main" val="3201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AA3723-8937-1841-9490-7FC45D600D4F}"/>
            </a:ext>
          </a:extLst>
        </p:cNvPr>
        <p:cNvGrpSpPr/>
        <p:nvPr/>
      </p:nvGrpSpPr>
      <p:grpSpPr>
        <a:xfrm>
          <a:off x="0" y="0"/>
          <a:ext cx="0" cy="0"/>
          <a:chOff x="0" y="0"/>
          <a:chExt cx="0" cy="0"/>
        </a:xfrm>
      </p:grpSpPr>
      <p:sp useBgFill="1">
        <p:nvSpPr>
          <p:cNvPr id="38927" name="Rectangle 38926">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8914" name="Text Box 4">
            <a:extLst>
              <a:ext uri="{FF2B5EF4-FFF2-40B4-BE49-F238E27FC236}">
                <a16:creationId xmlns:a16="http://schemas.microsoft.com/office/drawing/2014/main" id="{6FA0DA26-0624-8DC5-07A2-18B22AB14883}"/>
              </a:ext>
            </a:extLst>
          </p:cNvPr>
          <p:cNvSpPr txBox="1">
            <a:spLocks noChangeArrowheads="1"/>
          </p:cNvSpPr>
          <p:nvPr/>
        </p:nvSpPr>
        <p:spPr bwMode="auto">
          <a:xfrm>
            <a:off x="838200" y="365125"/>
            <a:ext cx="9842237"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defTabSz="457200">
              <a:defRPr sz="2400">
                <a:solidFill>
                  <a:schemeClr val="tx1"/>
                </a:solidFill>
                <a:latin typeface="Times" panose="02020603050405020304" pitchFamily="18" charset="0"/>
              </a:defRPr>
            </a:lvl1pPr>
            <a:lvl2pPr marL="742950" indent="-285750" defTabSz="457200">
              <a:defRPr sz="2400">
                <a:solidFill>
                  <a:schemeClr val="tx1"/>
                </a:solidFill>
                <a:latin typeface="Times" panose="02020603050405020304" pitchFamily="18" charset="0"/>
              </a:defRPr>
            </a:lvl2pPr>
            <a:lvl3pPr marL="1143000" indent="-228600" defTabSz="457200">
              <a:defRPr sz="2400">
                <a:solidFill>
                  <a:schemeClr val="tx1"/>
                </a:solidFill>
                <a:latin typeface="Times" panose="02020603050405020304" pitchFamily="18" charset="0"/>
              </a:defRPr>
            </a:lvl3pPr>
            <a:lvl4pPr marL="1600200" indent="-228600" defTabSz="457200">
              <a:defRPr sz="2400">
                <a:solidFill>
                  <a:schemeClr val="tx1"/>
                </a:solidFill>
                <a:latin typeface="Times" panose="02020603050405020304" pitchFamily="18" charset="0"/>
              </a:defRPr>
            </a:lvl4pPr>
            <a:lvl5pPr marL="2057400" indent="-228600" defTabSz="457200">
              <a:defRPr sz="2400">
                <a:solidFill>
                  <a:schemeClr val="tx1"/>
                </a:solidFill>
                <a:latin typeface="Times"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panose="02020603050405020304" pitchFamily="18" charset="0"/>
              </a:defRPr>
            </a:lvl9pPr>
          </a:lstStyle>
          <a:p>
            <a:pPr defTabSz="914400">
              <a:lnSpc>
                <a:spcPct val="90000"/>
              </a:lnSpc>
              <a:spcBef>
                <a:spcPct val="0"/>
              </a:spcBef>
              <a:spcAft>
                <a:spcPts val="600"/>
              </a:spcAft>
            </a:pPr>
            <a:r>
              <a:rPr lang="en-US" altLang="en-US" sz="5600" kern="1200">
                <a:solidFill>
                  <a:schemeClr val="tx1"/>
                </a:solidFill>
                <a:latin typeface="+mj-lt"/>
                <a:ea typeface="+mj-ea"/>
                <a:cs typeface="+mj-cs"/>
              </a:rPr>
              <a:t>Challenges with management</a:t>
            </a:r>
          </a:p>
        </p:txBody>
      </p:sp>
      <p:cxnSp>
        <p:nvCxnSpPr>
          <p:cNvPr id="38929" name="Straight Connector 38928">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8931"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38933"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38935"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aphicFrame>
        <p:nvGraphicFramePr>
          <p:cNvPr id="38916" name="Text Box 5">
            <a:extLst>
              <a:ext uri="{FF2B5EF4-FFF2-40B4-BE49-F238E27FC236}">
                <a16:creationId xmlns:a16="http://schemas.microsoft.com/office/drawing/2014/main" id="{8AC45653-95D5-2E09-278F-BAA814585708}"/>
              </a:ext>
            </a:extLst>
          </p:cNvPr>
          <p:cNvGraphicFramePr/>
          <p:nvPr>
            <p:extLst>
              <p:ext uri="{D42A27DB-BD31-4B8C-83A1-F6EECF244321}">
                <p14:modId xmlns:p14="http://schemas.microsoft.com/office/powerpoint/2010/main" val="277335458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5911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E4E99C-679D-5D54-0AF0-C7725DF1403E}"/>
            </a:ext>
          </a:extLst>
        </p:cNvPr>
        <p:cNvGrpSpPr/>
        <p:nvPr/>
      </p:nvGrpSpPr>
      <p:grpSpPr>
        <a:xfrm>
          <a:off x="0" y="0"/>
          <a:ext cx="0" cy="0"/>
          <a:chOff x="0" y="0"/>
          <a:chExt cx="0" cy="0"/>
        </a:xfrm>
      </p:grpSpPr>
      <p:sp useBgFill="1">
        <p:nvSpPr>
          <p:cNvPr id="38919" name="Rectangle 3891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21" name="Oval 3892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4" name="Text Box 4">
            <a:extLst>
              <a:ext uri="{FF2B5EF4-FFF2-40B4-BE49-F238E27FC236}">
                <a16:creationId xmlns:a16="http://schemas.microsoft.com/office/drawing/2014/main" id="{FCFA7537-F4B7-BBF0-FCF9-29316FA939B3}"/>
              </a:ext>
            </a:extLst>
          </p:cNvPr>
          <p:cNvSpPr txBox="1">
            <a:spLocks noChangeArrowheads="1"/>
          </p:cNvSpPr>
          <p:nvPr/>
        </p:nvSpPr>
        <p:spPr bwMode="auto">
          <a:xfrm>
            <a:off x="1245072" y="1289765"/>
            <a:ext cx="3651101" cy="42709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defTabSz="457200">
              <a:defRPr sz="2400">
                <a:solidFill>
                  <a:schemeClr val="tx1"/>
                </a:solidFill>
                <a:latin typeface="Times" panose="02020603050405020304" pitchFamily="18" charset="0"/>
              </a:defRPr>
            </a:lvl1pPr>
            <a:lvl2pPr marL="742950" indent="-285750" defTabSz="457200">
              <a:defRPr sz="2400">
                <a:solidFill>
                  <a:schemeClr val="tx1"/>
                </a:solidFill>
                <a:latin typeface="Times" panose="02020603050405020304" pitchFamily="18" charset="0"/>
              </a:defRPr>
            </a:lvl2pPr>
            <a:lvl3pPr marL="1143000" indent="-228600" defTabSz="457200">
              <a:defRPr sz="2400">
                <a:solidFill>
                  <a:schemeClr val="tx1"/>
                </a:solidFill>
                <a:latin typeface="Times" panose="02020603050405020304" pitchFamily="18" charset="0"/>
              </a:defRPr>
            </a:lvl3pPr>
            <a:lvl4pPr marL="1600200" indent="-228600" defTabSz="457200">
              <a:defRPr sz="2400">
                <a:solidFill>
                  <a:schemeClr val="tx1"/>
                </a:solidFill>
                <a:latin typeface="Times" panose="02020603050405020304" pitchFamily="18" charset="0"/>
              </a:defRPr>
            </a:lvl4pPr>
            <a:lvl5pPr marL="2057400" indent="-228600" defTabSz="457200">
              <a:defRPr sz="2400">
                <a:solidFill>
                  <a:schemeClr val="tx1"/>
                </a:solidFill>
                <a:latin typeface="Times"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panose="02020603050405020304" pitchFamily="18" charset="0"/>
              </a:defRPr>
            </a:lvl9pPr>
          </a:lstStyle>
          <a:p>
            <a:pPr algn="ctr" defTabSz="914400">
              <a:lnSpc>
                <a:spcPct val="90000"/>
              </a:lnSpc>
              <a:spcBef>
                <a:spcPct val="0"/>
              </a:spcBef>
              <a:spcAft>
                <a:spcPts val="600"/>
              </a:spcAft>
            </a:pPr>
            <a:r>
              <a:rPr lang="en-US" altLang="en-US" sz="5600" kern="1200">
                <a:solidFill>
                  <a:srgbClr val="FFFFFF"/>
                </a:solidFill>
                <a:latin typeface="+mj-lt"/>
                <a:ea typeface="+mj-ea"/>
                <a:cs typeface="+mj-cs"/>
              </a:rPr>
              <a:t>Brain Injury</a:t>
            </a:r>
          </a:p>
        </p:txBody>
      </p:sp>
      <p:sp>
        <p:nvSpPr>
          <p:cNvPr id="3892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892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22531" name="Text Box 5">
            <a:extLst>
              <a:ext uri="{FF2B5EF4-FFF2-40B4-BE49-F238E27FC236}">
                <a16:creationId xmlns:a16="http://schemas.microsoft.com/office/drawing/2014/main" id="{E7BA039C-A244-018F-127B-B9D7D8602DDE}"/>
              </a:ext>
            </a:extLst>
          </p:cNvPr>
          <p:cNvSpPr txBox="1">
            <a:spLocks noChangeArrowheads="1"/>
          </p:cNvSpPr>
          <p:nvPr/>
        </p:nvSpPr>
        <p:spPr bwMode="auto">
          <a:xfrm>
            <a:off x="6297233" y="518400"/>
            <a:ext cx="4771607" cy="5837949"/>
          </a:xfrm>
          <a:prstGeom prst="rect">
            <a:avLst/>
          </a:prstGeom>
        </p:spPr>
        <p:txBody>
          <a:bodyPr vert="horz" lIns="91440" tIns="45720" rIns="91440" bIns="45720" rtlCol="0" anchor="ctr">
            <a:normAutofit/>
          </a:bodyPr>
          <a:lstStyle>
            <a:lvl1pPr marL="266700" indent="-266700" defTabSz="457200">
              <a:defRPr sz="2400">
                <a:solidFill>
                  <a:schemeClr val="tx1"/>
                </a:solidFill>
                <a:latin typeface="Times" panose="02020603050405020304" pitchFamily="18" charset="0"/>
              </a:defRPr>
            </a:lvl1pPr>
            <a:lvl2pPr marL="742950" indent="-285750" defTabSz="457200">
              <a:defRPr sz="2400">
                <a:solidFill>
                  <a:schemeClr val="tx1"/>
                </a:solidFill>
                <a:latin typeface="Times" panose="02020603050405020304" pitchFamily="18" charset="0"/>
              </a:defRPr>
            </a:lvl2pPr>
            <a:lvl3pPr marL="1143000" indent="-228600" defTabSz="457200">
              <a:defRPr sz="2400">
                <a:solidFill>
                  <a:schemeClr val="tx1"/>
                </a:solidFill>
                <a:latin typeface="Times" panose="02020603050405020304" pitchFamily="18" charset="0"/>
              </a:defRPr>
            </a:lvl3pPr>
            <a:lvl4pPr marL="1600200" indent="-228600" defTabSz="457200">
              <a:defRPr sz="2400">
                <a:solidFill>
                  <a:schemeClr val="tx1"/>
                </a:solidFill>
                <a:latin typeface="Times" panose="02020603050405020304" pitchFamily="18" charset="0"/>
              </a:defRPr>
            </a:lvl4pPr>
            <a:lvl5pPr marL="2057400" indent="-228600" defTabSz="457200">
              <a:defRPr sz="2400">
                <a:solidFill>
                  <a:schemeClr val="tx1"/>
                </a:solidFill>
                <a:latin typeface="Times"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panose="02020603050405020304" pitchFamily="18" charset="0"/>
              </a:defRPr>
            </a:lvl9pPr>
          </a:lstStyle>
          <a:p>
            <a:pPr indent="-228600" defTabSz="914400">
              <a:lnSpc>
                <a:spcPct val="90000"/>
              </a:lnSpc>
              <a:spcBef>
                <a:spcPct val="50000"/>
              </a:spcBef>
              <a:buFont typeface="Arial" panose="020B0604020202020204" pitchFamily="34" charset="0"/>
              <a:buChar char="•"/>
              <a:defRPr/>
            </a:pPr>
            <a:r>
              <a:rPr lang="en-US" sz="2000">
                <a:solidFill>
                  <a:schemeClr val="tx1">
                    <a:alpha val="80000"/>
                  </a:schemeClr>
                </a:solidFill>
                <a:latin typeface="+mn-lt"/>
              </a:rPr>
              <a:t>P</a:t>
            </a:r>
            <a:r>
              <a:rPr lang="en-US" sz="2000" b="0" i="0">
                <a:solidFill>
                  <a:schemeClr val="tx1">
                    <a:alpha val="80000"/>
                  </a:schemeClr>
                </a:solidFill>
                <a:effectLst/>
                <a:latin typeface="+mn-lt"/>
              </a:rPr>
              <a:t>hysical, cognitive, emotional and behavioural effects of brain injury </a:t>
            </a:r>
          </a:p>
          <a:p>
            <a:pPr indent="-228600" defTabSz="914400">
              <a:lnSpc>
                <a:spcPct val="90000"/>
              </a:lnSpc>
              <a:spcBef>
                <a:spcPct val="50000"/>
              </a:spcBef>
              <a:buFont typeface="Arial" panose="020B0604020202020204" pitchFamily="34" charset="0"/>
              <a:buChar char="•"/>
              <a:defRPr/>
            </a:pPr>
            <a:r>
              <a:rPr lang="en-US" sz="2000">
                <a:solidFill>
                  <a:schemeClr val="tx1">
                    <a:alpha val="80000"/>
                  </a:schemeClr>
                </a:solidFill>
                <a:latin typeface="+mn-lt"/>
              </a:rPr>
              <a:t>Hyposexuality more common than hypersexuality</a:t>
            </a:r>
          </a:p>
          <a:p>
            <a:pPr indent="-228600" defTabSz="914400">
              <a:lnSpc>
                <a:spcPct val="90000"/>
              </a:lnSpc>
              <a:spcBef>
                <a:spcPct val="50000"/>
              </a:spcBef>
              <a:buFont typeface="Arial" panose="020B0604020202020204" pitchFamily="34" charset="0"/>
              <a:buChar char="•"/>
              <a:defRPr/>
            </a:pPr>
            <a:r>
              <a:rPr lang="en-US" sz="2000" b="0" i="0">
                <a:solidFill>
                  <a:schemeClr val="tx1">
                    <a:alpha val="80000"/>
                  </a:schemeClr>
                </a:solidFill>
                <a:effectLst/>
                <a:latin typeface="+mn-lt"/>
              </a:rPr>
              <a:t> </a:t>
            </a:r>
            <a:r>
              <a:rPr lang="en-US" sz="2000">
                <a:solidFill>
                  <a:schemeClr val="tx1">
                    <a:alpha val="80000"/>
                  </a:schemeClr>
                </a:solidFill>
                <a:latin typeface="+mn-lt"/>
              </a:rPr>
              <a:t>B</a:t>
            </a:r>
            <a:r>
              <a:rPr lang="en-US" sz="2000" b="0" i="0">
                <a:solidFill>
                  <a:schemeClr val="tx1">
                    <a:alpha val="80000"/>
                  </a:schemeClr>
                </a:solidFill>
                <a:effectLst/>
                <a:latin typeface="+mn-lt"/>
              </a:rPr>
              <a:t>rain injury survivor may lose interest in their sexual partner </a:t>
            </a:r>
            <a:endParaRPr lang="en-US" altLang="en-US" sz="2000">
              <a:solidFill>
                <a:schemeClr val="tx1">
                  <a:alpha val="80000"/>
                </a:schemeClr>
              </a:solidFill>
              <a:latin typeface="+mn-lt"/>
            </a:endParaRPr>
          </a:p>
          <a:p>
            <a:pPr indent="-228600" defTabSz="914400">
              <a:lnSpc>
                <a:spcPct val="90000"/>
              </a:lnSpc>
              <a:spcBef>
                <a:spcPct val="50000"/>
              </a:spcBef>
              <a:buFont typeface="Arial" panose="020B0604020202020204" pitchFamily="34" charset="0"/>
              <a:buChar char="•"/>
              <a:defRPr/>
            </a:pPr>
            <a:r>
              <a:rPr lang="en-US" altLang="en-US" sz="2000">
                <a:solidFill>
                  <a:schemeClr val="tx1">
                    <a:alpha val="80000"/>
                  </a:schemeClr>
                </a:solidFill>
                <a:latin typeface="+mn-lt"/>
              </a:rPr>
              <a:t>Partner may no longer be sexually attracted to brain injury survivor- guilt and confusion</a:t>
            </a:r>
          </a:p>
          <a:p>
            <a:pPr indent="-228600" defTabSz="914400">
              <a:lnSpc>
                <a:spcPct val="90000"/>
              </a:lnSpc>
              <a:spcBef>
                <a:spcPct val="50000"/>
              </a:spcBef>
              <a:buFont typeface="Arial" panose="020B0604020202020204" pitchFamily="34" charset="0"/>
              <a:buChar char="•"/>
              <a:defRPr/>
            </a:pPr>
            <a:r>
              <a:rPr lang="en-US" altLang="en-US" sz="2000">
                <a:solidFill>
                  <a:schemeClr val="tx1">
                    <a:alpha val="80000"/>
                  </a:schemeClr>
                </a:solidFill>
                <a:latin typeface="+mn-lt"/>
              </a:rPr>
              <a:t>Personality change-  not the same person</a:t>
            </a:r>
          </a:p>
          <a:p>
            <a:pPr indent="-228600" defTabSz="914400">
              <a:lnSpc>
                <a:spcPct val="90000"/>
              </a:lnSpc>
              <a:spcBef>
                <a:spcPct val="50000"/>
              </a:spcBef>
              <a:buFont typeface="Arial" panose="020B0604020202020204" pitchFamily="34" charset="0"/>
              <a:buChar char="•"/>
              <a:defRPr/>
            </a:pPr>
            <a:endParaRPr lang="en-US" altLang="en-US" sz="2000">
              <a:solidFill>
                <a:schemeClr val="tx1">
                  <a:alpha val="80000"/>
                </a:schemeClr>
              </a:solidFill>
              <a:latin typeface="+mn-lt"/>
            </a:endParaRPr>
          </a:p>
          <a:p>
            <a:pPr marL="0" indent="-228600" defTabSz="914400">
              <a:lnSpc>
                <a:spcPct val="90000"/>
              </a:lnSpc>
              <a:spcBef>
                <a:spcPct val="50000"/>
              </a:spcBef>
              <a:buFont typeface="Arial" panose="020B0604020202020204" pitchFamily="34" charset="0"/>
              <a:buChar char="•"/>
              <a:defRPr/>
            </a:pPr>
            <a:endParaRPr lang="en-US" altLang="en-US" sz="2000">
              <a:solidFill>
                <a:schemeClr val="tx1">
                  <a:alpha val="80000"/>
                </a:schemeClr>
              </a:solidFill>
              <a:latin typeface="+mn-lt"/>
            </a:endParaRPr>
          </a:p>
        </p:txBody>
      </p:sp>
      <p:sp>
        <p:nvSpPr>
          <p:cNvPr id="3892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38929" name="Straight Connector 3892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1015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B8F5C-138B-ECDE-744F-ABD6789F663E}"/>
            </a:ext>
          </a:extLst>
        </p:cNvPr>
        <p:cNvGrpSpPr/>
        <p:nvPr/>
      </p:nvGrpSpPr>
      <p:grpSpPr>
        <a:xfrm>
          <a:off x="0" y="0"/>
          <a:ext cx="0" cy="0"/>
          <a:chOff x="0" y="0"/>
          <a:chExt cx="0" cy="0"/>
        </a:xfrm>
      </p:grpSpPr>
      <p:sp useBgFill="1">
        <p:nvSpPr>
          <p:cNvPr id="38926" name="Rectangle 3892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28" name="Freeform: Shape 3892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4" name="Text Box 4">
            <a:extLst>
              <a:ext uri="{FF2B5EF4-FFF2-40B4-BE49-F238E27FC236}">
                <a16:creationId xmlns:a16="http://schemas.microsoft.com/office/drawing/2014/main" id="{15FC3A0F-513B-73A3-EB08-649AC421D290}"/>
              </a:ext>
            </a:extLst>
          </p:cNvPr>
          <p:cNvSpPr txBox="1">
            <a:spLocks noChangeArrowheads="1"/>
          </p:cNvSpPr>
          <p:nvPr/>
        </p:nvSpPr>
        <p:spPr bwMode="auto">
          <a:xfrm>
            <a:off x="686834" y="1153572"/>
            <a:ext cx="3200400" cy="44611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defTabSz="457200">
              <a:defRPr sz="2400">
                <a:solidFill>
                  <a:schemeClr val="tx1"/>
                </a:solidFill>
                <a:latin typeface="Times" panose="02020603050405020304" pitchFamily="18" charset="0"/>
              </a:defRPr>
            </a:lvl1pPr>
            <a:lvl2pPr marL="742950" indent="-285750" defTabSz="457200">
              <a:defRPr sz="2400">
                <a:solidFill>
                  <a:schemeClr val="tx1"/>
                </a:solidFill>
                <a:latin typeface="Times" panose="02020603050405020304" pitchFamily="18" charset="0"/>
              </a:defRPr>
            </a:lvl2pPr>
            <a:lvl3pPr marL="1143000" indent="-228600" defTabSz="457200">
              <a:defRPr sz="2400">
                <a:solidFill>
                  <a:schemeClr val="tx1"/>
                </a:solidFill>
                <a:latin typeface="Times" panose="02020603050405020304" pitchFamily="18" charset="0"/>
              </a:defRPr>
            </a:lvl3pPr>
            <a:lvl4pPr marL="1600200" indent="-228600" defTabSz="457200">
              <a:defRPr sz="2400">
                <a:solidFill>
                  <a:schemeClr val="tx1"/>
                </a:solidFill>
                <a:latin typeface="Times" panose="02020603050405020304" pitchFamily="18" charset="0"/>
              </a:defRPr>
            </a:lvl4pPr>
            <a:lvl5pPr marL="2057400" indent="-228600" defTabSz="457200">
              <a:defRPr sz="2400">
                <a:solidFill>
                  <a:schemeClr val="tx1"/>
                </a:solidFill>
                <a:latin typeface="Times"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panose="02020603050405020304" pitchFamily="18" charset="0"/>
              </a:defRPr>
            </a:lvl9pPr>
          </a:lstStyle>
          <a:p>
            <a:pPr defTabSz="914400">
              <a:lnSpc>
                <a:spcPct val="90000"/>
              </a:lnSpc>
              <a:spcBef>
                <a:spcPct val="0"/>
              </a:spcBef>
              <a:spcAft>
                <a:spcPts val="600"/>
              </a:spcAft>
            </a:pPr>
            <a:r>
              <a:rPr lang="en-GB" altLang="en-US" sz="4400" dirty="0">
                <a:solidFill>
                  <a:srgbClr val="FFFFFF"/>
                </a:solidFill>
                <a:latin typeface="+mj-lt"/>
                <a:ea typeface="+mj-ea"/>
                <a:cs typeface="+mj-cs"/>
              </a:rPr>
              <a:t>Hyper Sexuality Following Brain Injury</a:t>
            </a:r>
            <a:endParaRPr lang="en-US" altLang="en-US" sz="4400" kern="1200" dirty="0">
              <a:solidFill>
                <a:srgbClr val="FFFFFF"/>
              </a:solidFill>
              <a:latin typeface="+mj-lt"/>
              <a:ea typeface="+mj-ea"/>
              <a:cs typeface="+mj-cs"/>
            </a:endParaRPr>
          </a:p>
        </p:txBody>
      </p:sp>
      <p:sp>
        <p:nvSpPr>
          <p:cNvPr id="38930" name="Arc 3892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531" name="Text Box 5">
            <a:extLst>
              <a:ext uri="{FF2B5EF4-FFF2-40B4-BE49-F238E27FC236}">
                <a16:creationId xmlns:a16="http://schemas.microsoft.com/office/drawing/2014/main" id="{1590453C-0444-7472-B7BD-663D9BF27689}"/>
              </a:ext>
            </a:extLst>
          </p:cNvPr>
          <p:cNvSpPr txBox="1">
            <a:spLocks noChangeArrowheads="1"/>
          </p:cNvSpPr>
          <p:nvPr/>
        </p:nvSpPr>
        <p:spPr bwMode="auto">
          <a:xfrm>
            <a:off x="4447308" y="591344"/>
            <a:ext cx="6906491" cy="5585619"/>
          </a:xfrm>
          <a:prstGeom prst="rect">
            <a:avLst/>
          </a:prstGeom>
        </p:spPr>
        <p:txBody>
          <a:bodyPr vert="horz" lIns="91440" tIns="45720" rIns="91440" bIns="45720" rtlCol="0" anchor="ctr">
            <a:normAutofit/>
          </a:bodyPr>
          <a:lstStyle>
            <a:lvl1pPr marL="266700" indent="-266700" defTabSz="457200">
              <a:defRPr sz="2400">
                <a:solidFill>
                  <a:schemeClr val="tx1"/>
                </a:solidFill>
                <a:latin typeface="Times" panose="02020603050405020304" pitchFamily="18" charset="0"/>
              </a:defRPr>
            </a:lvl1pPr>
            <a:lvl2pPr marL="742950" indent="-285750" defTabSz="457200">
              <a:defRPr sz="2400">
                <a:solidFill>
                  <a:schemeClr val="tx1"/>
                </a:solidFill>
                <a:latin typeface="Times" panose="02020603050405020304" pitchFamily="18" charset="0"/>
              </a:defRPr>
            </a:lvl2pPr>
            <a:lvl3pPr marL="1143000" indent="-228600" defTabSz="457200">
              <a:defRPr sz="2400">
                <a:solidFill>
                  <a:schemeClr val="tx1"/>
                </a:solidFill>
                <a:latin typeface="Times" panose="02020603050405020304" pitchFamily="18" charset="0"/>
              </a:defRPr>
            </a:lvl3pPr>
            <a:lvl4pPr marL="1600200" indent="-228600" defTabSz="457200">
              <a:defRPr sz="2400">
                <a:solidFill>
                  <a:schemeClr val="tx1"/>
                </a:solidFill>
                <a:latin typeface="Times" panose="02020603050405020304" pitchFamily="18" charset="0"/>
              </a:defRPr>
            </a:lvl4pPr>
            <a:lvl5pPr marL="2057400" indent="-228600" defTabSz="457200">
              <a:defRPr sz="2400">
                <a:solidFill>
                  <a:schemeClr val="tx1"/>
                </a:solidFill>
                <a:latin typeface="Times"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panose="02020603050405020304" pitchFamily="18" charset="0"/>
              </a:defRPr>
            </a:lvl9pPr>
          </a:lstStyle>
          <a:p>
            <a:r>
              <a:rPr lang="en-GB" sz="2800" dirty="0"/>
              <a:t>   Disinhibition</a:t>
            </a:r>
            <a:r>
              <a:rPr lang="en-GB" dirty="0"/>
              <a:t>:</a:t>
            </a:r>
          </a:p>
          <a:p>
            <a:pPr marL="800100" lvl="1" indent="-342900">
              <a:buFont typeface="Arial" panose="020B0604020202020204" pitchFamily="34" charset="0"/>
              <a:buChar char="•"/>
            </a:pPr>
            <a:r>
              <a:rPr lang="en-GB" dirty="0"/>
              <a:t>Disinhibited sexual behaviour can include: Sexual conversation or content comments and jokes of a personal or sexual nature inappropriate touching or grabbing. </a:t>
            </a:r>
          </a:p>
          <a:p>
            <a:pPr marL="457200" lvl="1" indent="0"/>
            <a:r>
              <a:rPr lang="en-GB" sz="2800" dirty="0"/>
              <a:t>Explicit sexual behaviour: </a:t>
            </a:r>
          </a:p>
          <a:p>
            <a:pPr marL="457200" lvl="1" indent="0">
              <a:buNone/>
            </a:pPr>
            <a:r>
              <a:rPr lang="en-GB" dirty="0"/>
              <a:t>• sexual propositions </a:t>
            </a:r>
          </a:p>
          <a:p>
            <a:pPr marL="457200" lvl="1" indent="0">
              <a:buNone/>
            </a:pPr>
            <a:r>
              <a:rPr lang="en-GB" dirty="0"/>
              <a:t>• exposure of genitals or nudity in public </a:t>
            </a:r>
          </a:p>
          <a:p>
            <a:pPr marL="457200" lvl="1" indent="0">
              <a:buNone/>
            </a:pPr>
            <a:r>
              <a:rPr lang="en-GB" dirty="0"/>
              <a:t>• masturbation in a public place </a:t>
            </a:r>
          </a:p>
          <a:p>
            <a:pPr marL="457200" lvl="1" indent="0">
              <a:buNone/>
            </a:pPr>
            <a:r>
              <a:rPr lang="en-GB" dirty="0"/>
              <a:t>• unwanted touching </a:t>
            </a:r>
          </a:p>
          <a:p>
            <a:pPr marL="457200" lvl="1" indent="0">
              <a:buNone/>
            </a:pPr>
            <a:r>
              <a:rPr lang="en-GB" dirty="0"/>
              <a:t>• sexual assault</a:t>
            </a:r>
          </a:p>
          <a:p>
            <a:pPr indent="-228600" defTabSz="914400">
              <a:lnSpc>
                <a:spcPct val="90000"/>
              </a:lnSpc>
              <a:spcAft>
                <a:spcPts val="600"/>
              </a:spcAft>
              <a:buFont typeface="Arial" panose="020B0604020202020204" pitchFamily="34" charset="0"/>
              <a:buChar char="•"/>
            </a:pPr>
            <a:endParaRPr lang="en-US" b="0" i="0" u="none" strike="noStrike" baseline="0" dirty="0">
              <a:latin typeface="+mn-lt"/>
            </a:endParaRPr>
          </a:p>
        </p:txBody>
      </p:sp>
    </p:spTree>
    <p:extLst>
      <p:ext uri="{BB962C8B-B14F-4D97-AF65-F5344CB8AC3E}">
        <p14:creationId xmlns:p14="http://schemas.microsoft.com/office/powerpoint/2010/main" val="2638289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A3723-8937-1841-9490-7FC45D600D4F}"/>
            </a:ext>
          </a:extLst>
        </p:cNvPr>
        <p:cNvGrpSpPr/>
        <p:nvPr/>
      </p:nvGrpSpPr>
      <p:grpSpPr>
        <a:xfrm>
          <a:off x="0" y="0"/>
          <a:ext cx="0" cy="0"/>
          <a:chOff x="0" y="0"/>
          <a:chExt cx="0" cy="0"/>
        </a:xfrm>
      </p:grpSpPr>
      <p:sp useBgFill="1">
        <p:nvSpPr>
          <p:cNvPr id="38927" name="Rectangle 38926">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8914" name="Text Box 4">
            <a:extLst>
              <a:ext uri="{FF2B5EF4-FFF2-40B4-BE49-F238E27FC236}">
                <a16:creationId xmlns:a16="http://schemas.microsoft.com/office/drawing/2014/main" id="{6FA0DA26-0624-8DC5-07A2-18B22AB14883}"/>
              </a:ext>
            </a:extLst>
          </p:cNvPr>
          <p:cNvSpPr txBox="1">
            <a:spLocks noChangeArrowheads="1"/>
          </p:cNvSpPr>
          <p:nvPr/>
        </p:nvSpPr>
        <p:spPr bwMode="auto">
          <a:xfrm>
            <a:off x="838200" y="365125"/>
            <a:ext cx="9842237"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2500" lnSpcReduction="20000"/>
          </a:bodyPr>
          <a:lstStyle>
            <a:lvl1pPr defTabSz="457200">
              <a:defRPr sz="2400">
                <a:solidFill>
                  <a:schemeClr val="tx1"/>
                </a:solidFill>
                <a:latin typeface="Times" panose="02020603050405020304" pitchFamily="18" charset="0"/>
              </a:defRPr>
            </a:lvl1pPr>
            <a:lvl2pPr marL="742950" indent="-285750" defTabSz="457200">
              <a:defRPr sz="2400">
                <a:solidFill>
                  <a:schemeClr val="tx1"/>
                </a:solidFill>
                <a:latin typeface="Times" panose="02020603050405020304" pitchFamily="18" charset="0"/>
              </a:defRPr>
            </a:lvl2pPr>
            <a:lvl3pPr marL="1143000" indent="-228600" defTabSz="457200">
              <a:defRPr sz="2400">
                <a:solidFill>
                  <a:schemeClr val="tx1"/>
                </a:solidFill>
                <a:latin typeface="Times" panose="02020603050405020304" pitchFamily="18" charset="0"/>
              </a:defRPr>
            </a:lvl3pPr>
            <a:lvl4pPr marL="1600200" indent="-228600" defTabSz="457200">
              <a:defRPr sz="2400">
                <a:solidFill>
                  <a:schemeClr val="tx1"/>
                </a:solidFill>
                <a:latin typeface="Times" panose="02020603050405020304" pitchFamily="18" charset="0"/>
              </a:defRPr>
            </a:lvl4pPr>
            <a:lvl5pPr marL="2057400" indent="-228600" defTabSz="457200">
              <a:defRPr sz="2400">
                <a:solidFill>
                  <a:schemeClr val="tx1"/>
                </a:solidFill>
                <a:latin typeface="Times"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panose="02020603050405020304" pitchFamily="18" charset="0"/>
              </a:defRPr>
            </a:lvl9pPr>
          </a:lstStyle>
          <a:p>
            <a:pPr defTabSz="914400">
              <a:lnSpc>
                <a:spcPct val="90000"/>
              </a:lnSpc>
              <a:spcBef>
                <a:spcPct val="0"/>
              </a:spcBef>
              <a:spcAft>
                <a:spcPts val="600"/>
              </a:spcAft>
            </a:pPr>
            <a:r>
              <a:rPr lang="en-GB" altLang="en-US" sz="5600" dirty="0">
                <a:latin typeface="+mj-lt"/>
                <a:ea typeface="+mj-ea"/>
                <a:cs typeface="+mj-cs"/>
              </a:rPr>
              <a:t>How to support the patient/partner and how to manage risk issues</a:t>
            </a:r>
            <a:endParaRPr lang="en-US" altLang="en-US" sz="5600" kern="1200" dirty="0">
              <a:solidFill>
                <a:schemeClr val="tx1"/>
              </a:solidFill>
              <a:latin typeface="+mj-lt"/>
              <a:ea typeface="+mj-ea"/>
              <a:cs typeface="+mj-cs"/>
            </a:endParaRPr>
          </a:p>
        </p:txBody>
      </p:sp>
      <p:cxnSp>
        <p:nvCxnSpPr>
          <p:cNvPr id="38929" name="Straight Connector 38928">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8931"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38933"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38935"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aphicFrame>
        <p:nvGraphicFramePr>
          <p:cNvPr id="38916" name="Text Box 5">
            <a:extLst>
              <a:ext uri="{FF2B5EF4-FFF2-40B4-BE49-F238E27FC236}">
                <a16:creationId xmlns:a16="http://schemas.microsoft.com/office/drawing/2014/main" id="{8AC45653-95D5-2E09-278F-BAA814585708}"/>
              </a:ext>
            </a:extLst>
          </p:cNvPr>
          <p:cNvGraphicFramePr/>
          <p:nvPr>
            <p:extLst>
              <p:ext uri="{D42A27DB-BD31-4B8C-83A1-F6EECF244321}">
                <p14:modId xmlns:p14="http://schemas.microsoft.com/office/powerpoint/2010/main" val="183080175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0782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479394" y="1070800"/>
            <a:ext cx="3939688" cy="5583126"/>
          </a:xfrm>
        </p:spPr>
        <p:txBody>
          <a:bodyPr>
            <a:normAutofit/>
          </a:bodyPr>
          <a:lstStyle/>
          <a:p>
            <a:pPr algn="r"/>
            <a:r>
              <a:rPr lang="en-GB" sz="5400" dirty="0"/>
              <a:t>What to do about risk</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D37F76F2-AB0A-1765-088D-9790505529FE}"/>
              </a:ext>
            </a:extLst>
          </p:cNvPr>
          <p:cNvGraphicFramePr>
            <a:graphicFrameLocks noGrp="1"/>
          </p:cNvGraphicFramePr>
          <p:nvPr>
            <p:ph idx="1"/>
            <p:extLst>
              <p:ext uri="{D42A27DB-BD31-4B8C-83A1-F6EECF244321}">
                <p14:modId xmlns:p14="http://schemas.microsoft.com/office/powerpoint/2010/main" val="1246605668"/>
              </p:ext>
            </p:extLst>
          </p:nvPr>
        </p:nvGraphicFramePr>
        <p:xfrm>
          <a:off x="5108535" y="1070800"/>
          <a:ext cx="6245265" cy="5583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9524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654EF-2866-24F9-D71F-E3B60FEA09A9}"/>
            </a:ext>
          </a:extLst>
        </p:cNvPr>
        <p:cNvGrpSpPr/>
        <p:nvPr/>
      </p:nvGrpSpPr>
      <p:grpSpPr>
        <a:xfrm>
          <a:off x="0" y="0"/>
          <a:ext cx="0" cy="0"/>
          <a:chOff x="0" y="0"/>
          <a:chExt cx="0" cy="0"/>
        </a:xfrm>
      </p:grpSpPr>
      <p:sp useBgFill="1">
        <p:nvSpPr>
          <p:cNvPr id="38919" name="Rectangle 3891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21" name="Oval 3892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4" name="Text Box 4">
            <a:extLst>
              <a:ext uri="{FF2B5EF4-FFF2-40B4-BE49-F238E27FC236}">
                <a16:creationId xmlns:a16="http://schemas.microsoft.com/office/drawing/2014/main" id="{3089495B-1086-E473-9CAD-9B0B6D86141E}"/>
              </a:ext>
            </a:extLst>
          </p:cNvPr>
          <p:cNvSpPr txBox="1">
            <a:spLocks noChangeArrowheads="1"/>
          </p:cNvSpPr>
          <p:nvPr/>
        </p:nvSpPr>
        <p:spPr bwMode="auto">
          <a:xfrm>
            <a:off x="1171074" y="1396686"/>
            <a:ext cx="3240506" cy="406462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defTabSz="457200">
              <a:defRPr sz="2400">
                <a:solidFill>
                  <a:schemeClr val="tx1"/>
                </a:solidFill>
                <a:latin typeface="Times" panose="02020603050405020304" pitchFamily="18" charset="0"/>
              </a:defRPr>
            </a:lvl1pPr>
            <a:lvl2pPr marL="742950" indent="-285750" defTabSz="457200">
              <a:defRPr sz="2400">
                <a:solidFill>
                  <a:schemeClr val="tx1"/>
                </a:solidFill>
                <a:latin typeface="Times" panose="02020603050405020304" pitchFamily="18" charset="0"/>
              </a:defRPr>
            </a:lvl2pPr>
            <a:lvl3pPr marL="1143000" indent="-228600" defTabSz="457200">
              <a:defRPr sz="2400">
                <a:solidFill>
                  <a:schemeClr val="tx1"/>
                </a:solidFill>
                <a:latin typeface="Times" panose="02020603050405020304" pitchFamily="18" charset="0"/>
              </a:defRPr>
            </a:lvl3pPr>
            <a:lvl4pPr marL="1600200" indent="-228600" defTabSz="457200">
              <a:defRPr sz="2400">
                <a:solidFill>
                  <a:schemeClr val="tx1"/>
                </a:solidFill>
                <a:latin typeface="Times" panose="02020603050405020304" pitchFamily="18" charset="0"/>
              </a:defRPr>
            </a:lvl4pPr>
            <a:lvl5pPr marL="2057400" indent="-228600" defTabSz="457200">
              <a:defRPr sz="2400">
                <a:solidFill>
                  <a:schemeClr val="tx1"/>
                </a:solidFill>
                <a:latin typeface="Times"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panose="02020603050405020304" pitchFamily="18" charset="0"/>
              </a:defRPr>
            </a:lvl9pPr>
          </a:lstStyle>
          <a:p>
            <a:pPr defTabSz="914400">
              <a:lnSpc>
                <a:spcPct val="90000"/>
              </a:lnSpc>
              <a:spcBef>
                <a:spcPct val="0"/>
              </a:spcBef>
              <a:spcAft>
                <a:spcPts val="600"/>
              </a:spcAft>
            </a:pPr>
            <a:r>
              <a:rPr lang="en-GB" altLang="en-US" sz="4400" dirty="0">
                <a:solidFill>
                  <a:srgbClr val="FFFFFF"/>
                </a:solidFill>
                <a:latin typeface="+mj-lt"/>
                <a:ea typeface="+mj-ea"/>
                <a:cs typeface="+mj-cs"/>
              </a:rPr>
              <a:t>Impact on partners following brain injury</a:t>
            </a:r>
            <a:endParaRPr lang="en-US" altLang="en-US" sz="4400" kern="1200" dirty="0">
              <a:solidFill>
                <a:srgbClr val="FFFFFF"/>
              </a:solidFill>
              <a:latin typeface="+mj-lt"/>
              <a:ea typeface="+mj-ea"/>
              <a:cs typeface="+mj-cs"/>
            </a:endParaRPr>
          </a:p>
        </p:txBody>
      </p:sp>
      <p:sp>
        <p:nvSpPr>
          <p:cNvPr id="38923" name="Arc 3892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8925" name="Oval 3892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531" name="Text Box 5">
            <a:extLst>
              <a:ext uri="{FF2B5EF4-FFF2-40B4-BE49-F238E27FC236}">
                <a16:creationId xmlns:a16="http://schemas.microsoft.com/office/drawing/2014/main" id="{A8168F9B-9FC1-19B1-901F-63101875408C}"/>
              </a:ext>
            </a:extLst>
          </p:cNvPr>
          <p:cNvSpPr txBox="1">
            <a:spLocks noChangeArrowheads="1"/>
          </p:cNvSpPr>
          <p:nvPr/>
        </p:nvSpPr>
        <p:spPr bwMode="auto">
          <a:xfrm>
            <a:off x="5370153" y="1526033"/>
            <a:ext cx="5536397" cy="3935281"/>
          </a:xfrm>
          <a:prstGeom prst="rect">
            <a:avLst/>
          </a:prstGeom>
        </p:spPr>
        <p:txBody>
          <a:bodyPr vert="horz" lIns="91440" tIns="45720" rIns="91440" bIns="45720" rtlCol="0">
            <a:normAutofit/>
          </a:bodyPr>
          <a:lstStyle>
            <a:lvl1pPr marL="266700" indent="-266700" defTabSz="457200">
              <a:defRPr sz="2400">
                <a:solidFill>
                  <a:schemeClr val="tx1"/>
                </a:solidFill>
                <a:latin typeface="Times" panose="02020603050405020304" pitchFamily="18" charset="0"/>
              </a:defRPr>
            </a:lvl1pPr>
            <a:lvl2pPr marL="742950" indent="-285750" defTabSz="457200">
              <a:defRPr sz="2400">
                <a:solidFill>
                  <a:schemeClr val="tx1"/>
                </a:solidFill>
                <a:latin typeface="Times" panose="02020603050405020304" pitchFamily="18" charset="0"/>
              </a:defRPr>
            </a:lvl2pPr>
            <a:lvl3pPr marL="1143000" indent="-228600" defTabSz="457200">
              <a:defRPr sz="2400">
                <a:solidFill>
                  <a:schemeClr val="tx1"/>
                </a:solidFill>
                <a:latin typeface="Times" panose="02020603050405020304" pitchFamily="18" charset="0"/>
              </a:defRPr>
            </a:lvl3pPr>
            <a:lvl4pPr marL="1600200" indent="-228600" defTabSz="457200">
              <a:defRPr sz="2400">
                <a:solidFill>
                  <a:schemeClr val="tx1"/>
                </a:solidFill>
                <a:latin typeface="Times" panose="02020603050405020304" pitchFamily="18" charset="0"/>
              </a:defRPr>
            </a:lvl4pPr>
            <a:lvl5pPr marL="2057400" indent="-228600" defTabSz="457200">
              <a:defRPr sz="2400">
                <a:solidFill>
                  <a:schemeClr val="tx1"/>
                </a:solidFill>
                <a:latin typeface="Times"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panose="02020603050405020304" pitchFamily="18" charset="0"/>
              </a:defRPr>
            </a:lvl9pPr>
          </a:lstStyle>
          <a:p>
            <a:pPr marL="400050" indent="-285750" defTabSz="914400">
              <a:lnSpc>
                <a:spcPct val="90000"/>
              </a:lnSpc>
              <a:spcAft>
                <a:spcPts val="600"/>
              </a:spcAft>
              <a:buFont typeface="Arial" panose="020B0604020202020204" pitchFamily="34" charset="0"/>
              <a:buChar char="•"/>
            </a:pPr>
            <a:r>
              <a:rPr lang="en-GB" sz="1800" dirty="0">
                <a:latin typeface="+mn-lt"/>
              </a:rPr>
              <a:t>Sexual activities are often undertaken with a partner, and the impact of the brain injury is often felt by them as well. </a:t>
            </a:r>
          </a:p>
          <a:p>
            <a:pPr marL="400050" indent="-285750" defTabSz="914400">
              <a:lnSpc>
                <a:spcPct val="90000"/>
              </a:lnSpc>
              <a:spcAft>
                <a:spcPts val="600"/>
              </a:spcAft>
              <a:buFont typeface="Arial" panose="020B0604020202020204" pitchFamily="34" charset="0"/>
              <a:buChar char="•"/>
            </a:pPr>
            <a:r>
              <a:rPr lang="en-GB" sz="1800" dirty="0">
                <a:latin typeface="+mn-lt"/>
              </a:rPr>
              <a:t>The survivors effects may cause the partner to no longer feel sexually attracted to the them, this can lead to feeling of guilt and shame. </a:t>
            </a:r>
          </a:p>
          <a:p>
            <a:pPr marL="400050" indent="-285750" defTabSz="914400">
              <a:lnSpc>
                <a:spcPct val="90000"/>
              </a:lnSpc>
              <a:spcAft>
                <a:spcPts val="600"/>
              </a:spcAft>
              <a:buFont typeface="Arial" panose="020B0604020202020204" pitchFamily="34" charset="0"/>
              <a:buChar char="•"/>
            </a:pPr>
            <a:r>
              <a:rPr lang="en-GB" sz="1800" dirty="0">
                <a:latin typeface="+mn-lt"/>
              </a:rPr>
              <a:t>Conversely the survivor may have lost interest in sex and this is challenging for their intimate partner. </a:t>
            </a:r>
          </a:p>
          <a:p>
            <a:pPr marL="400050" indent="-285750" defTabSz="914400">
              <a:lnSpc>
                <a:spcPct val="90000"/>
              </a:lnSpc>
              <a:spcAft>
                <a:spcPts val="600"/>
              </a:spcAft>
              <a:buFont typeface="Arial" panose="020B0604020202020204" pitchFamily="34" charset="0"/>
              <a:buChar char="•"/>
            </a:pPr>
            <a:r>
              <a:rPr lang="en-GB" sz="1800" dirty="0">
                <a:latin typeface="+mn-lt"/>
              </a:rPr>
              <a:t>The impact of the caring role for the partner and the survivor can also understandably have an impact and can lead to changes in how they view each other. </a:t>
            </a:r>
          </a:p>
          <a:p>
            <a:pPr marL="400050" indent="-285750" defTabSz="914400">
              <a:lnSpc>
                <a:spcPct val="90000"/>
              </a:lnSpc>
              <a:spcAft>
                <a:spcPts val="600"/>
              </a:spcAft>
              <a:buFont typeface="Arial" panose="020B0604020202020204" pitchFamily="34" charset="0"/>
              <a:buChar char="•"/>
            </a:pPr>
            <a:r>
              <a:rPr lang="en-GB" sz="1800" dirty="0">
                <a:latin typeface="+mn-lt"/>
              </a:rPr>
              <a:t>It is important to consider the impact on partners as well and to highlight to them that support is also available to them. </a:t>
            </a:r>
          </a:p>
          <a:p>
            <a:pPr marL="400050" indent="-285750" defTabSz="914400">
              <a:lnSpc>
                <a:spcPct val="90000"/>
              </a:lnSpc>
              <a:spcAft>
                <a:spcPts val="600"/>
              </a:spcAft>
              <a:buFont typeface="Arial" panose="020B0604020202020204" pitchFamily="34" charset="0"/>
              <a:buChar char="•"/>
            </a:pPr>
            <a:endParaRPr lang="en-US" sz="1800" b="0" i="0" u="none" strike="noStrike" baseline="0" dirty="0">
              <a:latin typeface="+mn-lt"/>
            </a:endParaRPr>
          </a:p>
        </p:txBody>
      </p:sp>
    </p:spTree>
    <p:extLst>
      <p:ext uri="{BB962C8B-B14F-4D97-AF65-F5344CB8AC3E}">
        <p14:creationId xmlns:p14="http://schemas.microsoft.com/office/powerpoint/2010/main" val="4252753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6B6E9-1EB2-6A8C-EEC9-904BF6A45EBA}"/>
              </a:ext>
            </a:extLst>
          </p:cNvPr>
          <p:cNvSpPr>
            <a:spLocks noGrp="1"/>
          </p:cNvSpPr>
          <p:nvPr>
            <p:ph type="title"/>
          </p:nvPr>
        </p:nvSpPr>
        <p:spPr>
          <a:xfrm>
            <a:off x="2066544" y="1911096"/>
            <a:ext cx="8055864" cy="2076651"/>
          </a:xfrm>
        </p:spPr>
        <p:txBody>
          <a:bodyPr vert="horz" lIns="91440" tIns="45720" rIns="91440" bIns="45720" rtlCol="0" anchor="b">
            <a:normAutofit/>
          </a:bodyPr>
          <a:lstStyle/>
          <a:p>
            <a:pPr algn="ctr"/>
            <a:r>
              <a:rPr lang="en-US" sz="6600" kern="1200">
                <a:solidFill>
                  <a:srgbClr val="FFFFFF"/>
                </a:solidFill>
                <a:latin typeface="+mj-lt"/>
                <a:ea typeface="+mj-ea"/>
                <a:cs typeface="+mj-cs"/>
              </a:rPr>
              <a:t>Assistive Technology</a:t>
            </a:r>
          </a:p>
        </p:txBody>
      </p:sp>
      <p:sp>
        <p:nvSpPr>
          <p:cNvPr id="3" name="Text Placeholder 2">
            <a:extLst>
              <a:ext uri="{FF2B5EF4-FFF2-40B4-BE49-F238E27FC236}">
                <a16:creationId xmlns:a16="http://schemas.microsoft.com/office/drawing/2014/main" id="{685565FB-E179-36B6-5720-4854C00D1CB8}"/>
              </a:ext>
            </a:extLst>
          </p:cNvPr>
          <p:cNvSpPr>
            <a:spLocks noGrp="1"/>
          </p:cNvSpPr>
          <p:nvPr>
            <p:ph type="body" idx="1"/>
          </p:nvPr>
        </p:nvSpPr>
        <p:spPr>
          <a:xfrm>
            <a:off x="3227832" y="4353507"/>
            <a:ext cx="5733288" cy="932688"/>
          </a:xfrm>
        </p:spPr>
        <p:txBody>
          <a:bodyPr vert="horz" lIns="91440" tIns="45720" rIns="91440" bIns="45720" rtlCol="0">
            <a:normAutofit/>
          </a:bodyPr>
          <a:lstStyle/>
          <a:p>
            <a:pPr algn="ctr"/>
            <a:r>
              <a:rPr lang="en-US" kern="1200">
                <a:solidFill>
                  <a:srgbClr val="FFFFFF"/>
                </a:solidFill>
                <a:latin typeface="+mn-lt"/>
                <a:ea typeface="+mn-ea"/>
                <a:cs typeface="+mn-cs"/>
              </a:rPr>
              <a:t>Jo Stevens </a:t>
            </a:r>
          </a:p>
        </p:txBody>
      </p:sp>
      <p:sp>
        <p:nvSpPr>
          <p:cNvPr id="28" name="sketch line">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7474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D8233B0-41B5-4D9A-AEEC-13DB66A8C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C3EFB7-7778-B7C3-CC41-B25EB7CB2F1C}"/>
              </a:ext>
            </a:extLst>
          </p:cNvPr>
          <p:cNvSpPr>
            <a:spLocks noGrp="1"/>
          </p:cNvSpPr>
          <p:nvPr>
            <p:ph type="title"/>
          </p:nvPr>
        </p:nvSpPr>
        <p:spPr>
          <a:xfrm>
            <a:off x="808638" y="386930"/>
            <a:ext cx="9236700" cy="1188950"/>
          </a:xfrm>
        </p:spPr>
        <p:txBody>
          <a:bodyPr anchor="b">
            <a:normAutofit/>
          </a:bodyPr>
          <a:lstStyle/>
          <a:p>
            <a:r>
              <a:rPr lang="en-GB" sz="5400"/>
              <a:t>MDT approach</a:t>
            </a:r>
          </a:p>
        </p:txBody>
      </p:sp>
      <p:grpSp>
        <p:nvGrpSpPr>
          <p:cNvPr id="20" name="Group 1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2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Content Placeholder 2">
            <a:extLst>
              <a:ext uri="{FF2B5EF4-FFF2-40B4-BE49-F238E27FC236}">
                <a16:creationId xmlns:a16="http://schemas.microsoft.com/office/drawing/2014/main" id="{FF38A8B9-D56E-5155-B0D0-1ABB1D564199}"/>
              </a:ext>
            </a:extLst>
          </p:cNvPr>
          <p:cNvGraphicFramePr>
            <a:graphicFrameLocks noGrp="1"/>
          </p:cNvGraphicFramePr>
          <p:nvPr>
            <p:ph idx="1"/>
            <p:extLst>
              <p:ext uri="{D42A27DB-BD31-4B8C-83A1-F6EECF244321}">
                <p14:modId xmlns:p14="http://schemas.microsoft.com/office/powerpoint/2010/main" val="469004069"/>
              </p:ext>
            </p:extLst>
          </p:nvPr>
        </p:nvGraphicFramePr>
        <p:xfrm>
          <a:off x="825264" y="2598710"/>
          <a:ext cx="10039472" cy="3438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5768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754FF-F641-7EED-DEA2-2EA32CDCF1C1}"/>
              </a:ext>
            </a:extLst>
          </p:cNvPr>
          <p:cNvSpPr>
            <a:spLocks noGrp="1"/>
          </p:cNvSpPr>
          <p:nvPr>
            <p:ph type="title"/>
          </p:nvPr>
        </p:nvSpPr>
        <p:spPr/>
        <p:txBody>
          <a:bodyPr/>
          <a:lstStyle/>
          <a:p>
            <a:r>
              <a:rPr lang="en-GB" dirty="0"/>
              <a:t>What can we get that can be put to different use?</a:t>
            </a:r>
          </a:p>
        </p:txBody>
      </p:sp>
      <p:pic>
        <p:nvPicPr>
          <p:cNvPr id="7" name="Content Placeholder 6" descr="A person sleeping on a pillow&#10;&#10;AI-generated content may be incorrect.">
            <a:extLst>
              <a:ext uri="{FF2B5EF4-FFF2-40B4-BE49-F238E27FC236}">
                <a16:creationId xmlns:a16="http://schemas.microsoft.com/office/drawing/2014/main" id="{4E5524D8-5422-9645-2BB6-222CFB075F55}"/>
              </a:ext>
            </a:extLst>
          </p:cNvPr>
          <p:cNvPicPr>
            <a:picLocks noGrp="1" noChangeAspect="1"/>
          </p:cNvPicPr>
          <p:nvPr>
            <p:ph idx="1"/>
          </p:nvPr>
        </p:nvPicPr>
        <p:blipFill>
          <a:blip r:embed="rId2"/>
          <a:stretch>
            <a:fillRect/>
          </a:stretch>
        </p:blipFill>
        <p:spPr>
          <a:xfrm>
            <a:off x="8453437" y="1956065"/>
            <a:ext cx="2143125" cy="2143125"/>
          </a:xfrm>
        </p:spPr>
      </p:pic>
      <p:pic>
        <p:nvPicPr>
          <p:cNvPr id="8" name="Picture 7" descr="A pile of colorful mats&#10;&#10;AI-generated content may be incorrect.">
            <a:extLst>
              <a:ext uri="{FF2B5EF4-FFF2-40B4-BE49-F238E27FC236}">
                <a16:creationId xmlns:a16="http://schemas.microsoft.com/office/drawing/2014/main" id="{D21DB123-5699-2934-E7B2-98C4573E0705}"/>
              </a:ext>
            </a:extLst>
          </p:cNvPr>
          <p:cNvPicPr>
            <a:picLocks noChangeAspect="1"/>
          </p:cNvPicPr>
          <p:nvPr/>
        </p:nvPicPr>
        <p:blipFill>
          <a:blip r:embed="rId3"/>
          <a:stretch>
            <a:fillRect/>
          </a:stretch>
        </p:blipFill>
        <p:spPr>
          <a:xfrm>
            <a:off x="1195034" y="1859491"/>
            <a:ext cx="2238375" cy="2038350"/>
          </a:xfrm>
          <a:prstGeom prst="rect">
            <a:avLst/>
          </a:prstGeom>
        </p:spPr>
      </p:pic>
      <p:pic>
        <p:nvPicPr>
          <p:cNvPr id="9" name="Picture 8" descr="A person lying on a blue reclining chair&#10;&#10;AI-generated content may be incorrect.">
            <a:extLst>
              <a:ext uri="{FF2B5EF4-FFF2-40B4-BE49-F238E27FC236}">
                <a16:creationId xmlns:a16="http://schemas.microsoft.com/office/drawing/2014/main" id="{263B24A9-6C4F-81B9-C3D0-1B9FE449164D}"/>
              </a:ext>
            </a:extLst>
          </p:cNvPr>
          <p:cNvPicPr>
            <a:picLocks noChangeAspect="1"/>
          </p:cNvPicPr>
          <p:nvPr/>
        </p:nvPicPr>
        <p:blipFill>
          <a:blip r:embed="rId4"/>
          <a:stretch>
            <a:fillRect/>
          </a:stretch>
        </p:blipFill>
        <p:spPr>
          <a:xfrm>
            <a:off x="5024438" y="2357438"/>
            <a:ext cx="3046236" cy="3060347"/>
          </a:xfrm>
          <a:prstGeom prst="rect">
            <a:avLst/>
          </a:prstGeom>
        </p:spPr>
      </p:pic>
      <p:pic>
        <p:nvPicPr>
          <p:cNvPr id="10" name="Picture 9" descr="A blue belt with black straps&#10;&#10;AI-generated content may be incorrect.">
            <a:extLst>
              <a:ext uri="{FF2B5EF4-FFF2-40B4-BE49-F238E27FC236}">
                <a16:creationId xmlns:a16="http://schemas.microsoft.com/office/drawing/2014/main" id="{748ABDEA-3918-0DB6-EFC6-EC763336FF11}"/>
              </a:ext>
            </a:extLst>
          </p:cNvPr>
          <p:cNvPicPr>
            <a:picLocks noChangeAspect="1"/>
          </p:cNvPicPr>
          <p:nvPr/>
        </p:nvPicPr>
        <p:blipFill>
          <a:blip r:embed="rId5"/>
          <a:stretch>
            <a:fillRect/>
          </a:stretch>
        </p:blipFill>
        <p:spPr>
          <a:xfrm>
            <a:off x="1849438" y="3895549"/>
            <a:ext cx="2143125" cy="2143125"/>
          </a:xfrm>
          <a:prstGeom prst="rect">
            <a:avLst/>
          </a:prstGeom>
        </p:spPr>
      </p:pic>
    </p:spTree>
    <p:extLst>
      <p:ext uri="{BB962C8B-B14F-4D97-AF65-F5344CB8AC3E}">
        <p14:creationId xmlns:p14="http://schemas.microsoft.com/office/powerpoint/2010/main" val="3166047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1" name="Freeform: Shape 308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3" name="Rectangle 308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Rectangle 308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Freeform: Shape 308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89" name="Isosceles Triangle 308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0552" t="8461" r="31092" b="9569"/>
          <a:stretch/>
        </p:blipFill>
        <p:spPr bwMode="auto">
          <a:xfrm>
            <a:off x="1318665" y="643467"/>
            <a:ext cx="4634383" cy="5571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91" name="Isosceles Triangle 309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614EDA79-93F0-A075-E612-ADBB34F642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580" t="8927" r="31817" b="8136"/>
          <a:stretch/>
        </p:blipFill>
        <p:spPr bwMode="auto">
          <a:xfrm>
            <a:off x="6513733" y="684293"/>
            <a:ext cx="4490451" cy="5571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4890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81D377EB-C9D2-4ED0-86A6-740A297E3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A88F44-DACB-1AE3-6CDC-D61001E33294}"/>
              </a:ext>
            </a:extLst>
          </p:cNvPr>
          <p:cNvSpPr>
            <a:spLocks noGrp="1"/>
          </p:cNvSpPr>
          <p:nvPr>
            <p:ph type="title"/>
          </p:nvPr>
        </p:nvSpPr>
        <p:spPr>
          <a:xfrm>
            <a:off x="841248" y="685800"/>
            <a:ext cx="10506456" cy="1157005"/>
          </a:xfrm>
        </p:spPr>
        <p:txBody>
          <a:bodyPr anchor="b">
            <a:normAutofit/>
          </a:bodyPr>
          <a:lstStyle/>
          <a:p>
            <a:r>
              <a:rPr lang="en-GB" sz="4800"/>
              <a:t>Presenters</a:t>
            </a:r>
          </a:p>
        </p:txBody>
      </p:sp>
      <p:sp>
        <p:nvSpPr>
          <p:cNvPr id="35" name="Rectangle 34">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093"/>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95805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aphicFrame>
        <p:nvGraphicFramePr>
          <p:cNvPr id="17" name="Content Placeholder 2">
            <a:extLst>
              <a:ext uri="{FF2B5EF4-FFF2-40B4-BE49-F238E27FC236}">
                <a16:creationId xmlns:a16="http://schemas.microsoft.com/office/drawing/2014/main" id="{AA727AE3-16FD-5568-271D-49A56B90697F}"/>
              </a:ext>
            </a:extLst>
          </p:cNvPr>
          <p:cNvGraphicFramePr>
            <a:graphicFrameLocks noGrp="1"/>
          </p:cNvGraphicFramePr>
          <p:nvPr>
            <p:ph idx="1"/>
            <p:extLst>
              <p:ext uri="{D42A27DB-BD31-4B8C-83A1-F6EECF244321}">
                <p14:modId xmlns:p14="http://schemas.microsoft.com/office/powerpoint/2010/main" val="2549926694"/>
              </p:ext>
            </p:extLst>
          </p:nvPr>
        </p:nvGraphicFramePr>
        <p:xfrm>
          <a:off x="838200" y="2295252"/>
          <a:ext cx="10506456" cy="3876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3723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31D87-1686-27AD-DF1B-1A76B88E4F29}"/>
              </a:ext>
            </a:extLst>
          </p:cNvPr>
          <p:cNvSpPr>
            <a:spLocks noGrp="1"/>
          </p:cNvSpPr>
          <p:nvPr>
            <p:ph type="title"/>
          </p:nvPr>
        </p:nvSpPr>
        <p:spPr/>
        <p:txBody>
          <a:bodyPr/>
          <a:lstStyle/>
          <a:p>
            <a:r>
              <a:rPr lang="en-GB" dirty="0">
                <a:ea typeface="+mj-lt"/>
                <a:cs typeface="+mj-lt"/>
                <a:hlinkClick r:id="rId2"/>
              </a:rPr>
              <a:t>Comfortable Sex Positions For Patients Who Have Had a Stroke</a:t>
            </a:r>
            <a:endParaRPr lang="en-US" dirty="0"/>
          </a:p>
        </p:txBody>
      </p:sp>
      <p:sp>
        <p:nvSpPr>
          <p:cNvPr id="3" name="Picture Placeholder 2">
            <a:extLst>
              <a:ext uri="{FF2B5EF4-FFF2-40B4-BE49-F238E27FC236}">
                <a16:creationId xmlns:a16="http://schemas.microsoft.com/office/drawing/2014/main" id="{39B37702-ACD6-5F5F-61BC-48D4B7183A9B}"/>
              </a:ext>
            </a:extLst>
          </p:cNvPr>
          <p:cNvSpPr>
            <a:spLocks noGrp="1"/>
          </p:cNvSpPr>
          <p:nvPr>
            <p:ph idx="1"/>
          </p:nvPr>
        </p:nvSpPr>
        <p:spPr/>
        <p:txBody>
          <a:bodyPr vert="horz" lIns="91440" tIns="45720" rIns="91440" bIns="45720" rtlCol="0" anchor="t">
            <a:normAutofit/>
          </a:bodyPr>
          <a:lstStyle/>
          <a:p>
            <a:pPr marL="0" indent="0">
              <a:buNone/>
            </a:pPr>
            <a:endParaRPr lang="en-GB" dirty="0"/>
          </a:p>
          <a:p>
            <a:pPr marL="0" indent="0">
              <a:buNone/>
            </a:pPr>
            <a:endParaRPr lang="en-GB" dirty="0"/>
          </a:p>
        </p:txBody>
      </p:sp>
      <p:sp>
        <p:nvSpPr>
          <p:cNvPr id="4" name="Text Placeholder 3">
            <a:extLst>
              <a:ext uri="{FF2B5EF4-FFF2-40B4-BE49-F238E27FC236}">
                <a16:creationId xmlns:a16="http://schemas.microsoft.com/office/drawing/2014/main" id="{C3E128DA-FEDD-36C9-23F0-0DD6C70374A5}"/>
              </a:ext>
            </a:extLst>
          </p:cNvPr>
          <p:cNvSpPr>
            <a:spLocks noGrp="1"/>
          </p:cNvSpPr>
          <p:nvPr>
            <p:ph type="body" sz="half" idx="4294967295"/>
          </p:nvPr>
        </p:nvSpPr>
        <p:spPr>
          <a:xfrm>
            <a:off x="831272" y="2126672"/>
            <a:ext cx="3100966" cy="3742316"/>
          </a:xfrm>
        </p:spPr>
        <p:txBody>
          <a:bodyPr vert="horz" lIns="91440" tIns="45720" rIns="91440" bIns="45720" rtlCol="0" anchor="t">
            <a:normAutofit/>
          </a:bodyPr>
          <a:lstStyle/>
          <a:p>
            <a:pPr marL="0" indent="0">
              <a:buNone/>
            </a:pPr>
            <a:endParaRPr lang="en-GB" dirty="0"/>
          </a:p>
          <a:p>
            <a:pPr marL="0" indent="0">
              <a:buNone/>
            </a:pPr>
            <a:endParaRPr lang="en-GB" sz="2800" dirty="0">
              <a:ea typeface="+mn-lt"/>
              <a:cs typeface="+mn-lt"/>
            </a:endParaRPr>
          </a:p>
          <a:p>
            <a:endParaRPr lang="en-GB" sz="2800" dirty="0"/>
          </a:p>
        </p:txBody>
      </p:sp>
      <p:pic>
        <p:nvPicPr>
          <p:cNvPr id="5" name="Picture 4" descr="A person lying on a pillow&#10;&#10;AI-generated content may be incorrect.">
            <a:extLst>
              <a:ext uri="{FF2B5EF4-FFF2-40B4-BE49-F238E27FC236}">
                <a16:creationId xmlns:a16="http://schemas.microsoft.com/office/drawing/2014/main" id="{994B9B0F-A950-0CAA-A249-11F0657BDF2C}"/>
              </a:ext>
            </a:extLst>
          </p:cNvPr>
          <p:cNvPicPr>
            <a:picLocks noChangeAspect="1"/>
          </p:cNvPicPr>
          <p:nvPr/>
        </p:nvPicPr>
        <p:blipFill>
          <a:blip r:embed="rId3"/>
          <a:stretch>
            <a:fillRect/>
          </a:stretch>
        </p:blipFill>
        <p:spPr>
          <a:xfrm>
            <a:off x="836900" y="1708872"/>
            <a:ext cx="3854162" cy="4991967"/>
          </a:xfrm>
          <a:prstGeom prst="rect">
            <a:avLst/>
          </a:prstGeom>
        </p:spPr>
      </p:pic>
      <p:pic>
        <p:nvPicPr>
          <p:cNvPr id="6" name="Picture 5" descr="A person and person in black and white&#10;&#10;AI-generated content may be incorrect.">
            <a:extLst>
              <a:ext uri="{FF2B5EF4-FFF2-40B4-BE49-F238E27FC236}">
                <a16:creationId xmlns:a16="http://schemas.microsoft.com/office/drawing/2014/main" id="{0FFFA81D-D1FC-CA95-28B6-9AD765D548E0}"/>
              </a:ext>
            </a:extLst>
          </p:cNvPr>
          <p:cNvPicPr>
            <a:picLocks noChangeAspect="1"/>
          </p:cNvPicPr>
          <p:nvPr/>
        </p:nvPicPr>
        <p:blipFill>
          <a:blip r:embed="rId4"/>
          <a:stretch>
            <a:fillRect/>
          </a:stretch>
        </p:blipFill>
        <p:spPr>
          <a:xfrm>
            <a:off x="4701886" y="1694583"/>
            <a:ext cx="3425537" cy="4739556"/>
          </a:xfrm>
          <a:prstGeom prst="rect">
            <a:avLst/>
          </a:prstGeom>
        </p:spPr>
      </p:pic>
      <p:pic>
        <p:nvPicPr>
          <p:cNvPr id="7" name="Picture 6" descr="A person in a wheelchair&#10;&#10;AI-generated content may be incorrect.">
            <a:extLst>
              <a:ext uri="{FF2B5EF4-FFF2-40B4-BE49-F238E27FC236}">
                <a16:creationId xmlns:a16="http://schemas.microsoft.com/office/drawing/2014/main" id="{5CDB21B5-26A8-680E-B6B7-DB30BEA19FB0}"/>
              </a:ext>
            </a:extLst>
          </p:cNvPr>
          <p:cNvPicPr>
            <a:picLocks noChangeAspect="1"/>
          </p:cNvPicPr>
          <p:nvPr/>
        </p:nvPicPr>
        <p:blipFill>
          <a:blip r:embed="rId5"/>
          <a:stretch>
            <a:fillRect/>
          </a:stretch>
        </p:blipFill>
        <p:spPr>
          <a:xfrm>
            <a:off x="8135215" y="1573791"/>
            <a:ext cx="3500005" cy="4860348"/>
          </a:xfrm>
          <a:prstGeom prst="rect">
            <a:avLst/>
          </a:prstGeom>
        </p:spPr>
      </p:pic>
    </p:spTree>
    <p:extLst>
      <p:ext uri="{BB962C8B-B14F-4D97-AF65-F5344CB8AC3E}">
        <p14:creationId xmlns:p14="http://schemas.microsoft.com/office/powerpoint/2010/main" val="1906970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6CAED0A-2A45-4C9C-BCDD-21A8A092C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BF0E1D-EE24-28EB-ED75-68D771A602A7}"/>
              </a:ext>
            </a:extLst>
          </p:cNvPr>
          <p:cNvSpPr>
            <a:spLocks noGrp="1"/>
          </p:cNvSpPr>
          <p:nvPr>
            <p:ph type="title"/>
          </p:nvPr>
        </p:nvSpPr>
        <p:spPr>
          <a:xfrm>
            <a:off x="793662" y="386930"/>
            <a:ext cx="10066122" cy="1298448"/>
          </a:xfrm>
        </p:spPr>
        <p:txBody>
          <a:bodyPr anchor="b">
            <a:normAutofit/>
          </a:bodyPr>
          <a:lstStyle/>
          <a:p>
            <a:r>
              <a:rPr lang="en-GB" sz="4800"/>
              <a:t>Hygiene, incontinence and sex</a:t>
            </a:r>
          </a:p>
        </p:txBody>
      </p:sp>
      <p:sp>
        <p:nvSpPr>
          <p:cNvPr id="17" name="Rectangle 1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Diagram of a diagram showing the structure of a catheter&#10;&#10;AI-generated content may be incorrect.">
            <a:extLst>
              <a:ext uri="{FF2B5EF4-FFF2-40B4-BE49-F238E27FC236}">
                <a16:creationId xmlns:a16="http://schemas.microsoft.com/office/drawing/2014/main" id="{F1E8159E-9232-BE06-A8B7-A7635FB66C7F}"/>
              </a:ext>
            </a:extLst>
          </p:cNvPr>
          <p:cNvPicPr>
            <a:picLocks noChangeAspect="1"/>
          </p:cNvPicPr>
          <p:nvPr/>
        </p:nvPicPr>
        <p:blipFill>
          <a:blip r:embed="rId2"/>
          <a:srcRect l="12212" r="12451" b="-2"/>
          <a:stretch/>
        </p:blipFill>
        <p:spPr>
          <a:xfrm>
            <a:off x="1574800" y="2517077"/>
            <a:ext cx="4367994" cy="3681422"/>
          </a:xfrm>
          <a:prstGeom prst="rect">
            <a:avLst/>
          </a:prstGeom>
        </p:spPr>
      </p:pic>
      <p:pic>
        <p:nvPicPr>
          <p:cNvPr id="8" name="Picture 7" descr="A bed with pink sheets and pillows&#10;&#10;AI-generated content may be incorrect.">
            <a:extLst>
              <a:ext uri="{FF2B5EF4-FFF2-40B4-BE49-F238E27FC236}">
                <a16:creationId xmlns:a16="http://schemas.microsoft.com/office/drawing/2014/main" id="{41A44E51-6EBE-00F7-4B11-6247E73F4C86}"/>
              </a:ext>
            </a:extLst>
          </p:cNvPr>
          <p:cNvPicPr>
            <a:picLocks noChangeAspect="1"/>
          </p:cNvPicPr>
          <p:nvPr/>
        </p:nvPicPr>
        <p:blipFill>
          <a:blip r:embed="rId3"/>
          <a:srcRect l="16810" r="7808" b="4"/>
          <a:stretch/>
        </p:blipFill>
        <p:spPr>
          <a:xfrm>
            <a:off x="6680200" y="2559047"/>
            <a:ext cx="4476036" cy="3639451"/>
          </a:xfrm>
          <a:prstGeom prst="rect">
            <a:avLst/>
          </a:prstGeom>
        </p:spPr>
      </p:pic>
      <p:sp>
        <p:nvSpPr>
          <p:cNvPr id="21" name="Rectangle 2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5802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5064" y="525982"/>
            <a:ext cx="4282983" cy="1200361"/>
          </a:xfrm>
        </p:spPr>
        <p:txBody>
          <a:bodyPr anchor="b">
            <a:normAutofit/>
          </a:bodyPr>
          <a:lstStyle/>
          <a:p>
            <a:r>
              <a:rPr lang="en-GB" sz="3600"/>
              <a:t>Mechanical devices</a:t>
            </a:r>
          </a:p>
        </p:txBody>
      </p:sp>
      <p:sp>
        <p:nvSpPr>
          <p:cNvPr id="11" name="Rectangle 1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5066" y="2031101"/>
            <a:ext cx="4282984" cy="3511943"/>
          </a:xfrm>
        </p:spPr>
        <p:txBody>
          <a:bodyPr anchor="ctr">
            <a:normAutofit/>
          </a:bodyPr>
          <a:lstStyle/>
          <a:p>
            <a:r>
              <a:rPr lang="en-GB" sz="1800"/>
              <a:t>Vibrators for dyspraxia</a:t>
            </a:r>
          </a:p>
          <a:p>
            <a:r>
              <a:rPr lang="en-GB" sz="1800"/>
              <a:t>Lubricating gels</a:t>
            </a:r>
          </a:p>
          <a:p>
            <a:r>
              <a:rPr lang="en-GB" sz="1800"/>
              <a:t>Seated positions for vestibular problems</a:t>
            </a:r>
          </a:p>
          <a:p>
            <a:r>
              <a:rPr lang="en-GB" sz="1800"/>
              <a:t>Vacuum constriction devices (VCDs)</a:t>
            </a:r>
          </a:p>
          <a:p>
            <a:pPr marL="0" indent="0">
              <a:buNone/>
            </a:pPr>
            <a:endParaRPr lang="en-GB" sz="1800"/>
          </a:p>
          <a:p>
            <a:endParaRPr lang="en-GB" sz="1800"/>
          </a:p>
        </p:txBody>
      </p:sp>
      <p:sp>
        <p:nvSpPr>
          <p:cNvPr id="13" name="Rectangle 1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87738" y="1926666"/>
            <a:ext cx="5628018" cy="277179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5571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F255613-AAE8-4321-9EBA-89253DD45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4FAFA6E-B207-6434-6783-0A3C767C4C1F}"/>
              </a:ext>
            </a:extLst>
          </p:cNvPr>
          <p:cNvSpPr>
            <a:spLocks noGrp="1"/>
          </p:cNvSpPr>
          <p:nvPr>
            <p:ph type="title"/>
          </p:nvPr>
        </p:nvSpPr>
        <p:spPr>
          <a:xfrm>
            <a:off x="838201" y="365125"/>
            <a:ext cx="5393360" cy="1325563"/>
          </a:xfrm>
        </p:spPr>
        <p:txBody>
          <a:bodyPr vert="horz" lIns="91440" tIns="45720" rIns="91440" bIns="45720" rtlCol="0" anchor="ctr">
            <a:normAutofit/>
          </a:bodyPr>
          <a:lstStyle/>
          <a:p>
            <a:r>
              <a:rPr lang="en-US" sz="4400"/>
              <a:t>Other adjuncts that may help</a:t>
            </a:r>
          </a:p>
        </p:txBody>
      </p:sp>
      <p:sp>
        <p:nvSpPr>
          <p:cNvPr id="25" name="Freeform: Shape 24">
            <a:extLst>
              <a:ext uri="{FF2B5EF4-FFF2-40B4-BE49-F238E27FC236}">
                <a16:creationId xmlns:a16="http://schemas.microsoft.com/office/drawing/2014/main" id="{5A3987B4-5CBA-4CB7-862B-56A9917A2D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6774" y="0"/>
            <a:ext cx="1290924" cy="700685"/>
          </a:xfrm>
          <a:custGeom>
            <a:avLst/>
            <a:gdLst>
              <a:gd name="connsiteX0" fmla="*/ 0 w 1290924"/>
              <a:gd name="connsiteY0" fmla="*/ 0 h 700685"/>
              <a:gd name="connsiteX1" fmla="*/ 125445 w 1290924"/>
              <a:gd name="connsiteY1" fmla="*/ 0 h 700685"/>
              <a:gd name="connsiteX2" fmla="*/ 125445 w 1290924"/>
              <a:gd name="connsiteY2" fmla="*/ 529211 h 700685"/>
              <a:gd name="connsiteX3" fmla="*/ 1040371 w 1290924"/>
              <a:gd name="connsiteY3" fmla="*/ 0 h 700685"/>
              <a:gd name="connsiteX4" fmla="*/ 1290924 w 1290924"/>
              <a:gd name="connsiteY4" fmla="*/ 0 h 700685"/>
              <a:gd name="connsiteX5" fmla="*/ 94085 w 1290924"/>
              <a:gd name="connsiteY5" fmla="*/ 692290 h 700685"/>
              <a:gd name="connsiteX6" fmla="*/ 62724 w 1290924"/>
              <a:gd name="connsiteY6" fmla="*/ 700685 h 700685"/>
              <a:gd name="connsiteX7" fmla="*/ 0 w 1290924"/>
              <a:gd name="connsiteY7" fmla="*/ 637963 h 70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924" h="700685">
                <a:moveTo>
                  <a:pt x="0" y="0"/>
                </a:moveTo>
                <a:lnTo>
                  <a:pt x="125445" y="0"/>
                </a:lnTo>
                <a:lnTo>
                  <a:pt x="125445" y="529211"/>
                </a:lnTo>
                <a:lnTo>
                  <a:pt x="1040371" y="0"/>
                </a:lnTo>
                <a:lnTo>
                  <a:pt x="1290924" y="0"/>
                </a:lnTo>
                <a:lnTo>
                  <a:pt x="94085" y="692290"/>
                </a:lnTo>
                <a:cubicBezTo>
                  <a:pt x="84551" y="697800"/>
                  <a:pt x="73733" y="700695"/>
                  <a:pt x="62724" y="700685"/>
                </a:cubicBezTo>
                <a:cubicBezTo>
                  <a:pt x="28082" y="700685"/>
                  <a:pt x="0" y="672604"/>
                  <a:pt x="0" y="637963"/>
                </a:cubicBezTo>
                <a:close/>
              </a:path>
            </a:pathLst>
          </a:custGeom>
          <a:solidFill>
            <a:schemeClr val="accent6"/>
          </a:solidFill>
          <a:ln w="9525" cap="flat">
            <a:noFill/>
            <a:prstDash val="solid"/>
            <a:miter/>
          </a:ln>
        </p:spPr>
        <p:txBody>
          <a:bodyPr wrap="square" rtlCol="0" anchor="ctr">
            <a:noAutofit/>
          </a:bodyPr>
          <a:lstStyle/>
          <a:p>
            <a:endParaRPr lang="en-US" dirty="0"/>
          </a:p>
        </p:txBody>
      </p:sp>
      <p:sp>
        <p:nvSpPr>
          <p:cNvPr id="27" name="Freeform: Shape 26">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0770" y="-702"/>
            <a:ext cx="842502" cy="354793"/>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 Placeholder 5">
            <a:extLst>
              <a:ext uri="{FF2B5EF4-FFF2-40B4-BE49-F238E27FC236}">
                <a16:creationId xmlns:a16="http://schemas.microsoft.com/office/drawing/2014/main" id="{D6D542BF-9931-5C84-1E69-DBE564440111}"/>
              </a:ext>
            </a:extLst>
          </p:cNvPr>
          <p:cNvSpPr>
            <a:spLocks noGrp="1"/>
          </p:cNvSpPr>
          <p:nvPr>
            <p:ph type="body" sz="half" idx="2"/>
          </p:nvPr>
        </p:nvSpPr>
        <p:spPr>
          <a:xfrm>
            <a:off x="838200" y="1825625"/>
            <a:ext cx="5393361" cy="4351338"/>
          </a:xfrm>
        </p:spPr>
        <p:txBody>
          <a:bodyPr vert="horz" lIns="91440" tIns="45720" rIns="91440" bIns="45720" rtlCol="0">
            <a:normAutofit/>
          </a:bodyPr>
          <a:lstStyle/>
          <a:p>
            <a:pPr indent="-228600">
              <a:buFont typeface="Arial" panose="020B0604020202020204" pitchFamily="34" charset="0"/>
              <a:buChar char="•"/>
            </a:pPr>
            <a:endParaRPr lang="en-US" dirty="0"/>
          </a:p>
          <a:p>
            <a:pPr indent="-228600">
              <a:buFont typeface="Arial" panose="020B0604020202020204" pitchFamily="34" charset="0"/>
              <a:buChar char="•"/>
            </a:pPr>
            <a:r>
              <a:rPr lang="en-US" dirty="0">
                <a:hlinkClick r:id="rId2"/>
              </a:rPr>
              <a:t>www.spokz.co.uk</a:t>
            </a:r>
            <a:endParaRPr lang="en-US" dirty="0"/>
          </a:p>
          <a:p>
            <a:endParaRPr lang="en-US" dirty="0"/>
          </a:p>
          <a:p>
            <a:pPr indent="-228600">
              <a:buFont typeface="Arial" panose="020B0604020202020204" pitchFamily="34" charset="0"/>
              <a:buChar char="•"/>
            </a:pPr>
            <a:r>
              <a:rPr lang="en-US" dirty="0">
                <a:hlinkClick r:id="rId3"/>
              </a:rPr>
              <a:t>http://www.dhrn.ca/files/sexualhealthmanual_lowres_2010_0208.pdf</a:t>
            </a:r>
          </a:p>
        </p:txBody>
      </p:sp>
      <p:pic>
        <p:nvPicPr>
          <p:cNvPr id="18" name="Picture 17" descr="A close-up of a variety of toys&#10;&#10;AI-generated content may be incorrect.">
            <a:extLst>
              <a:ext uri="{FF2B5EF4-FFF2-40B4-BE49-F238E27FC236}">
                <a16:creationId xmlns:a16="http://schemas.microsoft.com/office/drawing/2014/main" id="{FF50187F-F316-D710-75F1-57AC74AF7EC2}"/>
              </a:ext>
            </a:extLst>
          </p:cNvPr>
          <p:cNvPicPr>
            <a:picLocks noChangeAspect="1"/>
          </p:cNvPicPr>
          <p:nvPr/>
        </p:nvPicPr>
        <p:blipFill>
          <a:blip r:embed="rId4"/>
          <a:stretch>
            <a:fillRect/>
          </a:stretch>
        </p:blipFill>
        <p:spPr>
          <a:xfrm>
            <a:off x="6706774" y="880072"/>
            <a:ext cx="1919067" cy="2533423"/>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p:spPr>
      </p:pic>
      <p:pic>
        <p:nvPicPr>
          <p:cNvPr id="16" name="Picture 15" descr="A hand holding a tool to a blue and purple object&#10;&#10;AI-generated content may be incorrect.">
            <a:extLst>
              <a:ext uri="{FF2B5EF4-FFF2-40B4-BE49-F238E27FC236}">
                <a16:creationId xmlns:a16="http://schemas.microsoft.com/office/drawing/2014/main" id="{05FEBD86-D6A6-525A-6156-0BD7A487D602}"/>
              </a:ext>
            </a:extLst>
          </p:cNvPr>
          <p:cNvPicPr>
            <a:picLocks noChangeAspect="1"/>
          </p:cNvPicPr>
          <p:nvPr/>
        </p:nvPicPr>
        <p:blipFill>
          <a:blip r:embed="rId5"/>
          <a:stretch>
            <a:fillRect/>
          </a:stretch>
        </p:blipFill>
        <p:spPr>
          <a:xfrm>
            <a:off x="9479313" y="496325"/>
            <a:ext cx="2548728" cy="2548728"/>
          </a:xfrm>
          <a:custGeom>
            <a:avLst/>
            <a:gdLst/>
            <a:ahLst/>
            <a:cxnLst/>
            <a:rect l="l" t="t" r="r" b="b"/>
            <a:pathLst>
              <a:path w="2548728" h="2548728">
                <a:moveTo>
                  <a:pt x="107301" y="0"/>
                </a:moveTo>
                <a:lnTo>
                  <a:pt x="2441427" y="0"/>
                </a:lnTo>
                <a:cubicBezTo>
                  <a:pt x="2500688" y="0"/>
                  <a:pt x="2548728" y="48040"/>
                  <a:pt x="2548728" y="107301"/>
                </a:cubicBezTo>
                <a:lnTo>
                  <a:pt x="2548728" y="2441427"/>
                </a:lnTo>
                <a:cubicBezTo>
                  <a:pt x="2548728" y="2500688"/>
                  <a:pt x="2500688" y="2548728"/>
                  <a:pt x="2441427" y="2548728"/>
                </a:cubicBezTo>
                <a:lnTo>
                  <a:pt x="107301" y="2548728"/>
                </a:lnTo>
                <a:cubicBezTo>
                  <a:pt x="48040" y="2548728"/>
                  <a:pt x="0" y="2500688"/>
                  <a:pt x="0" y="2441427"/>
                </a:cubicBezTo>
                <a:lnTo>
                  <a:pt x="0" y="107301"/>
                </a:lnTo>
                <a:cubicBezTo>
                  <a:pt x="0" y="48040"/>
                  <a:pt x="48040" y="0"/>
                  <a:pt x="107301" y="0"/>
                </a:cubicBezTo>
                <a:close/>
              </a:path>
            </a:pathLst>
          </a:custGeom>
        </p:spPr>
      </p:pic>
      <p:pic>
        <p:nvPicPr>
          <p:cNvPr id="17" name="Picture 16" descr="A person using a device to check their pulse&#10;&#10;AI-generated content may be incorrect.">
            <a:extLst>
              <a:ext uri="{FF2B5EF4-FFF2-40B4-BE49-F238E27FC236}">
                <a16:creationId xmlns:a16="http://schemas.microsoft.com/office/drawing/2014/main" id="{047A8710-1695-2881-AA65-87D885044E42}"/>
              </a:ext>
            </a:extLst>
          </p:cNvPr>
          <p:cNvPicPr>
            <a:picLocks noChangeAspect="1"/>
          </p:cNvPicPr>
          <p:nvPr/>
        </p:nvPicPr>
        <p:blipFill>
          <a:blip r:embed="rId6"/>
          <a:stretch>
            <a:fillRect/>
          </a:stretch>
        </p:blipFill>
        <p:spPr>
          <a:xfrm>
            <a:off x="6706774" y="3624263"/>
            <a:ext cx="2552700" cy="2552700"/>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15" name="Picture Placeholder 14" descr="A hand holding a purple object&#10;&#10;AI-generated content may be incorrect.">
            <a:extLst>
              <a:ext uri="{FF2B5EF4-FFF2-40B4-BE49-F238E27FC236}">
                <a16:creationId xmlns:a16="http://schemas.microsoft.com/office/drawing/2014/main" id="{4B31BA1C-A145-4D9F-9F8A-5CE61F8DD432}"/>
              </a:ext>
            </a:extLst>
          </p:cNvPr>
          <p:cNvPicPr>
            <a:picLocks noGrp="1" noChangeAspect="1"/>
          </p:cNvPicPr>
          <p:nvPr>
            <p:ph type="pic" idx="1"/>
          </p:nvPr>
        </p:nvPicPr>
        <p:blipFill>
          <a:blip r:embed="rId7"/>
          <a:srcRect t="10520" b="10520"/>
          <a:stretch/>
        </p:blipFill>
        <p:spPr>
          <a:xfrm>
            <a:off x="9473872" y="3479204"/>
            <a:ext cx="2533423" cy="2000390"/>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29" name="Freeform: Shape 28">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4232" y="6356350"/>
            <a:ext cx="1211855" cy="501650"/>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1FF25AD-D64E-45A0-B2D0-F4A6AB092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95502">
            <a:off x="10118500" y="6009536"/>
            <a:ext cx="1702506" cy="951685"/>
          </a:xfrm>
          <a:custGeom>
            <a:avLst/>
            <a:gdLst>
              <a:gd name="connsiteX0" fmla="*/ 1585229 w 1702506"/>
              <a:gd name="connsiteY0" fmla="*/ 764759 h 951685"/>
              <a:gd name="connsiteX1" fmla="*/ 1623024 w 1702506"/>
              <a:gd name="connsiteY1" fmla="*/ 792810 h 951685"/>
              <a:gd name="connsiteX2" fmla="*/ 1702506 w 1702506"/>
              <a:gd name="connsiteY2" fmla="*/ 951685 h 951685"/>
              <a:gd name="connsiteX3" fmla="*/ 1551862 w 1702506"/>
              <a:gd name="connsiteY3" fmla="*/ 933877 h 951685"/>
              <a:gd name="connsiteX4" fmla="*/ 1513200 w 1702506"/>
              <a:gd name="connsiteY4" fmla="*/ 856627 h 951685"/>
              <a:gd name="connsiteX5" fmla="*/ 1538499 w 1702506"/>
              <a:gd name="connsiteY5" fmla="*/ 770415 h 951685"/>
              <a:gd name="connsiteX6" fmla="*/ 1585229 w 1702506"/>
              <a:gd name="connsiteY6" fmla="*/ 764759 h 951685"/>
              <a:gd name="connsiteX7" fmla="*/ 933455 w 1702506"/>
              <a:gd name="connsiteY7" fmla="*/ 161308 h 951685"/>
              <a:gd name="connsiteX8" fmla="*/ 957797 w 1702506"/>
              <a:gd name="connsiteY8" fmla="*/ 167970 h 951685"/>
              <a:gd name="connsiteX9" fmla="*/ 1286982 w 1702506"/>
              <a:gd name="connsiteY9" fmla="*/ 387616 h 951685"/>
              <a:gd name="connsiteX10" fmla="*/ 1293725 w 1702506"/>
              <a:gd name="connsiteY10" fmla="*/ 477075 h 951685"/>
              <a:gd name="connsiteX11" fmla="*/ 1245453 w 1702506"/>
              <a:gd name="connsiteY11" fmla="*/ 499154 h 951685"/>
              <a:gd name="connsiteX12" fmla="*/ 1245167 w 1702506"/>
              <a:gd name="connsiteY12" fmla="*/ 499154 h 951685"/>
              <a:gd name="connsiteX13" fmla="*/ 1203638 w 1702506"/>
              <a:gd name="connsiteY13" fmla="*/ 484104 h 951685"/>
              <a:gd name="connsiteX14" fmla="*/ 900647 w 1702506"/>
              <a:gd name="connsiteY14" fmla="*/ 281508 h 951685"/>
              <a:gd name="connsiteX15" fmla="*/ 872454 w 1702506"/>
              <a:gd name="connsiteY15" fmla="*/ 196164 h 951685"/>
              <a:gd name="connsiteX16" fmla="*/ 933455 w 1702506"/>
              <a:gd name="connsiteY16" fmla="*/ 161308 h 951685"/>
              <a:gd name="connsiteX17" fmla="*/ 454020 w 1702506"/>
              <a:gd name="connsiteY17" fmla="*/ 13474 h 951685"/>
              <a:gd name="connsiteX18" fmla="*/ 477919 w 1702506"/>
              <a:gd name="connsiteY18" fmla="*/ 21437 h 951685"/>
              <a:gd name="connsiteX19" fmla="*/ 509236 w 1702506"/>
              <a:gd name="connsiteY19" fmla="*/ 84182 h 951685"/>
              <a:gd name="connsiteX20" fmla="*/ 445829 w 1702506"/>
              <a:gd name="connsiteY20" fmla="*/ 139871 h 951685"/>
              <a:gd name="connsiteX21" fmla="*/ 437447 w 1702506"/>
              <a:gd name="connsiteY21" fmla="*/ 139395 h 951685"/>
              <a:gd name="connsiteX22" fmla="*/ 73211 w 1702506"/>
              <a:gd name="connsiteY22" fmla="*/ 137204 h 951685"/>
              <a:gd name="connsiteX23" fmla="*/ 749 w 1702506"/>
              <a:gd name="connsiteY23" fmla="*/ 84082 h 951685"/>
              <a:gd name="connsiteX24" fmla="*/ 53871 w 1702506"/>
              <a:gd name="connsiteY24" fmla="*/ 11621 h 951685"/>
              <a:gd name="connsiteX25" fmla="*/ 58352 w 1702506"/>
              <a:gd name="connsiteY25" fmla="*/ 11093 h 951685"/>
              <a:gd name="connsiteX26" fmla="*/ 454020 w 1702506"/>
              <a:gd name="connsiteY26" fmla="*/ 13474 h 95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02506" h="951685">
                <a:moveTo>
                  <a:pt x="1585229" y="764759"/>
                </a:moveTo>
                <a:cubicBezTo>
                  <a:pt x="1600438" y="768789"/>
                  <a:pt x="1614156" y="778436"/>
                  <a:pt x="1623024" y="792810"/>
                </a:cubicBezTo>
                <a:lnTo>
                  <a:pt x="1702506" y="951685"/>
                </a:lnTo>
                <a:lnTo>
                  <a:pt x="1551862" y="933877"/>
                </a:lnTo>
                <a:lnTo>
                  <a:pt x="1513200" y="856627"/>
                </a:lnTo>
                <a:cubicBezTo>
                  <a:pt x="1496379" y="825834"/>
                  <a:pt x="1507704" y="787236"/>
                  <a:pt x="1538499" y="770415"/>
                </a:cubicBezTo>
                <a:cubicBezTo>
                  <a:pt x="1553325" y="762319"/>
                  <a:pt x="1570022" y="760730"/>
                  <a:pt x="1585229" y="764759"/>
                </a:cubicBezTo>
                <a:close/>
                <a:moveTo>
                  <a:pt x="933455" y="161308"/>
                </a:moveTo>
                <a:cubicBezTo>
                  <a:pt x="941692" y="161855"/>
                  <a:pt x="949960" y="164024"/>
                  <a:pt x="957797" y="167970"/>
                </a:cubicBezTo>
                <a:cubicBezTo>
                  <a:pt x="1076184" y="227289"/>
                  <a:pt x="1186759" y="301068"/>
                  <a:pt x="1286982" y="387616"/>
                </a:cubicBezTo>
                <a:cubicBezTo>
                  <a:pt x="1313547" y="410457"/>
                  <a:pt x="1316565"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89" y="172649"/>
                  <a:pt x="908742" y="159670"/>
                  <a:pt x="933455" y="161308"/>
                </a:cubicBezTo>
                <a:close/>
                <a:moveTo>
                  <a:pt x="454020" y="13474"/>
                </a:moveTo>
                <a:cubicBezTo>
                  <a:pt x="462713" y="14543"/>
                  <a:pt x="470778" y="17324"/>
                  <a:pt x="477919" y="21437"/>
                </a:cubicBez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lose/>
              </a:path>
            </a:pathLst>
          </a:custGeom>
          <a:solidFill>
            <a:schemeClr val="accent4"/>
          </a:solidFill>
          <a:ln w="9525"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4151195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F64FC-CBEC-E237-C70B-96424A78FD20}"/>
              </a:ext>
            </a:extLst>
          </p:cNvPr>
          <p:cNvSpPr>
            <a:spLocks noGrp="1"/>
          </p:cNvSpPr>
          <p:nvPr>
            <p:ph type="title"/>
          </p:nvPr>
        </p:nvSpPr>
        <p:spPr/>
        <p:txBody>
          <a:bodyPr/>
          <a:lstStyle/>
          <a:p>
            <a:r>
              <a:rPr lang="en-GB" dirty="0"/>
              <a:t>Resources</a:t>
            </a:r>
          </a:p>
        </p:txBody>
      </p:sp>
      <p:sp>
        <p:nvSpPr>
          <p:cNvPr id="3" name="Content Placeholder 2">
            <a:extLst>
              <a:ext uri="{FF2B5EF4-FFF2-40B4-BE49-F238E27FC236}">
                <a16:creationId xmlns:a16="http://schemas.microsoft.com/office/drawing/2014/main" id="{3AFB827F-AEB8-F767-E907-F4D74FD4AE01}"/>
              </a:ext>
            </a:extLst>
          </p:cNvPr>
          <p:cNvSpPr>
            <a:spLocks noGrp="1"/>
          </p:cNvSpPr>
          <p:nvPr>
            <p:ph idx="1"/>
          </p:nvPr>
        </p:nvSpPr>
        <p:spPr/>
        <p:txBody>
          <a:bodyPr vert="horz" lIns="91440" tIns="45720" rIns="91440" bIns="45720" rtlCol="0" anchor="t">
            <a:normAutofit/>
          </a:bodyPr>
          <a:lstStyle/>
          <a:p>
            <a:pPr marL="0" indent="0">
              <a:buNone/>
            </a:pPr>
            <a:r>
              <a:rPr lang="en-GB" dirty="0">
                <a:ea typeface="+mn-lt"/>
                <a:cs typeface="+mn-lt"/>
              </a:rPr>
              <a:t>The resources below have more information on sex positions, products and devices that may help  sexual function:</a:t>
            </a:r>
            <a:endParaRPr lang="en-GB" dirty="0" err="1">
              <a:ea typeface="+mn-lt"/>
              <a:cs typeface="+mn-lt"/>
            </a:endParaRPr>
          </a:p>
          <a:p>
            <a:pPr marL="0" indent="0">
              <a:buNone/>
            </a:pPr>
            <a:r>
              <a:rPr lang="en-GB" dirty="0">
                <a:ea typeface="+mn-lt"/>
                <a:cs typeface="+mn-lt"/>
              </a:rPr>
              <a:t> Book: The Ultimate Guide to Sex and Disability: </a:t>
            </a:r>
            <a:r>
              <a:rPr lang="en-GB" dirty="0">
                <a:ea typeface="+mn-lt"/>
                <a:cs typeface="+mn-lt"/>
                <a:hlinkClick r:id="rId2"/>
              </a:rPr>
              <a:t>https://www.corysilverberg.com/sex-and-disability</a:t>
            </a:r>
            <a:endParaRPr lang="en-GB" dirty="0">
              <a:ea typeface="+mn-lt"/>
              <a:cs typeface="+mn-lt"/>
            </a:endParaRPr>
          </a:p>
          <a:p>
            <a:pPr marL="0" indent="0">
              <a:buNone/>
            </a:pPr>
            <a:r>
              <a:rPr lang="en-GB" dirty="0">
                <a:ea typeface="+mn-lt"/>
                <a:cs typeface="+mn-lt"/>
              </a:rPr>
              <a:t> Pleasure ABLE: Sexual Device Manual for Persons with Disabilities </a:t>
            </a:r>
            <a:r>
              <a:rPr lang="en-GB" dirty="0">
                <a:ea typeface="+mn-lt"/>
                <a:cs typeface="+mn-lt"/>
                <a:hlinkClick r:id="rId3"/>
              </a:rPr>
              <a:t>http://www.dhrn.ca/files/sexualhealthmanual_lowres_2010 _0208.pdf</a:t>
            </a:r>
            <a:r>
              <a:rPr lang="en-GB" dirty="0">
                <a:ea typeface="+mn-lt"/>
                <a:cs typeface="+mn-lt"/>
              </a:rPr>
              <a:t> </a:t>
            </a:r>
          </a:p>
          <a:p>
            <a:pPr marL="0" indent="0">
              <a:buNone/>
            </a:pPr>
            <a:r>
              <a:rPr lang="en-GB" dirty="0">
                <a:ea typeface="+mn-lt"/>
                <a:cs typeface="+mn-lt"/>
              </a:rPr>
              <a:t>Sexual Aids: </a:t>
            </a:r>
            <a:r>
              <a:rPr lang="en-GB" dirty="0">
                <a:ea typeface="+mn-lt"/>
                <a:cs typeface="+mn-lt"/>
                <a:hlinkClick r:id="rId4"/>
              </a:rPr>
              <a:t>www.mypleasure.com/education/disability/index.asp</a:t>
            </a:r>
            <a:r>
              <a:rPr lang="en-GB" dirty="0">
                <a:ea typeface="+mn-lt"/>
                <a:cs typeface="+mn-lt"/>
              </a:rPr>
              <a:t> </a:t>
            </a:r>
            <a:endParaRPr lang="en-GB" dirty="0"/>
          </a:p>
        </p:txBody>
      </p:sp>
    </p:spTree>
    <p:extLst>
      <p:ext uri="{BB962C8B-B14F-4D97-AF65-F5344CB8AC3E}">
        <p14:creationId xmlns:p14="http://schemas.microsoft.com/office/powerpoint/2010/main" val="40705395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Websites to help</a:t>
            </a:r>
          </a:p>
        </p:txBody>
      </p:sp>
      <p:sp>
        <p:nvSpPr>
          <p:cNvPr id="3" name="Content Placeholder 2"/>
          <p:cNvSpPr>
            <a:spLocks noGrp="1"/>
          </p:cNvSpPr>
          <p:nvPr>
            <p:ph idx="1"/>
          </p:nvPr>
        </p:nvSpPr>
        <p:spPr/>
        <p:txBody>
          <a:bodyPr>
            <a:normAutofit/>
          </a:bodyPr>
          <a:lstStyle/>
          <a:p>
            <a:r>
              <a:rPr lang="en-GB" dirty="0">
                <a:hlinkClick r:id="rId2"/>
              </a:rPr>
              <a:t>http://differentstrokes.co.uk/stroke-information/downloads/</a:t>
            </a:r>
            <a:endParaRPr lang="en-GB" dirty="0"/>
          </a:p>
          <a:p>
            <a:r>
              <a:rPr lang="en-GB" dirty="0">
                <a:hlinkClick r:id="rId3"/>
              </a:rPr>
              <a:t>https://www.stroke.org.uk/sites/default/files/sex_after_stroke.pdf</a:t>
            </a:r>
            <a:endParaRPr lang="en-GB" dirty="0"/>
          </a:p>
          <a:p>
            <a:r>
              <a:rPr lang="en-GB" dirty="0">
                <a:hlinkClick r:id="rId4"/>
              </a:rPr>
              <a:t>https://www.chss.org.uk/documents/2014/05/sex-after-stroke-illness-pdf.pdf</a:t>
            </a:r>
            <a:endParaRPr lang="en-GB" dirty="0"/>
          </a:p>
          <a:p>
            <a:r>
              <a:rPr lang="en-GB" dirty="0">
                <a:hlinkClick r:id="rId5"/>
              </a:rPr>
              <a:t>https://www.headway.org.uk/media/4995/sex-and-sexuality-after-brain-injury-e-booklet.pdf</a:t>
            </a:r>
            <a:endParaRPr lang="en-GB" dirty="0"/>
          </a:p>
          <a:p>
            <a:r>
              <a:rPr lang="en-GB" dirty="0">
                <a:hlinkClick r:id="rId6" action="ppaction://hlinksldjump"/>
              </a:rPr>
              <a:t>https://www.chss.org.uk/documents/2013/08/ss6_sex_after_stroke_website-pdf.pd</a:t>
            </a:r>
            <a:r>
              <a:rPr lang="en-GB" dirty="0"/>
              <a:t>f</a:t>
            </a:r>
          </a:p>
        </p:txBody>
      </p:sp>
    </p:spTree>
    <p:extLst>
      <p:ext uri="{BB962C8B-B14F-4D97-AF65-F5344CB8AC3E}">
        <p14:creationId xmlns:p14="http://schemas.microsoft.com/office/powerpoint/2010/main" val="2352956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5D0C1F1-B42F-930A-C10F-A3BE8E5AF3D9}"/>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en-US" sz="4400" kern="1200" dirty="0">
                <a:solidFill>
                  <a:schemeClr val="tx1"/>
                </a:solidFill>
                <a:latin typeface="+mj-lt"/>
                <a:ea typeface="+mj-ea"/>
                <a:cs typeface="+mj-cs"/>
              </a:rPr>
              <a:t>Tips for online dating</a:t>
            </a:r>
          </a:p>
        </p:txBody>
      </p:sp>
      <p:sp>
        <p:nvSpPr>
          <p:cNvPr id="3" name="Text Placeholder 2">
            <a:extLst>
              <a:ext uri="{FF2B5EF4-FFF2-40B4-BE49-F238E27FC236}">
                <a16:creationId xmlns:a16="http://schemas.microsoft.com/office/drawing/2014/main" id="{9A9563E8-342D-4D99-2848-4949A57D6688}"/>
              </a:ext>
            </a:extLst>
          </p:cNvPr>
          <p:cNvSpPr>
            <a:spLocks noGrp="1"/>
          </p:cNvSpPr>
          <p:nvPr>
            <p:ph type="body" idx="1"/>
          </p:nvPr>
        </p:nvSpPr>
        <p:spPr>
          <a:xfrm>
            <a:off x="643467" y="5277684"/>
            <a:ext cx="4620584" cy="775494"/>
          </a:xfrm>
        </p:spPr>
        <p:txBody>
          <a:bodyPr vert="horz" lIns="91440" tIns="45720" rIns="91440" bIns="45720" rtlCol="0">
            <a:normAutofit/>
          </a:bodyPr>
          <a:lstStyle/>
          <a:p>
            <a:r>
              <a:rPr lang="en-US" dirty="0">
                <a:solidFill>
                  <a:schemeClr val="tx1"/>
                </a:solidFill>
              </a:rPr>
              <a:t>Danielle </a:t>
            </a:r>
            <a:r>
              <a:rPr lang="en-US" dirty="0" err="1">
                <a:solidFill>
                  <a:schemeClr val="tx1"/>
                </a:solidFill>
              </a:rPr>
              <a:t>Sheypuk</a:t>
            </a:r>
            <a:endParaRPr lang="en-US" sz="2400" kern="1200" dirty="0">
              <a:solidFill>
                <a:schemeClr val="tx1"/>
              </a:solidFill>
              <a:latin typeface="+mn-lt"/>
              <a:ea typeface="+mn-ea"/>
              <a:cs typeface="+mn-cs"/>
            </a:endParaRPr>
          </a:p>
        </p:txBody>
      </p:sp>
      <p:pic>
        <p:nvPicPr>
          <p:cNvPr id="7" name="Graphic 6" descr="Heart">
            <a:extLst>
              <a:ext uri="{FF2B5EF4-FFF2-40B4-BE49-F238E27FC236}">
                <a16:creationId xmlns:a16="http://schemas.microsoft.com/office/drawing/2014/main" id="{93E2A04A-44CE-CDE5-E08B-5A1554BE58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6253" y="957860"/>
            <a:ext cx="4942280" cy="4942280"/>
          </a:xfrm>
          <a:prstGeom prst="rect">
            <a:avLst/>
          </a:prstGeom>
        </p:spPr>
      </p:pic>
    </p:spTree>
    <p:extLst>
      <p:ext uri="{BB962C8B-B14F-4D97-AF65-F5344CB8AC3E}">
        <p14:creationId xmlns:p14="http://schemas.microsoft.com/office/powerpoint/2010/main" val="4021217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054" name="Rectangle 44053">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56"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036" name="Picture 2" descr="Ask Ada: Should You Disclose Your Disability On Your Tinder Profile? - Folks">
            <a:extLst>
              <a:ext uri="{FF2B5EF4-FFF2-40B4-BE49-F238E27FC236}">
                <a16:creationId xmlns:a16="http://schemas.microsoft.com/office/drawing/2014/main" id="{E5BA5C79-F5CC-7A6A-57FB-DA81669981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596" t="2453" r="11630" b="-2453"/>
          <a:stretch/>
        </p:blipFill>
        <p:spPr bwMode="auto">
          <a:xfrm>
            <a:off x="572492" y="2002056"/>
            <a:ext cx="446603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4058" name="Text Box 5">
            <a:extLst>
              <a:ext uri="{FF2B5EF4-FFF2-40B4-BE49-F238E27FC236}">
                <a16:creationId xmlns:a16="http://schemas.microsoft.com/office/drawing/2014/main" id="{B351CD6D-6140-E264-814E-648FE813BA01}"/>
              </a:ext>
            </a:extLst>
          </p:cNvPr>
          <p:cNvGraphicFramePr/>
          <p:nvPr/>
        </p:nvGraphicFramePr>
        <p:xfrm>
          <a:off x="4905955" y="2071316"/>
          <a:ext cx="6713552"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074" name="Rectangle 4507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7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6" name="Text Box 5">
            <a:extLst>
              <a:ext uri="{FF2B5EF4-FFF2-40B4-BE49-F238E27FC236}">
                <a16:creationId xmlns:a16="http://schemas.microsoft.com/office/drawing/2014/main" id="{694544A3-DD98-7E18-D2CC-184BEA529494}"/>
              </a:ext>
            </a:extLst>
          </p:cNvPr>
          <p:cNvSpPr txBox="1">
            <a:spLocks noChangeArrowheads="1"/>
          </p:cNvSpPr>
          <p:nvPr/>
        </p:nvSpPr>
        <p:spPr bwMode="auto">
          <a:xfrm>
            <a:off x="572493" y="2071316"/>
            <a:ext cx="6713552" cy="4119172"/>
          </a:xfrm>
          <a:prstGeom prst="rect">
            <a:avLst/>
          </a:prstGeom>
        </p:spPr>
        <p:txBody>
          <a:bodyPr vert="horz" lIns="91440" tIns="45720" rIns="91440" bIns="45720" rtlCol="0" anchor="t">
            <a:normAutofit/>
          </a:bodyPr>
          <a:lstStyle>
            <a:lvl1pPr defTabSz="457200">
              <a:defRPr sz="2400">
                <a:solidFill>
                  <a:schemeClr val="tx1"/>
                </a:solidFill>
                <a:latin typeface="Times" panose="02020603050405020304" pitchFamily="18" charset="0"/>
              </a:defRPr>
            </a:lvl1pPr>
            <a:lvl2pPr marL="742950" indent="-285750" defTabSz="457200">
              <a:defRPr sz="2400">
                <a:solidFill>
                  <a:schemeClr val="tx1"/>
                </a:solidFill>
                <a:latin typeface="Times" panose="02020603050405020304" pitchFamily="18" charset="0"/>
              </a:defRPr>
            </a:lvl2pPr>
            <a:lvl3pPr marL="1143000" indent="-228600" defTabSz="457200">
              <a:defRPr sz="2400">
                <a:solidFill>
                  <a:schemeClr val="tx1"/>
                </a:solidFill>
                <a:latin typeface="Times" panose="02020603050405020304" pitchFamily="18" charset="0"/>
              </a:defRPr>
            </a:lvl3pPr>
            <a:lvl4pPr marL="1600200" indent="-228600" defTabSz="457200">
              <a:defRPr sz="2400">
                <a:solidFill>
                  <a:schemeClr val="tx1"/>
                </a:solidFill>
                <a:latin typeface="Times" panose="02020603050405020304" pitchFamily="18" charset="0"/>
              </a:defRPr>
            </a:lvl4pPr>
            <a:lvl5pPr marL="2057400" indent="-228600" defTabSz="457200">
              <a:defRPr sz="2400">
                <a:solidFill>
                  <a:schemeClr val="tx1"/>
                </a:solidFill>
                <a:latin typeface="Times"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panose="02020603050405020304" pitchFamily="18" charset="0"/>
              </a:defRPr>
            </a:lvl9pPr>
          </a:lstStyle>
          <a:p>
            <a:pPr marL="457200" indent="-228600" defTabSz="914400">
              <a:lnSpc>
                <a:spcPct val="90000"/>
              </a:lnSpc>
              <a:spcBef>
                <a:spcPct val="50000"/>
              </a:spcBef>
              <a:buFont typeface="Arial" panose="020B0604020202020204" pitchFamily="34" charset="0"/>
              <a:buChar char="•"/>
              <a:defRPr/>
            </a:pPr>
            <a:r>
              <a:rPr lang="en-US" altLang="en-US" sz="1900" dirty="0">
                <a:latin typeface="+mn-lt"/>
              </a:rPr>
              <a:t>Sites geared towards disability – not enough profiles and ? devotees</a:t>
            </a:r>
          </a:p>
          <a:p>
            <a:pPr marL="457200" indent="-228600" defTabSz="914400">
              <a:lnSpc>
                <a:spcPct val="90000"/>
              </a:lnSpc>
              <a:spcBef>
                <a:spcPct val="50000"/>
              </a:spcBef>
              <a:buFont typeface="Arial" panose="020B0604020202020204" pitchFamily="34" charset="0"/>
              <a:buChar char="•"/>
              <a:defRPr/>
            </a:pPr>
            <a:r>
              <a:rPr lang="en-US" altLang="en-US" sz="1900" dirty="0">
                <a:latin typeface="+mn-lt"/>
              </a:rPr>
              <a:t>Free sites more likely to include scammers or fake profiles ( cat fish)</a:t>
            </a:r>
          </a:p>
          <a:p>
            <a:pPr marL="457200" indent="-228600" defTabSz="914400">
              <a:lnSpc>
                <a:spcPct val="90000"/>
              </a:lnSpc>
              <a:spcBef>
                <a:spcPct val="50000"/>
              </a:spcBef>
              <a:buFont typeface="Arial" panose="020B0604020202020204" pitchFamily="34" charset="0"/>
              <a:buChar char="•"/>
              <a:defRPr/>
            </a:pPr>
            <a:r>
              <a:rPr lang="en-US" altLang="en-US" sz="1900" dirty="0">
                <a:latin typeface="+mn-lt"/>
              </a:rPr>
              <a:t>Most popular sites are</a:t>
            </a:r>
          </a:p>
          <a:p>
            <a:pPr marL="1200150" lvl="1" indent="-228600" defTabSz="914400">
              <a:lnSpc>
                <a:spcPct val="90000"/>
              </a:lnSpc>
              <a:spcBef>
                <a:spcPct val="50000"/>
              </a:spcBef>
              <a:buFont typeface="Arial" panose="020B0604020202020204" pitchFamily="34" charset="0"/>
              <a:buChar char="•"/>
              <a:defRPr/>
            </a:pPr>
            <a:r>
              <a:rPr lang="en-US" altLang="en-US" sz="1900" dirty="0">
                <a:latin typeface="+mn-lt"/>
              </a:rPr>
              <a:t>Hinge ( unpaid)</a:t>
            </a:r>
          </a:p>
          <a:p>
            <a:pPr marL="1200150" lvl="1" indent="-228600" defTabSz="914400">
              <a:lnSpc>
                <a:spcPct val="90000"/>
              </a:lnSpc>
              <a:spcBef>
                <a:spcPct val="50000"/>
              </a:spcBef>
              <a:buFont typeface="Arial" panose="020B0604020202020204" pitchFamily="34" charset="0"/>
              <a:buChar char="•"/>
              <a:defRPr/>
            </a:pPr>
            <a:r>
              <a:rPr lang="en-US" altLang="en-US" sz="1900" dirty="0">
                <a:latin typeface="+mn-lt"/>
              </a:rPr>
              <a:t>Match.com ( paid)</a:t>
            </a:r>
          </a:p>
          <a:p>
            <a:pPr marL="1200150" lvl="1" indent="-228600" defTabSz="914400">
              <a:lnSpc>
                <a:spcPct val="90000"/>
              </a:lnSpc>
              <a:spcBef>
                <a:spcPct val="50000"/>
              </a:spcBef>
              <a:buFont typeface="Arial" panose="020B0604020202020204" pitchFamily="34" charset="0"/>
              <a:buChar char="•"/>
              <a:defRPr/>
            </a:pPr>
            <a:r>
              <a:rPr lang="en-US" altLang="en-US" sz="1900" dirty="0">
                <a:latin typeface="+mn-lt"/>
              </a:rPr>
              <a:t>Bumble ( unpaid)</a:t>
            </a:r>
          </a:p>
          <a:p>
            <a:pPr marL="1200150" lvl="1" indent="-228600" defTabSz="914400">
              <a:lnSpc>
                <a:spcPct val="90000"/>
              </a:lnSpc>
              <a:spcBef>
                <a:spcPct val="50000"/>
              </a:spcBef>
              <a:buFont typeface="Arial" panose="020B0604020202020204" pitchFamily="34" charset="0"/>
              <a:buChar char="•"/>
              <a:defRPr/>
            </a:pPr>
            <a:r>
              <a:rPr lang="en-US" altLang="en-US" sz="1900" dirty="0">
                <a:latin typeface="+mn-lt"/>
              </a:rPr>
              <a:t>eHarmony ( paid)</a:t>
            </a:r>
          </a:p>
          <a:p>
            <a:pPr marL="1200150" lvl="1" indent="-228600" defTabSz="914400">
              <a:lnSpc>
                <a:spcPct val="90000"/>
              </a:lnSpc>
              <a:spcBef>
                <a:spcPct val="50000"/>
              </a:spcBef>
              <a:buFont typeface="Arial" panose="020B0604020202020204" pitchFamily="34" charset="0"/>
              <a:buChar char="•"/>
              <a:defRPr/>
            </a:pPr>
            <a:r>
              <a:rPr lang="en-US" altLang="en-US" sz="1900" dirty="0">
                <a:latin typeface="+mn-lt"/>
              </a:rPr>
              <a:t>OK Cupid ( unpaid) Tinder  (unpaid),Plenty of fish ( unpaid)</a:t>
            </a:r>
          </a:p>
        </p:txBody>
      </p:sp>
      <p:pic>
        <p:nvPicPr>
          <p:cNvPr id="45060" name="Picture 2" descr="Easterseals | Online Dating When You Have a Disability">
            <a:extLst>
              <a:ext uri="{FF2B5EF4-FFF2-40B4-BE49-F238E27FC236}">
                <a16:creationId xmlns:a16="http://schemas.microsoft.com/office/drawing/2014/main" id="{92E5D882-8BD5-82AA-E108-B0504E1581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54" r="13625"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098" name="Rectangle 4609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0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6" name="Text Box 5">
            <a:extLst>
              <a:ext uri="{FF2B5EF4-FFF2-40B4-BE49-F238E27FC236}">
                <a16:creationId xmlns:a16="http://schemas.microsoft.com/office/drawing/2014/main" id="{08EE0957-92E0-93CC-B9A5-613C9DDE3760}"/>
              </a:ext>
            </a:extLst>
          </p:cNvPr>
          <p:cNvSpPr txBox="1">
            <a:spLocks noChangeArrowheads="1"/>
          </p:cNvSpPr>
          <p:nvPr/>
        </p:nvSpPr>
        <p:spPr bwMode="auto">
          <a:xfrm>
            <a:off x="572493" y="2071316"/>
            <a:ext cx="6713552" cy="4119172"/>
          </a:xfrm>
          <a:prstGeom prst="rect">
            <a:avLst/>
          </a:prstGeom>
        </p:spPr>
        <p:txBody>
          <a:bodyPr vert="horz" lIns="91440" tIns="45720" rIns="91440" bIns="45720" rtlCol="0" anchor="t">
            <a:normAutofit/>
          </a:bodyPr>
          <a:lstStyle>
            <a:lvl1pPr defTabSz="457200">
              <a:defRPr sz="2400">
                <a:solidFill>
                  <a:schemeClr val="tx1"/>
                </a:solidFill>
                <a:latin typeface="Times" panose="02020603050405020304" pitchFamily="18" charset="0"/>
              </a:defRPr>
            </a:lvl1pPr>
            <a:lvl2pPr marL="742950" indent="-285750" defTabSz="457200">
              <a:defRPr sz="2400">
                <a:solidFill>
                  <a:schemeClr val="tx1"/>
                </a:solidFill>
                <a:latin typeface="Times" panose="02020603050405020304" pitchFamily="18" charset="0"/>
              </a:defRPr>
            </a:lvl2pPr>
            <a:lvl3pPr marL="1143000" indent="-228600" defTabSz="457200">
              <a:defRPr sz="2400">
                <a:solidFill>
                  <a:schemeClr val="tx1"/>
                </a:solidFill>
                <a:latin typeface="Times" panose="02020603050405020304" pitchFamily="18" charset="0"/>
              </a:defRPr>
            </a:lvl3pPr>
            <a:lvl4pPr marL="1600200" indent="-228600" defTabSz="457200">
              <a:defRPr sz="2400">
                <a:solidFill>
                  <a:schemeClr val="tx1"/>
                </a:solidFill>
                <a:latin typeface="Times" panose="02020603050405020304" pitchFamily="18" charset="0"/>
              </a:defRPr>
            </a:lvl4pPr>
            <a:lvl5pPr marL="2057400" indent="-228600" defTabSz="457200">
              <a:defRPr sz="2400">
                <a:solidFill>
                  <a:schemeClr val="tx1"/>
                </a:solidFill>
                <a:latin typeface="Times"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panose="02020603050405020304" pitchFamily="18" charset="0"/>
              </a:defRPr>
            </a:lvl9pPr>
          </a:lstStyle>
          <a:p>
            <a:pPr marL="457200" indent="-228600" defTabSz="914400">
              <a:lnSpc>
                <a:spcPct val="90000"/>
              </a:lnSpc>
              <a:spcBef>
                <a:spcPct val="50000"/>
              </a:spcBef>
              <a:buFont typeface="Arial" panose="020B0604020202020204" pitchFamily="34" charset="0"/>
              <a:buChar char="•"/>
              <a:defRPr/>
            </a:pPr>
            <a:r>
              <a:rPr lang="en-US" altLang="en-US" sz="2200">
                <a:latin typeface="+mn-lt"/>
              </a:rPr>
              <a:t>Message and get to know person then meet virtually</a:t>
            </a:r>
          </a:p>
          <a:p>
            <a:pPr marL="457200" indent="-228600" defTabSz="914400">
              <a:lnSpc>
                <a:spcPct val="90000"/>
              </a:lnSpc>
              <a:spcBef>
                <a:spcPct val="50000"/>
              </a:spcBef>
              <a:buFont typeface="Arial" panose="020B0604020202020204" pitchFamily="34" charset="0"/>
              <a:buChar char="•"/>
              <a:defRPr/>
            </a:pPr>
            <a:r>
              <a:rPr lang="en-US" altLang="en-US" sz="2200">
                <a:latin typeface="+mn-lt"/>
              </a:rPr>
              <a:t>If don’t want to meet virtually 1</a:t>
            </a:r>
            <a:r>
              <a:rPr lang="en-US" altLang="en-US" sz="2200" baseline="30000">
                <a:latin typeface="+mn-lt"/>
              </a:rPr>
              <a:t>st</a:t>
            </a:r>
            <a:r>
              <a:rPr lang="en-US" altLang="en-US" sz="2200">
                <a:latin typeface="+mn-lt"/>
              </a:rPr>
              <a:t> this is a yellow flag</a:t>
            </a:r>
          </a:p>
          <a:p>
            <a:pPr marL="457200" indent="-228600" defTabSz="914400">
              <a:lnSpc>
                <a:spcPct val="90000"/>
              </a:lnSpc>
              <a:spcBef>
                <a:spcPct val="50000"/>
              </a:spcBef>
              <a:buFont typeface="Arial" panose="020B0604020202020204" pitchFamily="34" charset="0"/>
              <a:buChar char="•"/>
              <a:defRPr/>
            </a:pPr>
            <a:r>
              <a:rPr lang="en-US" altLang="en-US" sz="2200">
                <a:latin typeface="+mn-lt"/>
              </a:rPr>
              <a:t>Block anyone who is offensive</a:t>
            </a:r>
          </a:p>
          <a:p>
            <a:pPr marL="457200" indent="-228600" defTabSz="914400">
              <a:lnSpc>
                <a:spcPct val="90000"/>
              </a:lnSpc>
              <a:spcBef>
                <a:spcPct val="50000"/>
              </a:spcBef>
              <a:buFont typeface="Arial" panose="020B0604020202020204" pitchFamily="34" charset="0"/>
              <a:buChar char="•"/>
              <a:defRPr/>
            </a:pPr>
            <a:endParaRPr lang="en-US" altLang="en-US" sz="2200">
              <a:latin typeface="+mn-lt"/>
            </a:endParaRPr>
          </a:p>
          <a:p>
            <a:pPr marL="457200" indent="-228600" defTabSz="914400">
              <a:lnSpc>
                <a:spcPct val="90000"/>
              </a:lnSpc>
              <a:spcBef>
                <a:spcPct val="50000"/>
              </a:spcBef>
              <a:buFont typeface="Arial" panose="020B0604020202020204" pitchFamily="34" charset="0"/>
              <a:buChar char="•"/>
              <a:defRPr/>
            </a:pPr>
            <a:r>
              <a:rPr lang="en-US" sz="2200">
                <a:latin typeface="+mn-lt"/>
                <a:hlinkClick r:id="rId2"/>
              </a:rPr>
              <a:t>TED talks danielle sheypuk - Google Search</a:t>
            </a:r>
            <a:endParaRPr lang="en-US" altLang="en-US" sz="2200">
              <a:latin typeface="+mn-lt"/>
            </a:endParaRPr>
          </a:p>
          <a:p>
            <a:pPr marL="457200" indent="-228600" defTabSz="914400">
              <a:lnSpc>
                <a:spcPct val="90000"/>
              </a:lnSpc>
              <a:spcBef>
                <a:spcPct val="50000"/>
              </a:spcBef>
              <a:buFont typeface="Arial" panose="020B0604020202020204" pitchFamily="34" charset="0"/>
              <a:buChar char="•"/>
              <a:defRPr/>
            </a:pPr>
            <a:endParaRPr lang="en-US" altLang="en-US" sz="2200">
              <a:latin typeface="+mn-lt"/>
            </a:endParaRPr>
          </a:p>
        </p:txBody>
      </p:sp>
      <p:pic>
        <p:nvPicPr>
          <p:cNvPr id="46084" name="Picture 4" descr="Dr. Danielle Sheypuk, “New York Fashion Week Puts First Wheelchair-Bound  Model on the Runway,” Daily Mail (UK), 13 February 2014 | Tranquility49">
            <a:extLst>
              <a:ext uri="{FF2B5EF4-FFF2-40B4-BE49-F238E27FC236}">
                <a16:creationId xmlns:a16="http://schemas.microsoft.com/office/drawing/2014/main" id="{1638399C-0015-D7D9-5FB9-B36C045855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805" r="24586"/>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75D3BA-AF10-FA03-44BC-0460A6532E2F}"/>
              </a:ext>
            </a:extLst>
          </p:cNvPr>
          <p:cNvSpPr>
            <a:spLocks noGrp="1"/>
          </p:cNvSpPr>
          <p:nvPr>
            <p:ph type="title"/>
          </p:nvPr>
        </p:nvSpPr>
        <p:spPr>
          <a:xfrm>
            <a:off x="838200" y="365125"/>
            <a:ext cx="10515600" cy="1325563"/>
          </a:xfrm>
        </p:spPr>
        <p:txBody>
          <a:bodyPr>
            <a:normAutofit/>
          </a:bodyPr>
          <a:lstStyle/>
          <a:p>
            <a:r>
              <a:rPr lang="en-GB" sz="5400"/>
              <a:t>Learning Outcomes </a:t>
            </a:r>
          </a:p>
        </p:txBody>
      </p:sp>
      <p:sp>
        <p:nvSpPr>
          <p:cNvPr id="18"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ontent Placeholder 2">
            <a:extLst>
              <a:ext uri="{FF2B5EF4-FFF2-40B4-BE49-F238E27FC236}">
                <a16:creationId xmlns:a16="http://schemas.microsoft.com/office/drawing/2014/main" id="{01BE5556-6242-C470-DC71-38FC82D06A74}"/>
              </a:ext>
            </a:extLst>
          </p:cNvPr>
          <p:cNvGraphicFramePr>
            <a:graphicFrameLocks noGrp="1"/>
          </p:cNvGraphicFramePr>
          <p:nvPr>
            <p:ph idx="1"/>
            <p:extLst>
              <p:ext uri="{D42A27DB-BD31-4B8C-83A1-F6EECF244321}">
                <p14:modId xmlns:p14="http://schemas.microsoft.com/office/powerpoint/2010/main" val="596054491"/>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66177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BD6CDD-850B-99D2-CD55-D17269064521}"/>
              </a:ext>
            </a:extLst>
          </p:cNvPr>
          <p:cNvSpPr>
            <a:spLocks noGrp="1"/>
          </p:cNvSpPr>
          <p:nvPr>
            <p:ph type="title"/>
          </p:nvPr>
        </p:nvSpPr>
        <p:spPr>
          <a:xfrm>
            <a:off x="1245072" y="1289765"/>
            <a:ext cx="3651101" cy="4270963"/>
          </a:xfrm>
        </p:spPr>
        <p:txBody>
          <a:bodyPr anchor="ctr">
            <a:normAutofit/>
          </a:bodyPr>
          <a:lstStyle/>
          <a:p>
            <a:pPr algn="ctr"/>
            <a:r>
              <a:rPr lang="en-GB" sz="5600">
                <a:solidFill>
                  <a:srgbClr val="FFFFFF"/>
                </a:solidFill>
              </a:rPr>
              <a:t>Resources </a:t>
            </a:r>
          </a:p>
        </p:txBody>
      </p:sp>
      <p:sp>
        <p:nvSpPr>
          <p:cNvPr id="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2FF61D07-287A-EF32-CAF7-C70B328E0752}"/>
              </a:ext>
            </a:extLst>
          </p:cNvPr>
          <p:cNvSpPr>
            <a:spLocks noGrp="1"/>
          </p:cNvSpPr>
          <p:nvPr>
            <p:ph idx="1"/>
          </p:nvPr>
        </p:nvSpPr>
        <p:spPr>
          <a:xfrm>
            <a:off x="6297233" y="518400"/>
            <a:ext cx="4771607" cy="5837949"/>
          </a:xfrm>
        </p:spPr>
        <p:txBody>
          <a:bodyPr anchor="ctr">
            <a:normAutofit/>
          </a:bodyPr>
          <a:lstStyle/>
          <a:p>
            <a:r>
              <a:rPr lang="en-GB" sz="2000" dirty="0">
                <a:solidFill>
                  <a:schemeClr val="tx1">
                    <a:alpha val="80000"/>
                  </a:schemeClr>
                </a:solidFill>
                <a:hlinkClick r:id="rId2"/>
              </a:rPr>
              <a:t>https://gmnisdn.org.uk/professionals/sex-and-relationships/</a:t>
            </a:r>
            <a:endParaRPr lang="en-GB" sz="2000" dirty="0">
              <a:solidFill>
                <a:schemeClr val="tx1">
                  <a:alpha val="80000"/>
                </a:schemeClr>
              </a:solidFill>
            </a:endParaRPr>
          </a:p>
          <a:p>
            <a:endParaRPr lang="en-GB" sz="2000"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13579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Freeform: Shape 103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B595ED2-235F-8CF4-6BB8-D4DB1B07CFD3}"/>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Thank You Evaluation</a:t>
            </a:r>
          </a:p>
        </p:txBody>
      </p:sp>
      <p:pic>
        <p:nvPicPr>
          <p:cNvPr id="1026" name="Picture 1">
            <a:extLst>
              <a:ext uri="{FF2B5EF4-FFF2-40B4-BE49-F238E27FC236}">
                <a16:creationId xmlns:a16="http://schemas.microsoft.com/office/drawing/2014/main" id="{6482DE6D-DBC7-DEF6-F87A-120AACB6433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123592" y="467208"/>
            <a:ext cx="5983419" cy="59235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6746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45072" y="1289765"/>
            <a:ext cx="3651101" cy="4270963"/>
          </a:xfrm>
        </p:spPr>
        <p:txBody>
          <a:bodyPr anchor="ctr">
            <a:normAutofit/>
          </a:bodyPr>
          <a:lstStyle/>
          <a:p>
            <a:pPr algn="ctr"/>
            <a:r>
              <a:rPr lang="en-GB" sz="4800">
                <a:solidFill>
                  <a:srgbClr val="FFFFFF"/>
                </a:solidFill>
              </a:rPr>
              <a:t>Sexuality is an integral part of people’s existence and is related to quality of life</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p:cNvSpPr>
            <a:spLocks noGrp="1"/>
          </p:cNvSpPr>
          <p:nvPr>
            <p:ph idx="1"/>
          </p:nvPr>
        </p:nvSpPr>
        <p:spPr>
          <a:xfrm>
            <a:off x="6297233" y="518400"/>
            <a:ext cx="4771607" cy="5837949"/>
          </a:xfrm>
        </p:spPr>
        <p:txBody>
          <a:bodyPr anchor="ctr">
            <a:normAutofit/>
          </a:bodyPr>
          <a:lstStyle/>
          <a:p>
            <a:pPr marL="0" indent="0">
              <a:buNone/>
            </a:pPr>
            <a:r>
              <a:rPr lang="en-GB" sz="2000" dirty="0">
                <a:solidFill>
                  <a:schemeClr val="tx1">
                    <a:alpha val="80000"/>
                  </a:schemeClr>
                </a:solidFill>
              </a:rPr>
              <a:t>The World Health Organisation (WHO) defines sexuality as follows; </a:t>
            </a:r>
          </a:p>
          <a:p>
            <a:pPr marL="0" indent="0">
              <a:buNone/>
            </a:pPr>
            <a:r>
              <a:rPr lang="en-GB" sz="2000" i="1" dirty="0">
                <a:solidFill>
                  <a:schemeClr val="tx1">
                    <a:alpha val="80000"/>
                  </a:schemeClr>
                </a:solidFill>
              </a:rPr>
              <a:t>A central aspect of being human throughout our life that encompasses sex, gender identities and roles, sexual orientation, eroticism, pleasure, intimacy and reproduction.  Sexuality is experienced in thoughts, fantasies, desires, beliefs, attitudes values, behaviours, practices, roles and relationships. </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745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32776" name="Rectangle 32775">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Text Box 4">
            <a:extLst>
              <a:ext uri="{FF2B5EF4-FFF2-40B4-BE49-F238E27FC236}">
                <a16:creationId xmlns:a16="http://schemas.microsoft.com/office/drawing/2014/main" id="{761C30E2-3B49-5D0B-85E5-4DCB711B4B72}"/>
              </a:ext>
            </a:extLst>
          </p:cNvPr>
          <p:cNvSpPr txBox="1">
            <a:spLocks noChangeArrowheads="1"/>
          </p:cNvSpPr>
          <p:nvPr/>
        </p:nvSpPr>
        <p:spPr bwMode="auto">
          <a:xfrm>
            <a:off x="645065" y="1463040"/>
            <a:ext cx="3796306" cy="26909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defTabSz="457200">
              <a:defRPr sz="2400">
                <a:solidFill>
                  <a:schemeClr val="tx1"/>
                </a:solidFill>
                <a:latin typeface="Times" panose="02020603050405020304" pitchFamily="18" charset="0"/>
              </a:defRPr>
            </a:lvl1pPr>
            <a:lvl2pPr marL="742950" indent="-285750" defTabSz="457200">
              <a:defRPr sz="2400">
                <a:solidFill>
                  <a:schemeClr val="tx1"/>
                </a:solidFill>
                <a:latin typeface="Times" panose="02020603050405020304" pitchFamily="18" charset="0"/>
              </a:defRPr>
            </a:lvl2pPr>
            <a:lvl3pPr marL="1143000" indent="-228600" defTabSz="457200">
              <a:defRPr sz="2400">
                <a:solidFill>
                  <a:schemeClr val="tx1"/>
                </a:solidFill>
                <a:latin typeface="Times" panose="02020603050405020304" pitchFamily="18" charset="0"/>
              </a:defRPr>
            </a:lvl3pPr>
            <a:lvl4pPr marL="1600200" indent="-228600" defTabSz="457200">
              <a:defRPr sz="2400">
                <a:solidFill>
                  <a:schemeClr val="tx1"/>
                </a:solidFill>
                <a:latin typeface="Times" panose="02020603050405020304" pitchFamily="18" charset="0"/>
              </a:defRPr>
            </a:lvl4pPr>
            <a:lvl5pPr marL="2057400" indent="-228600" defTabSz="457200">
              <a:defRPr sz="2400">
                <a:solidFill>
                  <a:schemeClr val="tx1"/>
                </a:solidFill>
                <a:latin typeface="Times"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panose="02020603050405020304" pitchFamily="18" charset="0"/>
              </a:defRPr>
            </a:lvl9pPr>
          </a:lstStyle>
          <a:p>
            <a:pPr defTabSz="914400">
              <a:lnSpc>
                <a:spcPct val="90000"/>
              </a:lnSpc>
              <a:spcBef>
                <a:spcPct val="0"/>
              </a:spcBef>
              <a:spcAft>
                <a:spcPts val="600"/>
              </a:spcAft>
            </a:pPr>
            <a:endParaRPr lang="en-US" altLang="en-US" sz="3700" kern="1200">
              <a:solidFill>
                <a:schemeClr val="tx1"/>
              </a:solidFill>
              <a:latin typeface="+mj-lt"/>
              <a:ea typeface="+mj-ea"/>
              <a:cs typeface="+mj-cs"/>
            </a:endParaRPr>
          </a:p>
          <a:p>
            <a:pPr defTabSz="914400">
              <a:lnSpc>
                <a:spcPct val="90000"/>
              </a:lnSpc>
              <a:spcBef>
                <a:spcPct val="0"/>
              </a:spcBef>
              <a:spcAft>
                <a:spcPts val="600"/>
              </a:spcAft>
            </a:pPr>
            <a:endParaRPr lang="en-US" altLang="en-US" sz="3700" kern="1200">
              <a:solidFill>
                <a:schemeClr val="tx1"/>
              </a:solidFill>
              <a:latin typeface="+mj-lt"/>
              <a:ea typeface="+mj-ea"/>
              <a:cs typeface="+mj-cs"/>
            </a:endParaRPr>
          </a:p>
          <a:p>
            <a:pPr defTabSz="914400">
              <a:lnSpc>
                <a:spcPct val="90000"/>
              </a:lnSpc>
              <a:spcBef>
                <a:spcPct val="0"/>
              </a:spcBef>
              <a:spcAft>
                <a:spcPts val="600"/>
              </a:spcAft>
            </a:pPr>
            <a:r>
              <a:rPr lang="en-US" altLang="en-US" sz="3700" kern="1200">
                <a:solidFill>
                  <a:schemeClr val="tx1"/>
                </a:solidFill>
                <a:latin typeface="+mj-lt"/>
                <a:ea typeface="+mj-ea"/>
                <a:cs typeface="+mj-cs"/>
              </a:rPr>
              <a:t>Assessment of sexual dysfunction</a:t>
            </a:r>
          </a:p>
          <a:p>
            <a:pPr defTabSz="914400">
              <a:lnSpc>
                <a:spcPct val="90000"/>
              </a:lnSpc>
              <a:spcBef>
                <a:spcPct val="0"/>
              </a:spcBef>
              <a:spcAft>
                <a:spcPts val="600"/>
              </a:spcAft>
            </a:pPr>
            <a:endParaRPr lang="en-US" altLang="en-US" sz="3700" kern="1200">
              <a:solidFill>
                <a:schemeClr val="tx1"/>
              </a:solidFill>
              <a:latin typeface="+mj-lt"/>
              <a:ea typeface="+mj-ea"/>
              <a:cs typeface="+mj-cs"/>
            </a:endParaRPr>
          </a:p>
          <a:p>
            <a:pPr defTabSz="914400">
              <a:lnSpc>
                <a:spcPct val="90000"/>
              </a:lnSpc>
              <a:spcBef>
                <a:spcPct val="0"/>
              </a:spcBef>
              <a:spcAft>
                <a:spcPts val="600"/>
              </a:spcAft>
            </a:pPr>
            <a:endParaRPr lang="en-US" altLang="en-US" sz="3700" kern="1200">
              <a:solidFill>
                <a:schemeClr val="tx1"/>
              </a:solidFill>
              <a:latin typeface="+mj-lt"/>
              <a:ea typeface="+mj-ea"/>
              <a:cs typeface="+mj-cs"/>
            </a:endParaRPr>
          </a:p>
        </p:txBody>
      </p:sp>
      <p:grpSp>
        <p:nvGrpSpPr>
          <p:cNvPr id="32778" name="Group 32777">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32779" name="Rectangle 3277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780" name="Straight Connector 32779">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2782" name="Rectangle 3278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1" name="Text Box 5">
            <a:extLst>
              <a:ext uri="{FF2B5EF4-FFF2-40B4-BE49-F238E27FC236}">
                <a16:creationId xmlns:a16="http://schemas.microsoft.com/office/drawing/2014/main" id="{FC785DC6-FDA4-4A6D-20E9-E8C3384B25C1}"/>
              </a:ext>
            </a:extLst>
          </p:cNvPr>
          <p:cNvSpPr txBox="1">
            <a:spLocks noChangeArrowheads="1"/>
          </p:cNvSpPr>
          <p:nvPr/>
        </p:nvSpPr>
        <p:spPr bwMode="auto">
          <a:xfrm>
            <a:off x="5656218" y="1463039"/>
            <a:ext cx="5542387" cy="4300447"/>
          </a:xfrm>
          <a:prstGeom prst="rect">
            <a:avLst/>
          </a:prstGeom>
        </p:spPr>
        <p:txBody>
          <a:bodyPr vert="horz" lIns="91440" tIns="45720" rIns="91440" bIns="45720" rtlCol="0" anchor="t">
            <a:normAutofit/>
          </a:bodyPr>
          <a:lstStyle>
            <a:lvl1pPr marL="266700" indent="-266700" defTabSz="457200">
              <a:defRPr sz="2400">
                <a:solidFill>
                  <a:schemeClr val="tx1"/>
                </a:solidFill>
                <a:latin typeface="Times" panose="02020603050405020304" pitchFamily="18" charset="0"/>
              </a:defRPr>
            </a:lvl1pPr>
            <a:lvl2pPr marL="742950" indent="-285750" defTabSz="457200">
              <a:defRPr sz="2400">
                <a:solidFill>
                  <a:schemeClr val="tx1"/>
                </a:solidFill>
                <a:latin typeface="Times" panose="02020603050405020304" pitchFamily="18" charset="0"/>
              </a:defRPr>
            </a:lvl2pPr>
            <a:lvl3pPr marL="1143000" indent="-228600" defTabSz="457200">
              <a:defRPr sz="2400">
                <a:solidFill>
                  <a:schemeClr val="tx1"/>
                </a:solidFill>
                <a:latin typeface="Times" panose="02020603050405020304" pitchFamily="18" charset="0"/>
              </a:defRPr>
            </a:lvl3pPr>
            <a:lvl4pPr marL="1600200" indent="-228600" defTabSz="457200">
              <a:defRPr sz="2400">
                <a:solidFill>
                  <a:schemeClr val="tx1"/>
                </a:solidFill>
                <a:latin typeface="Times" panose="02020603050405020304" pitchFamily="18" charset="0"/>
              </a:defRPr>
            </a:lvl4pPr>
            <a:lvl5pPr marL="2057400" indent="-228600" defTabSz="457200">
              <a:defRPr sz="2400">
                <a:solidFill>
                  <a:schemeClr val="tx1"/>
                </a:solidFill>
                <a:latin typeface="Times"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panose="02020603050405020304" pitchFamily="18" charset="0"/>
              </a:defRPr>
            </a:lvl9pPr>
          </a:lstStyle>
          <a:p>
            <a:pPr indent="-228600" defTabSz="914400">
              <a:lnSpc>
                <a:spcPct val="90000"/>
              </a:lnSpc>
              <a:spcBef>
                <a:spcPct val="50000"/>
              </a:spcBef>
              <a:buFont typeface="Arial" panose="020B0604020202020204" pitchFamily="34" charset="0"/>
              <a:buChar char="•"/>
              <a:defRPr/>
            </a:pPr>
            <a:r>
              <a:rPr lang="en-US" altLang="en-US" sz="2000" b="1">
                <a:latin typeface="+mn-lt"/>
              </a:rPr>
              <a:t>Primary sexual dysfunction</a:t>
            </a:r>
          </a:p>
          <a:p>
            <a:pPr lvl="1" indent="-228600" defTabSz="914400">
              <a:lnSpc>
                <a:spcPct val="90000"/>
              </a:lnSpc>
              <a:spcBef>
                <a:spcPct val="50000"/>
              </a:spcBef>
              <a:buFont typeface="Arial" panose="020B0604020202020204" pitchFamily="34" charset="0"/>
              <a:buChar char="•"/>
              <a:defRPr/>
            </a:pPr>
            <a:r>
              <a:rPr lang="en-US" altLang="en-US" sz="2000">
                <a:latin typeface="+mn-lt"/>
              </a:rPr>
              <a:t>Neurological changes directly impairing sexual response/ feelings</a:t>
            </a:r>
          </a:p>
          <a:p>
            <a:pPr indent="-228600" defTabSz="914400">
              <a:lnSpc>
                <a:spcPct val="90000"/>
              </a:lnSpc>
              <a:spcBef>
                <a:spcPct val="50000"/>
              </a:spcBef>
              <a:buFont typeface="Arial" panose="020B0604020202020204" pitchFamily="34" charset="0"/>
              <a:buChar char="•"/>
              <a:defRPr/>
            </a:pPr>
            <a:r>
              <a:rPr lang="en-US" altLang="en-US" sz="2000" b="1">
                <a:latin typeface="+mn-lt"/>
              </a:rPr>
              <a:t>Secondary sexual dysfunction</a:t>
            </a:r>
          </a:p>
          <a:p>
            <a:pPr lvl="1" indent="-228600" defTabSz="914400">
              <a:lnSpc>
                <a:spcPct val="90000"/>
              </a:lnSpc>
              <a:spcBef>
                <a:spcPct val="50000"/>
              </a:spcBef>
              <a:buFont typeface="Arial" panose="020B0604020202020204" pitchFamily="34" charset="0"/>
              <a:buChar char="•"/>
              <a:defRPr/>
            </a:pPr>
            <a:r>
              <a:rPr lang="en-US" altLang="en-US" sz="2000">
                <a:latin typeface="+mn-lt"/>
              </a:rPr>
              <a:t>Disease related changes which indirectly affect sexual response</a:t>
            </a:r>
          </a:p>
          <a:p>
            <a:pPr indent="-228600" defTabSz="914400">
              <a:lnSpc>
                <a:spcPct val="90000"/>
              </a:lnSpc>
              <a:spcBef>
                <a:spcPct val="50000"/>
              </a:spcBef>
              <a:buFont typeface="Arial" panose="020B0604020202020204" pitchFamily="34" charset="0"/>
              <a:buChar char="•"/>
              <a:defRPr/>
            </a:pPr>
            <a:r>
              <a:rPr lang="en-US" altLang="en-US" sz="2000" b="1">
                <a:latin typeface="+mn-lt"/>
              </a:rPr>
              <a:t>Tertiary sexual dysfunction</a:t>
            </a:r>
          </a:p>
          <a:p>
            <a:pPr lvl="1" indent="-228600" defTabSz="914400">
              <a:lnSpc>
                <a:spcPct val="90000"/>
              </a:lnSpc>
              <a:spcBef>
                <a:spcPct val="50000"/>
              </a:spcBef>
              <a:buFont typeface="Arial" panose="020B0604020202020204" pitchFamily="34" charset="0"/>
              <a:buChar char="•"/>
              <a:defRPr/>
            </a:pPr>
            <a:r>
              <a:rPr lang="en-US" altLang="en-US" sz="2000">
                <a:latin typeface="+mn-lt"/>
              </a:rPr>
              <a:t>Psychological and cultural issues which can interfere with sexual feelings and response</a:t>
            </a:r>
          </a:p>
          <a:p>
            <a:pPr lvl="8" defTabSz="914400" eaLnBrk="1" hangingPunct="1">
              <a:lnSpc>
                <a:spcPct val="90000"/>
              </a:lnSpc>
              <a:spcBef>
                <a:spcPct val="50000"/>
              </a:spcBef>
              <a:buFont typeface="Arial" panose="020B0604020202020204" pitchFamily="34" charset="0"/>
              <a:buChar char="•"/>
              <a:defRPr/>
            </a:pPr>
            <a:r>
              <a:rPr lang="en-US" altLang="en-US" sz="2000">
                <a:latin typeface="+mn-lt"/>
              </a:rPr>
              <a:t>Foley and Werner 2012</a:t>
            </a:r>
            <a:endParaRPr lang="en-US" sz="2000">
              <a:latin typeface="+mn-lt"/>
            </a:endParaRPr>
          </a:p>
          <a:p>
            <a:pPr marL="38100" indent="-228600" defTabSz="914400">
              <a:lnSpc>
                <a:spcPct val="90000"/>
              </a:lnSpc>
              <a:spcAft>
                <a:spcPts val="600"/>
              </a:spcAft>
              <a:buFont typeface="Arial" panose="020B0604020202020204" pitchFamily="34" charset="0"/>
              <a:buChar char="•"/>
              <a:defRPr/>
            </a:pPr>
            <a:endParaRPr lang="en-US" sz="2000">
              <a:latin typeface="+mn-lt"/>
            </a:endParaRPr>
          </a:p>
        </p:txBody>
      </p:sp>
    </p:spTree>
    <p:extLst>
      <p:ext uri="{BB962C8B-B14F-4D97-AF65-F5344CB8AC3E}">
        <p14:creationId xmlns:p14="http://schemas.microsoft.com/office/powerpoint/2010/main" val="48443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32793" name="Rectangle 32792">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795" name="Group 32794">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32796" name="Rectangle 32795">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797" name="Straight Connector 32796">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2799" name="Rectangle 32798">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01" name="Rectangle 32800">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Text Box 4">
            <a:extLst>
              <a:ext uri="{FF2B5EF4-FFF2-40B4-BE49-F238E27FC236}">
                <a16:creationId xmlns:a16="http://schemas.microsoft.com/office/drawing/2014/main" id="{761C30E2-3B49-5D0B-85E5-4DCB711B4B72}"/>
              </a:ext>
            </a:extLst>
          </p:cNvPr>
          <p:cNvSpPr txBox="1">
            <a:spLocks noChangeArrowheads="1"/>
          </p:cNvSpPr>
          <p:nvPr/>
        </p:nvSpPr>
        <p:spPr bwMode="auto">
          <a:xfrm>
            <a:off x="1153618" y="1239927"/>
            <a:ext cx="4008586" cy="46805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defTabSz="457200">
              <a:defRPr sz="2400">
                <a:solidFill>
                  <a:schemeClr val="tx1"/>
                </a:solidFill>
                <a:latin typeface="Times" panose="02020603050405020304" pitchFamily="18" charset="0"/>
              </a:defRPr>
            </a:lvl1pPr>
            <a:lvl2pPr marL="742950" indent="-285750" defTabSz="457200">
              <a:defRPr sz="2400">
                <a:solidFill>
                  <a:schemeClr val="tx1"/>
                </a:solidFill>
                <a:latin typeface="Times" panose="02020603050405020304" pitchFamily="18" charset="0"/>
              </a:defRPr>
            </a:lvl2pPr>
            <a:lvl3pPr marL="1143000" indent="-228600" defTabSz="457200">
              <a:defRPr sz="2400">
                <a:solidFill>
                  <a:schemeClr val="tx1"/>
                </a:solidFill>
                <a:latin typeface="Times" panose="02020603050405020304" pitchFamily="18" charset="0"/>
              </a:defRPr>
            </a:lvl3pPr>
            <a:lvl4pPr marL="1600200" indent="-228600" defTabSz="457200">
              <a:defRPr sz="2400">
                <a:solidFill>
                  <a:schemeClr val="tx1"/>
                </a:solidFill>
                <a:latin typeface="Times" panose="02020603050405020304" pitchFamily="18" charset="0"/>
              </a:defRPr>
            </a:lvl4pPr>
            <a:lvl5pPr marL="2057400" indent="-228600" defTabSz="457200">
              <a:defRPr sz="2400">
                <a:solidFill>
                  <a:schemeClr val="tx1"/>
                </a:solidFill>
                <a:latin typeface="Times"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panose="02020603050405020304" pitchFamily="18" charset="0"/>
              </a:defRPr>
            </a:lvl9pPr>
          </a:lstStyle>
          <a:p>
            <a:pPr defTabSz="914400">
              <a:lnSpc>
                <a:spcPct val="90000"/>
              </a:lnSpc>
              <a:spcBef>
                <a:spcPct val="0"/>
              </a:spcBef>
              <a:spcAft>
                <a:spcPts val="600"/>
              </a:spcAft>
            </a:pPr>
            <a:endParaRPr lang="en-US" altLang="en-US" sz="5200" kern="1200" dirty="0">
              <a:solidFill>
                <a:schemeClr val="tx1"/>
              </a:solidFill>
              <a:latin typeface="+mj-lt"/>
              <a:ea typeface="+mj-ea"/>
              <a:cs typeface="+mj-cs"/>
            </a:endParaRPr>
          </a:p>
          <a:p>
            <a:pPr defTabSz="914400">
              <a:lnSpc>
                <a:spcPct val="90000"/>
              </a:lnSpc>
              <a:spcBef>
                <a:spcPct val="0"/>
              </a:spcBef>
              <a:spcAft>
                <a:spcPts val="600"/>
              </a:spcAft>
            </a:pPr>
            <a:endParaRPr lang="en-US" altLang="en-US" sz="5200" kern="1200" dirty="0">
              <a:solidFill>
                <a:schemeClr val="tx1"/>
              </a:solidFill>
              <a:latin typeface="+mj-lt"/>
              <a:ea typeface="+mj-ea"/>
              <a:cs typeface="+mj-cs"/>
            </a:endParaRPr>
          </a:p>
          <a:p>
            <a:pPr defTabSz="914400">
              <a:lnSpc>
                <a:spcPct val="90000"/>
              </a:lnSpc>
              <a:spcBef>
                <a:spcPct val="0"/>
              </a:spcBef>
              <a:spcAft>
                <a:spcPts val="600"/>
              </a:spcAft>
            </a:pPr>
            <a:endParaRPr lang="en-US" altLang="en-US" sz="5200" kern="1200" dirty="0">
              <a:solidFill>
                <a:schemeClr val="tx1"/>
              </a:solidFill>
              <a:latin typeface="+mj-lt"/>
              <a:ea typeface="+mj-ea"/>
              <a:cs typeface="+mj-cs"/>
            </a:endParaRPr>
          </a:p>
          <a:p>
            <a:pPr defTabSz="914400">
              <a:lnSpc>
                <a:spcPct val="90000"/>
              </a:lnSpc>
              <a:spcBef>
                <a:spcPct val="0"/>
              </a:spcBef>
              <a:spcAft>
                <a:spcPts val="600"/>
              </a:spcAft>
            </a:pPr>
            <a:r>
              <a:rPr lang="en-US" altLang="en-US" sz="5200" kern="1200" dirty="0">
                <a:solidFill>
                  <a:schemeClr val="tx1"/>
                </a:solidFill>
                <a:latin typeface="+mj-lt"/>
                <a:ea typeface="+mj-ea"/>
                <a:cs typeface="+mj-cs"/>
              </a:rPr>
              <a:t>Primary Sexual Dysfunction</a:t>
            </a:r>
          </a:p>
          <a:p>
            <a:pPr defTabSz="914400">
              <a:lnSpc>
                <a:spcPct val="90000"/>
              </a:lnSpc>
              <a:spcBef>
                <a:spcPct val="0"/>
              </a:spcBef>
              <a:spcAft>
                <a:spcPts val="600"/>
              </a:spcAft>
            </a:pPr>
            <a:endParaRPr lang="en-US" altLang="en-US" sz="5200" kern="1200" dirty="0">
              <a:solidFill>
                <a:schemeClr val="tx1"/>
              </a:solidFill>
              <a:latin typeface="+mj-lt"/>
              <a:ea typeface="+mj-ea"/>
              <a:cs typeface="+mj-cs"/>
            </a:endParaRPr>
          </a:p>
          <a:p>
            <a:pPr defTabSz="914400">
              <a:lnSpc>
                <a:spcPct val="90000"/>
              </a:lnSpc>
              <a:spcBef>
                <a:spcPct val="0"/>
              </a:spcBef>
              <a:spcAft>
                <a:spcPts val="600"/>
              </a:spcAft>
            </a:pPr>
            <a:endParaRPr lang="en-US" altLang="en-US" sz="5200" kern="1200" dirty="0">
              <a:solidFill>
                <a:schemeClr val="tx1"/>
              </a:solidFill>
              <a:latin typeface="+mj-lt"/>
              <a:ea typeface="+mj-ea"/>
              <a:cs typeface="+mj-cs"/>
            </a:endParaRPr>
          </a:p>
          <a:p>
            <a:pPr defTabSz="914400">
              <a:lnSpc>
                <a:spcPct val="90000"/>
              </a:lnSpc>
              <a:spcBef>
                <a:spcPct val="0"/>
              </a:spcBef>
              <a:spcAft>
                <a:spcPts val="600"/>
              </a:spcAft>
            </a:pPr>
            <a:endParaRPr lang="en-US" altLang="en-US" sz="5200" kern="1200" dirty="0">
              <a:solidFill>
                <a:schemeClr val="tx1"/>
              </a:solidFill>
              <a:latin typeface="+mj-lt"/>
              <a:ea typeface="+mj-ea"/>
              <a:cs typeface="+mj-cs"/>
            </a:endParaRPr>
          </a:p>
        </p:txBody>
      </p:sp>
      <p:sp>
        <p:nvSpPr>
          <p:cNvPr id="32788" name="Text Box 5">
            <a:extLst>
              <a:ext uri="{FF2B5EF4-FFF2-40B4-BE49-F238E27FC236}">
                <a16:creationId xmlns:a16="http://schemas.microsoft.com/office/drawing/2014/main" id="{FC785DC6-FDA4-4A6D-20E9-E8C3384B25C1}"/>
              </a:ext>
            </a:extLst>
          </p:cNvPr>
          <p:cNvSpPr txBox="1">
            <a:spLocks noChangeArrowheads="1"/>
          </p:cNvSpPr>
          <p:nvPr/>
        </p:nvSpPr>
        <p:spPr bwMode="auto">
          <a:xfrm>
            <a:off x="6291923" y="1239927"/>
            <a:ext cx="4971824" cy="4680583"/>
          </a:xfrm>
          <a:prstGeom prst="rect">
            <a:avLst/>
          </a:prstGeom>
        </p:spPr>
        <p:txBody>
          <a:bodyPr vert="horz" lIns="91440" tIns="45720" rIns="91440" bIns="45720" rtlCol="0" anchor="ctr">
            <a:normAutofit/>
          </a:bodyPr>
          <a:lstStyle>
            <a:lvl1pPr marL="266700" indent="-266700" defTabSz="457200">
              <a:defRPr sz="2400">
                <a:solidFill>
                  <a:schemeClr val="tx1"/>
                </a:solidFill>
                <a:latin typeface="Times" panose="02020603050405020304" pitchFamily="18" charset="0"/>
              </a:defRPr>
            </a:lvl1pPr>
            <a:lvl2pPr marL="742950" indent="-285750" defTabSz="457200">
              <a:defRPr sz="2400">
                <a:solidFill>
                  <a:schemeClr val="tx1"/>
                </a:solidFill>
                <a:latin typeface="Times" panose="02020603050405020304" pitchFamily="18" charset="0"/>
              </a:defRPr>
            </a:lvl2pPr>
            <a:lvl3pPr marL="1143000" indent="-228600" defTabSz="457200">
              <a:defRPr sz="2400">
                <a:solidFill>
                  <a:schemeClr val="tx1"/>
                </a:solidFill>
                <a:latin typeface="Times" panose="02020603050405020304" pitchFamily="18" charset="0"/>
              </a:defRPr>
            </a:lvl3pPr>
            <a:lvl4pPr marL="1600200" indent="-228600" defTabSz="457200">
              <a:defRPr sz="2400">
                <a:solidFill>
                  <a:schemeClr val="tx1"/>
                </a:solidFill>
                <a:latin typeface="Times" panose="02020603050405020304" pitchFamily="18" charset="0"/>
              </a:defRPr>
            </a:lvl4pPr>
            <a:lvl5pPr marL="2057400" indent="-228600" defTabSz="457200">
              <a:defRPr sz="2400">
                <a:solidFill>
                  <a:schemeClr val="tx1"/>
                </a:solidFill>
                <a:latin typeface="Times"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panose="02020603050405020304" pitchFamily="18" charset="0"/>
              </a:defRPr>
            </a:lvl9pPr>
          </a:lstStyle>
          <a:p>
            <a:pPr indent="-228600" defTabSz="914400">
              <a:lnSpc>
                <a:spcPct val="90000"/>
              </a:lnSpc>
              <a:spcBef>
                <a:spcPct val="50000"/>
              </a:spcBef>
              <a:buFont typeface="Arial" panose="020B0604020202020204" pitchFamily="34" charset="0"/>
              <a:buChar char="•"/>
              <a:defRPr/>
            </a:pPr>
            <a:r>
              <a:rPr lang="en-US" altLang="en-US" sz="2000" dirty="0">
                <a:latin typeface="+mn-lt"/>
              </a:rPr>
              <a:t>Reduced/ absent libido</a:t>
            </a:r>
          </a:p>
          <a:p>
            <a:pPr lvl="1" indent="-228600" defTabSz="914400">
              <a:lnSpc>
                <a:spcPct val="90000"/>
              </a:lnSpc>
              <a:spcBef>
                <a:spcPct val="50000"/>
              </a:spcBef>
              <a:buFont typeface="Arial" panose="020B0604020202020204" pitchFamily="34" charset="0"/>
              <a:buChar char="•"/>
              <a:defRPr/>
            </a:pPr>
            <a:r>
              <a:rPr lang="en-US" altLang="en-US" sz="2000" dirty="0">
                <a:latin typeface="+mn-lt"/>
              </a:rPr>
              <a:t>Brain lesions</a:t>
            </a:r>
          </a:p>
          <a:p>
            <a:pPr lvl="1" indent="-228600" defTabSz="914400">
              <a:lnSpc>
                <a:spcPct val="90000"/>
              </a:lnSpc>
              <a:spcBef>
                <a:spcPct val="50000"/>
              </a:spcBef>
              <a:buFont typeface="Arial" panose="020B0604020202020204" pitchFamily="34" charset="0"/>
              <a:buChar char="•"/>
              <a:defRPr/>
            </a:pPr>
            <a:r>
              <a:rPr lang="en-US" altLang="en-US" sz="2000" dirty="0">
                <a:latin typeface="+mn-lt"/>
              </a:rPr>
              <a:t>Endocrine</a:t>
            </a:r>
          </a:p>
          <a:p>
            <a:pPr indent="-228600" defTabSz="914400">
              <a:lnSpc>
                <a:spcPct val="90000"/>
              </a:lnSpc>
              <a:spcBef>
                <a:spcPct val="50000"/>
              </a:spcBef>
              <a:buFont typeface="Arial" panose="020B0604020202020204" pitchFamily="34" charset="0"/>
              <a:buChar char="•"/>
              <a:defRPr/>
            </a:pPr>
            <a:r>
              <a:rPr lang="en-US" altLang="en-US" sz="2000" dirty="0">
                <a:latin typeface="+mn-lt"/>
              </a:rPr>
              <a:t>Hypersexuality</a:t>
            </a:r>
          </a:p>
          <a:p>
            <a:pPr indent="-228600" defTabSz="914400">
              <a:lnSpc>
                <a:spcPct val="90000"/>
              </a:lnSpc>
              <a:spcBef>
                <a:spcPct val="50000"/>
              </a:spcBef>
              <a:buFont typeface="Arial" panose="020B0604020202020204" pitchFamily="34" charset="0"/>
              <a:buChar char="•"/>
              <a:defRPr/>
            </a:pPr>
            <a:r>
              <a:rPr lang="en-US" altLang="en-US" sz="2000" dirty="0">
                <a:latin typeface="+mn-lt"/>
              </a:rPr>
              <a:t>Impaired/ altered genital sensation</a:t>
            </a:r>
          </a:p>
          <a:p>
            <a:pPr indent="-228600" defTabSz="914400">
              <a:lnSpc>
                <a:spcPct val="90000"/>
              </a:lnSpc>
              <a:spcBef>
                <a:spcPct val="50000"/>
              </a:spcBef>
              <a:buFont typeface="Arial" panose="020B0604020202020204" pitchFamily="34" charset="0"/>
              <a:buChar char="•"/>
              <a:defRPr/>
            </a:pPr>
            <a:r>
              <a:rPr lang="en-US" altLang="en-US" sz="2000" dirty="0">
                <a:latin typeface="+mn-lt"/>
              </a:rPr>
              <a:t>Lack of/ decreased intensity/ frequency of orgasm</a:t>
            </a:r>
          </a:p>
          <a:p>
            <a:pPr indent="-228600" defTabSz="914400">
              <a:lnSpc>
                <a:spcPct val="90000"/>
              </a:lnSpc>
              <a:spcBef>
                <a:spcPct val="50000"/>
              </a:spcBef>
              <a:buFont typeface="Arial" panose="020B0604020202020204" pitchFamily="34" charset="0"/>
              <a:buChar char="•"/>
              <a:defRPr/>
            </a:pPr>
            <a:r>
              <a:rPr lang="en-US" altLang="en-US" sz="2000" dirty="0">
                <a:latin typeface="+mn-lt"/>
              </a:rPr>
              <a:t>Erectile dysfunction</a:t>
            </a:r>
          </a:p>
          <a:p>
            <a:pPr indent="-228600" defTabSz="914400">
              <a:lnSpc>
                <a:spcPct val="90000"/>
              </a:lnSpc>
              <a:spcBef>
                <a:spcPct val="50000"/>
              </a:spcBef>
              <a:buFont typeface="Arial" panose="020B0604020202020204" pitchFamily="34" charset="0"/>
              <a:buChar char="•"/>
              <a:defRPr/>
            </a:pPr>
            <a:r>
              <a:rPr lang="en-US" altLang="en-US" sz="2000" dirty="0">
                <a:latin typeface="+mn-lt"/>
              </a:rPr>
              <a:t>Ejaculatory dysfunction</a:t>
            </a:r>
          </a:p>
          <a:p>
            <a:pPr indent="-228600" defTabSz="914400">
              <a:lnSpc>
                <a:spcPct val="90000"/>
              </a:lnSpc>
              <a:spcBef>
                <a:spcPct val="50000"/>
              </a:spcBef>
              <a:buFont typeface="Arial" panose="020B0604020202020204" pitchFamily="34" charset="0"/>
              <a:buChar char="•"/>
              <a:defRPr/>
            </a:pPr>
            <a:r>
              <a:rPr lang="en-US" altLang="en-US" sz="2000" dirty="0">
                <a:latin typeface="+mn-lt"/>
              </a:rPr>
              <a:t>Reduced vaginal lubrication</a:t>
            </a:r>
          </a:p>
          <a:p>
            <a:pPr marL="38100" indent="-228600" defTabSz="914400">
              <a:lnSpc>
                <a:spcPct val="90000"/>
              </a:lnSpc>
              <a:spcAft>
                <a:spcPts val="600"/>
              </a:spcAft>
              <a:buFont typeface="Arial" panose="020B0604020202020204" pitchFamily="34" charset="0"/>
              <a:buChar char="•"/>
              <a:defRPr/>
            </a:pPr>
            <a:endParaRPr lang="en-US" sz="2000" dirty="0">
              <a:latin typeface="+mn-lt"/>
            </a:endParaRPr>
          </a:p>
        </p:txBody>
      </p:sp>
    </p:spTree>
    <p:extLst>
      <p:ext uri="{BB962C8B-B14F-4D97-AF65-F5344CB8AC3E}">
        <p14:creationId xmlns:p14="http://schemas.microsoft.com/office/powerpoint/2010/main" val="134771533"/>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479394" y="1070800"/>
            <a:ext cx="3939688" cy="5583126"/>
          </a:xfrm>
        </p:spPr>
        <p:txBody>
          <a:bodyPr>
            <a:normAutofit/>
          </a:bodyPr>
          <a:lstStyle/>
          <a:p>
            <a:pPr algn="r"/>
            <a:r>
              <a:rPr lang="en-GB" sz="5400" dirty="0"/>
              <a:t>Secondary</a:t>
            </a:r>
            <a:br>
              <a:rPr lang="en-GB" sz="5400" dirty="0"/>
            </a:br>
            <a:r>
              <a:rPr lang="en-GB" sz="5400" dirty="0"/>
              <a:t>Sexual Dysfunction</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D37F76F2-AB0A-1765-088D-9790505529FE}"/>
              </a:ext>
            </a:extLst>
          </p:cNvPr>
          <p:cNvGraphicFramePr>
            <a:graphicFrameLocks noGrp="1"/>
          </p:cNvGraphicFramePr>
          <p:nvPr>
            <p:ph idx="1"/>
            <p:extLst>
              <p:ext uri="{D42A27DB-BD31-4B8C-83A1-F6EECF244321}">
                <p14:modId xmlns:p14="http://schemas.microsoft.com/office/powerpoint/2010/main" val="1722399836"/>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0189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278ECBC-EE04-1B50-CADF-261A1AA66F6F}"/>
            </a:ext>
          </a:extLst>
        </p:cNvPr>
        <p:cNvGrpSpPr/>
        <p:nvPr/>
      </p:nvGrpSpPr>
      <p:grpSpPr>
        <a:xfrm>
          <a:off x="0" y="0"/>
          <a:ext cx="0" cy="0"/>
          <a:chOff x="0" y="0"/>
          <a:chExt cx="0" cy="0"/>
        </a:xfrm>
      </p:grpSpPr>
      <p:sp useBgFill="1">
        <p:nvSpPr>
          <p:cNvPr id="32793" name="Rectangle 32792">
            <a:extLst>
              <a:ext uri="{FF2B5EF4-FFF2-40B4-BE49-F238E27FC236}">
                <a16:creationId xmlns:a16="http://schemas.microsoft.com/office/drawing/2014/main" id="{D85B59DB-3733-9B81-44FC-DDDC79470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795" name="Group 32794">
            <a:extLst>
              <a:ext uri="{FF2B5EF4-FFF2-40B4-BE49-F238E27FC236}">
                <a16:creationId xmlns:a16="http://schemas.microsoft.com/office/drawing/2014/main" id="{0EF9A21F-F31A-1EBE-7078-E1487BD52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32796" name="Rectangle 32795">
              <a:extLst>
                <a:ext uri="{FF2B5EF4-FFF2-40B4-BE49-F238E27FC236}">
                  <a16:creationId xmlns:a16="http://schemas.microsoft.com/office/drawing/2014/main" id="{6E70D8C2-8F13-698C-3B27-0694D0D484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797" name="Straight Connector 32796">
              <a:extLst>
                <a:ext uri="{FF2B5EF4-FFF2-40B4-BE49-F238E27FC236}">
                  <a16:creationId xmlns:a16="http://schemas.microsoft.com/office/drawing/2014/main" id="{F9605882-8509-877E-39EC-22D0FACBE5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2799" name="Rectangle 32798">
            <a:extLst>
              <a:ext uri="{FF2B5EF4-FFF2-40B4-BE49-F238E27FC236}">
                <a16:creationId xmlns:a16="http://schemas.microsoft.com/office/drawing/2014/main" id="{4914B008-DE20-FF19-3FA0-A56A4DA47B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01" name="Rectangle 32800">
            <a:extLst>
              <a:ext uri="{FF2B5EF4-FFF2-40B4-BE49-F238E27FC236}">
                <a16:creationId xmlns:a16="http://schemas.microsoft.com/office/drawing/2014/main" id="{7D3DC8C8-ACA1-BB91-94C6-191FA4BFD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Text Box 4">
            <a:extLst>
              <a:ext uri="{FF2B5EF4-FFF2-40B4-BE49-F238E27FC236}">
                <a16:creationId xmlns:a16="http://schemas.microsoft.com/office/drawing/2014/main" id="{AB68615F-ED33-CF2B-B802-B9692D57FC98}"/>
              </a:ext>
            </a:extLst>
          </p:cNvPr>
          <p:cNvSpPr txBox="1">
            <a:spLocks noChangeArrowheads="1"/>
          </p:cNvSpPr>
          <p:nvPr/>
        </p:nvSpPr>
        <p:spPr bwMode="auto">
          <a:xfrm>
            <a:off x="1153618" y="1239927"/>
            <a:ext cx="4008586" cy="46805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defTabSz="457200">
              <a:defRPr sz="2400">
                <a:solidFill>
                  <a:schemeClr val="tx1"/>
                </a:solidFill>
                <a:latin typeface="Times" panose="02020603050405020304" pitchFamily="18" charset="0"/>
              </a:defRPr>
            </a:lvl1pPr>
            <a:lvl2pPr marL="742950" indent="-285750" defTabSz="457200">
              <a:defRPr sz="2400">
                <a:solidFill>
                  <a:schemeClr val="tx1"/>
                </a:solidFill>
                <a:latin typeface="Times" panose="02020603050405020304" pitchFamily="18" charset="0"/>
              </a:defRPr>
            </a:lvl2pPr>
            <a:lvl3pPr marL="1143000" indent="-228600" defTabSz="457200">
              <a:defRPr sz="2400">
                <a:solidFill>
                  <a:schemeClr val="tx1"/>
                </a:solidFill>
                <a:latin typeface="Times" panose="02020603050405020304" pitchFamily="18" charset="0"/>
              </a:defRPr>
            </a:lvl3pPr>
            <a:lvl4pPr marL="1600200" indent="-228600" defTabSz="457200">
              <a:defRPr sz="2400">
                <a:solidFill>
                  <a:schemeClr val="tx1"/>
                </a:solidFill>
                <a:latin typeface="Times" panose="02020603050405020304" pitchFamily="18" charset="0"/>
              </a:defRPr>
            </a:lvl4pPr>
            <a:lvl5pPr marL="2057400" indent="-228600" defTabSz="457200">
              <a:defRPr sz="2400">
                <a:solidFill>
                  <a:schemeClr val="tx1"/>
                </a:solidFill>
                <a:latin typeface="Times"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panose="02020603050405020304" pitchFamily="18" charset="0"/>
              </a:defRPr>
            </a:lvl9pPr>
          </a:lstStyle>
          <a:p>
            <a:pPr defTabSz="914400">
              <a:lnSpc>
                <a:spcPct val="90000"/>
              </a:lnSpc>
              <a:spcBef>
                <a:spcPct val="0"/>
              </a:spcBef>
              <a:spcAft>
                <a:spcPts val="600"/>
              </a:spcAft>
            </a:pPr>
            <a:endParaRPr lang="en-US" altLang="en-US" sz="5200" kern="1200" dirty="0">
              <a:solidFill>
                <a:schemeClr val="tx1"/>
              </a:solidFill>
              <a:latin typeface="+mj-lt"/>
              <a:ea typeface="+mj-ea"/>
              <a:cs typeface="+mj-cs"/>
            </a:endParaRPr>
          </a:p>
          <a:p>
            <a:pPr defTabSz="914400">
              <a:lnSpc>
                <a:spcPct val="90000"/>
              </a:lnSpc>
              <a:spcBef>
                <a:spcPct val="0"/>
              </a:spcBef>
              <a:spcAft>
                <a:spcPts val="600"/>
              </a:spcAft>
            </a:pPr>
            <a:endParaRPr lang="en-US" altLang="en-US" sz="5200" kern="1200" dirty="0">
              <a:solidFill>
                <a:schemeClr val="tx1"/>
              </a:solidFill>
              <a:latin typeface="+mj-lt"/>
              <a:ea typeface="+mj-ea"/>
              <a:cs typeface="+mj-cs"/>
            </a:endParaRPr>
          </a:p>
          <a:p>
            <a:pPr defTabSz="914400">
              <a:lnSpc>
                <a:spcPct val="90000"/>
              </a:lnSpc>
              <a:spcBef>
                <a:spcPct val="0"/>
              </a:spcBef>
              <a:spcAft>
                <a:spcPts val="600"/>
              </a:spcAft>
            </a:pPr>
            <a:endParaRPr lang="en-US" altLang="en-US" sz="5200" kern="1200" dirty="0">
              <a:solidFill>
                <a:schemeClr val="tx1"/>
              </a:solidFill>
              <a:latin typeface="+mj-lt"/>
              <a:ea typeface="+mj-ea"/>
              <a:cs typeface="+mj-cs"/>
            </a:endParaRPr>
          </a:p>
          <a:p>
            <a:pPr defTabSz="914400">
              <a:lnSpc>
                <a:spcPct val="90000"/>
              </a:lnSpc>
              <a:spcBef>
                <a:spcPct val="0"/>
              </a:spcBef>
              <a:spcAft>
                <a:spcPts val="600"/>
              </a:spcAft>
            </a:pPr>
            <a:r>
              <a:rPr lang="en-US" altLang="en-US" sz="5200" dirty="0">
                <a:latin typeface="+mj-lt"/>
                <a:ea typeface="+mj-ea"/>
                <a:cs typeface="+mj-cs"/>
              </a:rPr>
              <a:t>Tertiary</a:t>
            </a:r>
            <a:r>
              <a:rPr lang="en-US" altLang="en-US" sz="5200" kern="1200" dirty="0">
                <a:solidFill>
                  <a:schemeClr val="tx1"/>
                </a:solidFill>
                <a:latin typeface="+mj-lt"/>
                <a:ea typeface="+mj-ea"/>
                <a:cs typeface="+mj-cs"/>
              </a:rPr>
              <a:t> Sexual Dysfunction</a:t>
            </a:r>
          </a:p>
          <a:p>
            <a:pPr defTabSz="914400">
              <a:lnSpc>
                <a:spcPct val="90000"/>
              </a:lnSpc>
              <a:spcBef>
                <a:spcPct val="0"/>
              </a:spcBef>
              <a:spcAft>
                <a:spcPts val="600"/>
              </a:spcAft>
            </a:pPr>
            <a:endParaRPr lang="en-US" altLang="en-US" sz="5200" kern="1200" dirty="0">
              <a:solidFill>
                <a:schemeClr val="tx1"/>
              </a:solidFill>
              <a:latin typeface="+mj-lt"/>
              <a:ea typeface="+mj-ea"/>
              <a:cs typeface="+mj-cs"/>
            </a:endParaRPr>
          </a:p>
          <a:p>
            <a:pPr defTabSz="914400">
              <a:lnSpc>
                <a:spcPct val="90000"/>
              </a:lnSpc>
              <a:spcBef>
                <a:spcPct val="0"/>
              </a:spcBef>
              <a:spcAft>
                <a:spcPts val="600"/>
              </a:spcAft>
            </a:pPr>
            <a:endParaRPr lang="en-US" altLang="en-US" sz="5200" kern="1200" dirty="0">
              <a:solidFill>
                <a:schemeClr val="tx1"/>
              </a:solidFill>
              <a:latin typeface="+mj-lt"/>
              <a:ea typeface="+mj-ea"/>
              <a:cs typeface="+mj-cs"/>
            </a:endParaRPr>
          </a:p>
          <a:p>
            <a:pPr defTabSz="914400">
              <a:lnSpc>
                <a:spcPct val="90000"/>
              </a:lnSpc>
              <a:spcBef>
                <a:spcPct val="0"/>
              </a:spcBef>
              <a:spcAft>
                <a:spcPts val="600"/>
              </a:spcAft>
            </a:pPr>
            <a:endParaRPr lang="en-US" altLang="en-US" sz="5200" kern="1200" dirty="0">
              <a:solidFill>
                <a:schemeClr val="tx1"/>
              </a:solidFill>
              <a:latin typeface="+mj-lt"/>
              <a:ea typeface="+mj-ea"/>
              <a:cs typeface="+mj-cs"/>
            </a:endParaRPr>
          </a:p>
        </p:txBody>
      </p:sp>
      <p:sp>
        <p:nvSpPr>
          <p:cNvPr id="32788" name="Text Box 5">
            <a:extLst>
              <a:ext uri="{FF2B5EF4-FFF2-40B4-BE49-F238E27FC236}">
                <a16:creationId xmlns:a16="http://schemas.microsoft.com/office/drawing/2014/main" id="{54B55190-B36D-CE87-FA33-C0CC406D751C}"/>
              </a:ext>
            </a:extLst>
          </p:cNvPr>
          <p:cNvSpPr txBox="1">
            <a:spLocks noChangeArrowheads="1"/>
          </p:cNvSpPr>
          <p:nvPr/>
        </p:nvSpPr>
        <p:spPr bwMode="auto">
          <a:xfrm>
            <a:off x="6291923" y="1239927"/>
            <a:ext cx="4971824" cy="4680583"/>
          </a:xfrm>
          <a:prstGeom prst="rect">
            <a:avLst/>
          </a:prstGeom>
        </p:spPr>
        <p:txBody>
          <a:bodyPr vert="horz" lIns="91440" tIns="45720" rIns="91440" bIns="45720" rtlCol="0" anchor="ctr">
            <a:normAutofit/>
          </a:bodyPr>
          <a:lstStyle>
            <a:lvl1pPr marL="266700" indent="-266700" defTabSz="457200">
              <a:defRPr sz="2400">
                <a:solidFill>
                  <a:schemeClr val="tx1"/>
                </a:solidFill>
                <a:latin typeface="Times" panose="02020603050405020304" pitchFamily="18" charset="0"/>
              </a:defRPr>
            </a:lvl1pPr>
            <a:lvl2pPr marL="742950" indent="-285750" defTabSz="457200">
              <a:defRPr sz="2400">
                <a:solidFill>
                  <a:schemeClr val="tx1"/>
                </a:solidFill>
                <a:latin typeface="Times" panose="02020603050405020304" pitchFamily="18" charset="0"/>
              </a:defRPr>
            </a:lvl2pPr>
            <a:lvl3pPr marL="1143000" indent="-228600" defTabSz="457200">
              <a:defRPr sz="2400">
                <a:solidFill>
                  <a:schemeClr val="tx1"/>
                </a:solidFill>
                <a:latin typeface="Times" panose="02020603050405020304" pitchFamily="18" charset="0"/>
              </a:defRPr>
            </a:lvl3pPr>
            <a:lvl4pPr marL="1600200" indent="-228600" defTabSz="457200">
              <a:defRPr sz="2400">
                <a:solidFill>
                  <a:schemeClr val="tx1"/>
                </a:solidFill>
                <a:latin typeface="Times" panose="02020603050405020304" pitchFamily="18" charset="0"/>
              </a:defRPr>
            </a:lvl4pPr>
            <a:lvl5pPr marL="2057400" indent="-228600" defTabSz="457200">
              <a:defRPr sz="2400">
                <a:solidFill>
                  <a:schemeClr val="tx1"/>
                </a:solidFill>
                <a:latin typeface="Times"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panose="02020603050405020304" pitchFamily="18" charset="0"/>
              </a:defRPr>
            </a:lvl9pPr>
          </a:lstStyle>
          <a:p>
            <a:pPr marL="342900" indent="-342900" eaLnBrk="1" hangingPunct="1">
              <a:spcBef>
                <a:spcPct val="50000"/>
              </a:spcBef>
              <a:buFont typeface="Arial" panose="020B0604020202020204" pitchFamily="34" charset="0"/>
              <a:buChar char="•"/>
              <a:defRPr/>
            </a:pPr>
            <a:r>
              <a:rPr lang="en-GB" altLang="en-US" sz="2000" dirty="0">
                <a:latin typeface="Arial" charset="0"/>
              </a:rPr>
              <a:t>Cultural values re sex and disability</a:t>
            </a:r>
          </a:p>
          <a:p>
            <a:pPr marL="342900" indent="-342900" eaLnBrk="1" hangingPunct="1">
              <a:spcBef>
                <a:spcPct val="50000"/>
              </a:spcBef>
              <a:buFont typeface="Arial" panose="020B0604020202020204" pitchFamily="34" charset="0"/>
              <a:buChar char="•"/>
              <a:defRPr/>
            </a:pPr>
            <a:r>
              <a:rPr lang="en-GB" altLang="en-US" sz="2000" dirty="0">
                <a:latin typeface="Arial" charset="0"/>
              </a:rPr>
              <a:t>Lack of spontaneity</a:t>
            </a:r>
          </a:p>
          <a:p>
            <a:pPr marL="342900" indent="-342900" eaLnBrk="1" hangingPunct="1">
              <a:spcBef>
                <a:spcPct val="50000"/>
              </a:spcBef>
              <a:buFont typeface="Arial" panose="020B0604020202020204" pitchFamily="34" charset="0"/>
              <a:buChar char="•"/>
              <a:defRPr/>
            </a:pPr>
            <a:r>
              <a:rPr lang="en-GB" altLang="en-US" sz="2000" dirty="0">
                <a:latin typeface="Arial" charset="0"/>
              </a:rPr>
              <a:t>Anxiety or depression</a:t>
            </a:r>
          </a:p>
          <a:p>
            <a:pPr marL="342900" indent="-342900" eaLnBrk="1" hangingPunct="1">
              <a:spcBef>
                <a:spcPct val="50000"/>
              </a:spcBef>
              <a:buFont typeface="Arial" panose="020B0604020202020204" pitchFamily="34" charset="0"/>
              <a:buChar char="•"/>
              <a:defRPr/>
            </a:pPr>
            <a:r>
              <a:rPr lang="en-GB" altLang="en-US" sz="2000" dirty="0">
                <a:latin typeface="Arial" charset="0"/>
              </a:rPr>
              <a:t>Low self esteem/  body image</a:t>
            </a:r>
          </a:p>
          <a:p>
            <a:pPr marL="342900" indent="-342900" eaLnBrk="1" hangingPunct="1">
              <a:spcBef>
                <a:spcPct val="50000"/>
              </a:spcBef>
              <a:buFont typeface="Arial" panose="020B0604020202020204" pitchFamily="34" charset="0"/>
              <a:buChar char="•"/>
              <a:defRPr/>
            </a:pPr>
            <a:r>
              <a:rPr lang="en-GB" altLang="en-US" sz="2000" dirty="0">
                <a:latin typeface="Arial" charset="0"/>
              </a:rPr>
              <a:t>Social opportunities</a:t>
            </a:r>
          </a:p>
          <a:p>
            <a:pPr marL="342900" indent="-342900" eaLnBrk="1" hangingPunct="1">
              <a:spcBef>
                <a:spcPct val="50000"/>
              </a:spcBef>
              <a:buFont typeface="Arial" panose="020B0604020202020204" pitchFamily="34" charset="0"/>
              <a:buChar char="•"/>
              <a:defRPr/>
            </a:pPr>
            <a:r>
              <a:rPr lang="en-GB" altLang="en-US" sz="2000" dirty="0">
                <a:latin typeface="Arial" charset="0"/>
              </a:rPr>
              <a:t>Role models?</a:t>
            </a:r>
          </a:p>
          <a:p>
            <a:pPr marL="342900" indent="-342900" eaLnBrk="1" hangingPunct="1">
              <a:spcBef>
                <a:spcPct val="50000"/>
              </a:spcBef>
              <a:buFont typeface="Arial" panose="020B0604020202020204" pitchFamily="34" charset="0"/>
              <a:buChar char="•"/>
              <a:defRPr/>
            </a:pPr>
            <a:r>
              <a:rPr lang="en-GB" altLang="en-US" sz="2000" dirty="0">
                <a:latin typeface="Arial" charset="0"/>
              </a:rPr>
              <a:t>Lack of privacy</a:t>
            </a:r>
          </a:p>
          <a:p>
            <a:pPr marL="38100" indent="-228600" defTabSz="914400">
              <a:lnSpc>
                <a:spcPct val="90000"/>
              </a:lnSpc>
              <a:spcAft>
                <a:spcPts val="600"/>
              </a:spcAft>
              <a:buFont typeface="Arial" panose="020B0604020202020204" pitchFamily="34" charset="0"/>
              <a:buChar char="•"/>
              <a:defRPr/>
            </a:pPr>
            <a:endParaRPr lang="en-US" sz="2000" dirty="0">
              <a:latin typeface="+mn-lt"/>
            </a:endParaRPr>
          </a:p>
        </p:txBody>
      </p:sp>
    </p:spTree>
    <p:extLst>
      <p:ext uri="{BB962C8B-B14F-4D97-AF65-F5344CB8AC3E}">
        <p14:creationId xmlns:p14="http://schemas.microsoft.com/office/powerpoint/2010/main" val="4163608397"/>
      </p:ext>
    </p:extLst>
  </p:cSld>
  <p:clrMapOvr>
    <a:masterClrMapping/>
  </p:clrMapOvr>
</p:sld>
</file>

<file path=ppt/theme/theme1.xml><?xml version="1.0" encoding="utf-8"?>
<a:theme xmlns:a="http://schemas.openxmlformats.org/drawingml/2006/main" name="Custom Design">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B08A447B4D7F4F81F5C517BEB5B9E0" ma:contentTypeVersion="15" ma:contentTypeDescription="Create a new document." ma:contentTypeScope="" ma:versionID="ad81d6c2eb6cd69000da6bb46a41663f">
  <xsd:schema xmlns:xsd="http://www.w3.org/2001/XMLSchema" xmlns:xs="http://www.w3.org/2001/XMLSchema" xmlns:p="http://schemas.microsoft.com/office/2006/metadata/properties" xmlns:ns2="1332b5bc-f7a5-4dc6-bd76-001953930085" xmlns:ns3="7632a656-cdcf-4f5d-aa6e-81397305cf2c" targetNamespace="http://schemas.microsoft.com/office/2006/metadata/properties" ma:root="true" ma:fieldsID="5830a86ad7f906711db32b3710b40bfe" ns2:_="" ns3:_="">
    <xsd:import namespace="1332b5bc-f7a5-4dc6-bd76-001953930085"/>
    <xsd:import namespace="7632a656-cdcf-4f5d-aa6e-81397305cf2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32b5bc-f7a5-4dc6-bd76-0019539300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79290ff7-9158-40dc-94cf-fe9c84514b8f"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632a656-cdcf-4f5d-aa6e-81397305cf2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258376a-db18-4e8c-892f-65f3ce8b3452}" ma:internalName="TaxCatchAll" ma:showField="CatchAllData" ma:web="7632a656-cdcf-4f5d-aa6e-81397305cf2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332b5bc-f7a5-4dc6-bd76-001953930085">
      <Terms xmlns="http://schemas.microsoft.com/office/infopath/2007/PartnerControls"/>
    </lcf76f155ced4ddcb4097134ff3c332f>
    <TaxCatchAll xmlns="7632a656-cdcf-4f5d-aa6e-81397305cf2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9F50A7-F325-41A9-BF9C-10C5F55C1F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32b5bc-f7a5-4dc6-bd76-001953930085"/>
    <ds:schemaRef ds:uri="7632a656-cdcf-4f5d-aa6e-81397305cf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B91EEA-AE62-4317-BACE-EC733902CB5A}">
  <ds:schemaRefs>
    <ds:schemaRef ds:uri="http://purl.org/dc/elements/1.1/"/>
    <ds:schemaRef ds:uri="http://schemas.microsoft.com/office/2006/metadata/properties"/>
    <ds:schemaRef ds:uri="7632a656-cdcf-4f5d-aa6e-81397305cf2c"/>
    <ds:schemaRef ds:uri="http://schemas.microsoft.com/office/infopath/2007/PartnerControls"/>
    <ds:schemaRef ds:uri="http://purl.org/dc/terms/"/>
    <ds:schemaRef ds:uri="1332b5bc-f7a5-4dc6-bd76-001953930085"/>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558EE916-E56C-465B-A24B-073B9A66FB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1321</TotalTime>
  <Words>1982</Words>
  <Application>Microsoft Office PowerPoint</Application>
  <PresentationFormat>Widescreen</PresentationFormat>
  <Paragraphs>268</Paragraphs>
  <Slides>41</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41</vt:i4>
      </vt:variant>
    </vt:vector>
  </HeadingPairs>
  <TitlesOfParts>
    <vt:vector size="46" baseType="lpstr">
      <vt:lpstr>Arial</vt:lpstr>
      <vt:lpstr>Calibri</vt:lpstr>
      <vt:lpstr>Calibri Light</vt:lpstr>
      <vt:lpstr>Custom Design</vt:lpstr>
      <vt:lpstr>1_Office Theme</vt:lpstr>
      <vt:lpstr>Advanced Sex and Relationship Training Post Stroke and Neurological Conditions Wednesday 26th March 2024  www.gmnisdn.org.uk             @GMNISDN</vt:lpstr>
      <vt:lpstr>Agenda</vt:lpstr>
      <vt:lpstr>Presenters</vt:lpstr>
      <vt:lpstr>Learning Outcomes </vt:lpstr>
      <vt:lpstr>Sexuality is an integral part of people’s existence and is related to quality of life</vt:lpstr>
      <vt:lpstr>PowerPoint Presentation</vt:lpstr>
      <vt:lpstr>PowerPoint Presentation</vt:lpstr>
      <vt:lpstr>Secondary Sexual Dysfunction</vt:lpstr>
      <vt:lpstr>PowerPoint Presentation</vt:lpstr>
      <vt:lpstr>Intimate Relationships</vt:lpstr>
      <vt:lpstr>Ex- PLISSIT Model</vt:lpstr>
      <vt:lpstr>PowerPoint Presentation</vt:lpstr>
      <vt:lpstr>What can we do in our consultations</vt:lpstr>
      <vt:lpstr>Role play- Acute setting </vt:lpstr>
      <vt:lpstr>Role play – Community setting</vt:lpstr>
      <vt:lpstr>Group Scenario 1 – Acute </vt:lpstr>
      <vt:lpstr>Group Scenario 2- Community </vt:lpstr>
      <vt:lpstr>PowerPoint Presentation</vt:lpstr>
      <vt:lpstr>PowerPoint Presentation</vt:lpstr>
      <vt:lpstr>PowerPoint Presentation</vt:lpstr>
      <vt:lpstr>PowerPoint Presentation</vt:lpstr>
      <vt:lpstr>PowerPoint Presentation</vt:lpstr>
      <vt:lpstr>PowerPoint Presentation</vt:lpstr>
      <vt:lpstr>What to do about risk</vt:lpstr>
      <vt:lpstr>PowerPoint Presentation</vt:lpstr>
      <vt:lpstr>Assistive Technology</vt:lpstr>
      <vt:lpstr>MDT approach</vt:lpstr>
      <vt:lpstr>What can we get that can be put to different use?</vt:lpstr>
      <vt:lpstr>PowerPoint Presentation</vt:lpstr>
      <vt:lpstr>Comfortable Sex Positions For Patients Who Have Had a Stroke</vt:lpstr>
      <vt:lpstr>Hygiene, incontinence and sex</vt:lpstr>
      <vt:lpstr>Mechanical devices</vt:lpstr>
      <vt:lpstr>Other adjuncts that may help</vt:lpstr>
      <vt:lpstr>Resources</vt:lpstr>
      <vt:lpstr>Websites to help</vt:lpstr>
      <vt:lpstr>Tips for online dating</vt:lpstr>
      <vt:lpstr>PowerPoint Presentation</vt:lpstr>
      <vt:lpstr>PowerPoint Presentation</vt:lpstr>
      <vt:lpstr>PowerPoint Presentation</vt:lpstr>
      <vt:lpstr>Resources </vt:lpstr>
      <vt:lpstr>Thank You Evaluation</vt:lpstr>
    </vt:vector>
  </TitlesOfParts>
  <Company>Salford Royal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Farheen Akhtar</dc:creator>
  <cp:lastModifiedBy>Farheen Akhtar</cp:lastModifiedBy>
  <cp:revision>16</cp:revision>
  <dcterms:created xsi:type="dcterms:W3CDTF">2024-09-23T08:57:11Z</dcterms:created>
  <dcterms:modified xsi:type="dcterms:W3CDTF">2025-03-26T08:53:26Z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0x010100F2B08A447B4D7F4F81F5C517BEB5B9E0</vt:lpwstr>
  </property>
  <property fmtid="{D5CDD505-2E9C-101B-9397-08002B2CF9AE}" pid="3" name="MediaServiceImageTags">
    <vt:lpwstr/>
  </property>
</Properties>
</file>