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8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1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5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1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1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9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6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7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B617-B0D3-4086-98D8-7AA92274BB76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C420-AB0E-45C7-B133-F1E491EDE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0" Type="http://schemas.openxmlformats.org/officeDocument/2006/relationships/image" Target="../media/image3.wmf"/><Relationship Id="rId4" Type="http://schemas.openxmlformats.org/officeDocument/2006/relationships/package" Target="../embeddings/Microsoft_PowerPoint_Presentation1.pptx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package" Target="../embeddings/Microsoft_Excel_Worksheet2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How do we record outcome of the reviews?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Collating and Reporting to Inform </a:t>
            </a:r>
            <a:r>
              <a:rPr lang="en-GB" sz="2800" dirty="0"/>
              <a:t>P</a:t>
            </a:r>
            <a:r>
              <a:rPr lang="en-GB" sz="2800" dirty="0" smtClean="0"/>
              <a:t>ractice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17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SSNAP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0202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CST/ESD Report   </a:t>
            </a:r>
          </a:p>
          <a:p>
            <a:r>
              <a:rPr lang="en-GB" sz="2400" dirty="0" smtClean="0"/>
              <a:t>Team report for 6 month review in detail</a:t>
            </a:r>
          </a:p>
          <a:p>
            <a:r>
              <a:rPr lang="en-GB" sz="2400" dirty="0" smtClean="0"/>
              <a:t>CCG level report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Issues</a:t>
            </a:r>
          </a:p>
          <a:p>
            <a:pPr marL="0" indent="0">
              <a:buNone/>
            </a:pPr>
            <a:r>
              <a:rPr lang="en-GB" sz="2400" dirty="0" smtClean="0"/>
              <a:t>Doesn’t give information about un met needs of our patients?</a:t>
            </a:r>
          </a:p>
          <a:p>
            <a:pPr marL="0" indent="0">
              <a:buNone/>
            </a:pPr>
            <a:r>
              <a:rPr lang="en-GB" sz="2400" dirty="0" smtClean="0"/>
              <a:t>How can we report on what the reviews are telling us and plan?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Solution</a:t>
            </a:r>
          </a:p>
          <a:p>
            <a:pPr marL="0" indent="0">
              <a:buNone/>
            </a:pPr>
            <a:r>
              <a:rPr lang="en-GB" sz="2400" dirty="0" smtClean="0"/>
              <a:t>First draft excel data collection tool used in NM as pilot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69947"/>
              </p:ext>
            </p:extLst>
          </p:nvPr>
        </p:nvGraphicFramePr>
        <p:xfrm>
          <a:off x="3131840" y="11967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11967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11354"/>
              </p:ext>
            </p:extLst>
          </p:nvPr>
        </p:nvGraphicFramePr>
        <p:xfrm>
          <a:off x="6372200" y="14847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showAsIcon="1" r:id="rId7" imgW="914400" imgH="771480" progId="Excel.Sheet.8">
                  <p:embed/>
                </p:oleObj>
              </mc:Choice>
              <mc:Fallback>
                <p:oleObj name="Worksheet" showAsIcon="1" r:id="rId7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2200" y="14847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859046"/>
              </p:ext>
            </p:extLst>
          </p:nvPr>
        </p:nvGraphicFramePr>
        <p:xfrm>
          <a:off x="3275856" y="22048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showAsIcon="1" r:id="rId9" imgW="914400" imgH="771480" progId="AcroExch.Document.DC">
                  <p:embed/>
                </p:oleObj>
              </mc:Choice>
              <mc:Fallback>
                <p:oleObj name="Acrobat Document" showAsIcon="1" r:id="rId9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5856" y="22048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97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Feedback from 6 month reviewer in NM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137824"/>
              </p:ext>
            </p:extLst>
          </p:nvPr>
        </p:nvGraphicFramePr>
        <p:xfrm>
          <a:off x="5436096" y="17008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6096" y="17008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72282"/>
              </p:ext>
            </p:extLst>
          </p:nvPr>
        </p:nvGraphicFramePr>
        <p:xfrm>
          <a:off x="1403648" y="16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showAsIcon="1" r:id="rId7" imgW="914400" imgH="771480" progId="Excel.Sheet.12">
                  <p:embed/>
                </p:oleObj>
              </mc:Choice>
              <mc:Fallback>
                <p:oleObj name="Worksheet" showAsIcon="1" r:id="rId7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648" y="16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73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Group Activity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groups have a go on computer inputting 5 patients onto the dashboard 15 mins</a:t>
            </a:r>
          </a:p>
          <a:p>
            <a:r>
              <a:rPr lang="en-GB" sz="2800" dirty="0" smtClean="0"/>
              <a:t>Discuss in group 15 mins:</a:t>
            </a:r>
          </a:p>
          <a:p>
            <a:r>
              <a:rPr lang="en-GB" sz="2800" dirty="0" smtClean="0"/>
              <a:t>What do you think of the tool  benefits?</a:t>
            </a:r>
          </a:p>
          <a:p>
            <a:r>
              <a:rPr lang="en-GB" sz="2800" dirty="0" smtClean="0"/>
              <a:t>Any questions about its use?</a:t>
            </a:r>
          </a:p>
          <a:p>
            <a:r>
              <a:rPr lang="en-GB" sz="2800" dirty="0" smtClean="0"/>
              <a:t>Would this be useful in your teams for reviews?</a:t>
            </a:r>
          </a:p>
          <a:p>
            <a:r>
              <a:rPr lang="en-GB" sz="2800" dirty="0" smtClean="0"/>
              <a:t>Would you mind sharing with ODN results?</a:t>
            </a:r>
          </a:p>
        </p:txBody>
      </p:sp>
    </p:spTree>
    <p:extLst>
      <p:ext uri="{BB962C8B-B14F-4D97-AF65-F5344CB8AC3E}">
        <p14:creationId xmlns:p14="http://schemas.microsoft.com/office/powerpoint/2010/main" val="42626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Next steps do we think this would be useful across GM?</a:t>
            </a:r>
          </a:p>
          <a:p>
            <a:r>
              <a:rPr lang="en-GB" sz="2800" dirty="0" smtClean="0"/>
              <a:t>What support would you need from the ODN?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867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154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Presentation</vt:lpstr>
      <vt:lpstr>Worksheet</vt:lpstr>
      <vt:lpstr>Acrobat Document</vt:lpstr>
      <vt:lpstr>How do we record outcome of the reviews?</vt:lpstr>
      <vt:lpstr>SSNAP Report</vt:lpstr>
      <vt:lpstr>Feedback from 6 month reviewer in NM</vt:lpstr>
      <vt:lpstr>Group Activity </vt:lpstr>
      <vt:lpstr>Next steps</vt:lpstr>
    </vt:vector>
  </TitlesOfParts>
  <Company>The Pennine Acute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record outcome of the reviews?</dc:title>
  <dc:creator>Tracy Walker</dc:creator>
  <cp:lastModifiedBy>Lisa Chadwick</cp:lastModifiedBy>
  <cp:revision>7</cp:revision>
  <dcterms:created xsi:type="dcterms:W3CDTF">2019-02-27T13:01:23Z</dcterms:created>
  <dcterms:modified xsi:type="dcterms:W3CDTF">2019-03-14T14:18:20Z</dcterms:modified>
</cp:coreProperties>
</file>