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84" r:id="rId7"/>
    <p:sldMasterId id="2147483690" r:id="rId8"/>
  </p:sldMasterIdLst>
  <p:notesMasterIdLst>
    <p:notesMasterId r:id="rId127"/>
  </p:notesMasterIdLst>
  <p:sldIdLst>
    <p:sldId id="256" r:id="rId9"/>
    <p:sldId id="316" r:id="rId10"/>
    <p:sldId id="297" r:id="rId11"/>
    <p:sldId id="310" r:id="rId12"/>
    <p:sldId id="304" r:id="rId13"/>
    <p:sldId id="274" r:id="rId14"/>
    <p:sldId id="306" r:id="rId15"/>
    <p:sldId id="275" r:id="rId16"/>
    <p:sldId id="296" r:id="rId17"/>
    <p:sldId id="313" r:id="rId18"/>
    <p:sldId id="314" r:id="rId19"/>
    <p:sldId id="315" r:id="rId20"/>
    <p:sldId id="258" r:id="rId21"/>
    <p:sldId id="317" r:id="rId22"/>
    <p:sldId id="257" r:id="rId23"/>
    <p:sldId id="260" r:id="rId24"/>
    <p:sldId id="261" r:id="rId25"/>
    <p:sldId id="262" r:id="rId26"/>
    <p:sldId id="1380" r:id="rId27"/>
    <p:sldId id="1381" r:id="rId28"/>
    <p:sldId id="1383" r:id="rId29"/>
    <p:sldId id="1399" r:id="rId30"/>
    <p:sldId id="1385" r:id="rId31"/>
    <p:sldId id="323" r:id="rId32"/>
    <p:sldId id="1387" r:id="rId33"/>
    <p:sldId id="1293" r:id="rId34"/>
    <p:sldId id="1388" r:id="rId35"/>
    <p:sldId id="1389" r:id="rId36"/>
    <p:sldId id="1391" r:id="rId37"/>
    <p:sldId id="1392" r:id="rId38"/>
    <p:sldId id="1393" r:id="rId39"/>
    <p:sldId id="1395" r:id="rId40"/>
    <p:sldId id="1309" r:id="rId41"/>
    <p:sldId id="1400" r:id="rId42"/>
    <p:sldId id="1401" r:id="rId43"/>
    <p:sldId id="1313" r:id="rId44"/>
    <p:sldId id="1384" r:id="rId45"/>
    <p:sldId id="1299" r:id="rId46"/>
    <p:sldId id="1291" r:id="rId47"/>
    <p:sldId id="1372" r:id="rId48"/>
    <p:sldId id="1402" r:id="rId49"/>
    <p:sldId id="1352" r:id="rId50"/>
    <p:sldId id="1394" r:id="rId51"/>
    <p:sldId id="1363" r:id="rId52"/>
    <p:sldId id="1374" r:id="rId53"/>
    <p:sldId id="292" r:id="rId54"/>
    <p:sldId id="1405" r:id="rId55"/>
    <p:sldId id="1406" r:id="rId56"/>
    <p:sldId id="1407" r:id="rId57"/>
    <p:sldId id="1295" r:id="rId58"/>
    <p:sldId id="1296" r:id="rId59"/>
    <p:sldId id="1382" r:id="rId60"/>
    <p:sldId id="1408" r:id="rId61"/>
    <p:sldId id="1409" r:id="rId62"/>
    <p:sldId id="1410" r:id="rId63"/>
    <p:sldId id="1386" r:id="rId64"/>
    <p:sldId id="1411" r:id="rId65"/>
    <p:sldId id="1412" r:id="rId66"/>
    <p:sldId id="1447" r:id="rId67"/>
    <p:sldId id="1413" r:id="rId68"/>
    <p:sldId id="1414" r:id="rId69"/>
    <p:sldId id="1417" r:id="rId70"/>
    <p:sldId id="1418" r:id="rId71"/>
    <p:sldId id="1419" r:id="rId72"/>
    <p:sldId id="1420" r:id="rId73"/>
    <p:sldId id="1415" r:id="rId74"/>
    <p:sldId id="1416" r:id="rId75"/>
    <p:sldId id="1421" r:id="rId76"/>
    <p:sldId id="1422" r:id="rId77"/>
    <p:sldId id="1423" r:id="rId78"/>
    <p:sldId id="1424" r:id="rId79"/>
    <p:sldId id="1425" r:id="rId80"/>
    <p:sldId id="1426" r:id="rId81"/>
    <p:sldId id="1442" r:id="rId82"/>
    <p:sldId id="1443" r:id="rId83"/>
    <p:sldId id="1444" r:id="rId84"/>
    <p:sldId id="1446" r:id="rId85"/>
    <p:sldId id="1427" r:id="rId86"/>
    <p:sldId id="1435" r:id="rId87"/>
    <p:sldId id="279" r:id="rId88"/>
    <p:sldId id="280" r:id="rId89"/>
    <p:sldId id="1436" r:id="rId90"/>
    <p:sldId id="281" r:id="rId91"/>
    <p:sldId id="1437" r:id="rId92"/>
    <p:sldId id="282" r:id="rId93"/>
    <p:sldId id="266" r:id="rId94"/>
    <p:sldId id="283" r:id="rId95"/>
    <p:sldId id="268" r:id="rId96"/>
    <p:sldId id="303" r:id="rId97"/>
    <p:sldId id="1438" r:id="rId98"/>
    <p:sldId id="1439" r:id="rId99"/>
    <p:sldId id="298" r:id="rId100"/>
    <p:sldId id="299" r:id="rId101"/>
    <p:sldId id="300" r:id="rId102"/>
    <p:sldId id="301" r:id="rId103"/>
    <p:sldId id="302" r:id="rId104"/>
    <p:sldId id="271" r:id="rId105"/>
    <p:sldId id="287" r:id="rId106"/>
    <p:sldId id="290" r:id="rId107"/>
    <p:sldId id="1440" r:id="rId108"/>
    <p:sldId id="1428" r:id="rId109"/>
    <p:sldId id="1429" r:id="rId110"/>
    <p:sldId id="1430" r:id="rId111"/>
    <p:sldId id="1431" r:id="rId112"/>
    <p:sldId id="1432" r:id="rId113"/>
    <p:sldId id="259" r:id="rId114"/>
    <p:sldId id="1433" r:id="rId115"/>
    <p:sldId id="284" r:id="rId116"/>
    <p:sldId id="269" r:id="rId117"/>
    <p:sldId id="285" r:id="rId118"/>
    <p:sldId id="291" r:id="rId119"/>
    <p:sldId id="270" r:id="rId120"/>
    <p:sldId id="1434" r:id="rId121"/>
    <p:sldId id="293" r:id="rId122"/>
    <p:sldId id="294" r:id="rId123"/>
    <p:sldId id="295" r:id="rId124"/>
    <p:sldId id="286" r:id="rId125"/>
    <p:sldId id="1441" r:id="rId12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57E826-F172-32CA-A307-3CA6CEC84215}" name="Hannah Jones" initials="HJ" userId="S::Hannah.Jones2@srft.nhs.uk::0ca706ee-7028-4451-b236-934a789ceb6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1DE7E0-D114-4242-8E37-648A96C8A480}" v="196" dt="2026-03-16T20:06:26.9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8" autoAdjust="0"/>
    <p:restoredTop sz="88810" autoAdjust="0"/>
  </p:normalViewPr>
  <p:slideViewPr>
    <p:cSldViewPr snapToGrid="0">
      <p:cViewPr>
        <p:scale>
          <a:sx n="40" d="100"/>
          <a:sy n="40" d="100"/>
        </p:scale>
        <p:origin x="1680"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28"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slide" Target="slides/slide105.xml"/><Relationship Id="rId118" Type="http://schemas.openxmlformats.org/officeDocument/2006/relationships/slide" Target="slides/slide110.xml"/><Relationship Id="rId134" Type="http://schemas.microsoft.com/office/2018/10/relationships/authors" Target="authors.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slide" Target="slides/slide116.xml"/><Relationship Id="rId129" Type="http://schemas.openxmlformats.org/officeDocument/2006/relationships/viewProps" Target="viewProp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theme" Target="theme/them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tableStyles" Target="tableStyle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microsoft.com/office/2016/11/relationships/changesInfo" Target="changesInfos/changesInfo1.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notesMaster" Target="notesMasters/notesMaster1.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on Jennifer (R0A) MFT" userId="322c76f4-c050-4b10-92fd-853cf21a7f3f" providerId="ADAL" clId="{4B32F4EE-630B-4ED1-9EB1-2DBC5701AB44}"/>
    <pc:docChg chg="custSel addSld delSld modSld sldOrd">
      <pc:chgData name="Harrison Jennifer (R0A) MFT" userId="322c76f4-c050-4b10-92fd-853cf21a7f3f" providerId="ADAL" clId="{4B32F4EE-630B-4ED1-9EB1-2DBC5701AB44}" dt="2026-02-12T15:43:51.075" v="1181" actId="1076"/>
      <pc:docMkLst>
        <pc:docMk/>
      </pc:docMkLst>
      <pc:sldChg chg="modSp mod">
        <pc:chgData name="Harrison Jennifer (R0A) MFT" userId="322c76f4-c050-4b10-92fd-853cf21a7f3f" providerId="ADAL" clId="{4B32F4EE-630B-4ED1-9EB1-2DBC5701AB44}" dt="2026-02-12T14:49:39.259" v="1150" actId="20577"/>
        <pc:sldMkLst>
          <pc:docMk/>
          <pc:sldMk cId="634948990" sldId="275"/>
        </pc:sldMkLst>
      </pc:sldChg>
      <pc:sldChg chg="modSp mod">
        <pc:chgData name="Harrison Jennifer (R0A) MFT" userId="322c76f4-c050-4b10-92fd-853cf21a7f3f" providerId="ADAL" clId="{4B32F4EE-630B-4ED1-9EB1-2DBC5701AB44}" dt="2026-02-12T14:49:56.154" v="1155" actId="20577"/>
        <pc:sldMkLst>
          <pc:docMk/>
          <pc:sldMk cId="1361955109" sldId="296"/>
        </pc:sldMkLst>
      </pc:sldChg>
      <pc:sldChg chg="modSp mod modNotesTx">
        <pc:chgData name="Harrison Jennifer (R0A) MFT" userId="322c76f4-c050-4b10-92fd-853cf21a7f3f" providerId="ADAL" clId="{4B32F4EE-630B-4ED1-9EB1-2DBC5701AB44}" dt="2026-02-12T12:39:17.558" v="691" actId="113"/>
        <pc:sldMkLst>
          <pc:docMk/>
          <pc:sldMk cId="4291143695" sldId="297"/>
        </pc:sldMkLst>
      </pc:sldChg>
      <pc:sldChg chg="addSp modSp new mod ord modClrScheme chgLayout">
        <pc:chgData name="Harrison Jennifer (R0A) MFT" userId="322c76f4-c050-4b10-92fd-853cf21a7f3f" providerId="ADAL" clId="{4B32F4EE-630B-4ED1-9EB1-2DBC5701AB44}" dt="2026-02-12T14:56:03.812" v="1176" actId="255"/>
        <pc:sldMkLst>
          <pc:docMk/>
          <pc:sldMk cId="2892859140" sldId="313"/>
        </pc:sldMkLst>
      </pc:sldChg>
      <pc:sldChg chg="addSp delSp modSp new mod modClrScheme chgLayout">
        <pc:chgData name="Harrison Jennifer (R0A) MFT" userId="322c76f4-c050-4b10-92fd-853cf21a7f3f" providerId="ADAL" clId="{4B32F4EE-630B-4ED1-9EB1-2DBC5701AB44}" dt="2026-02-12T15:43:51.075" v="1181" actId="1076"/>
        <pc:sldMkLst>
          <pc:docMk/>
          <pc:sldMk cId="3660279809" sldId="314"/>
        </pc:sldMkLst>
      </pc:sldChg>
      <pc:sldChg chg="addSp delSp modSp new mod modClrScheme chgLayout">
        <pc:chgData name="Harrison Jennifer (R0A) MFT" userId="322c76f4-c050-4b10-92fd-853cf21a7f3f" providerId="ADAL" clId="{4B32F4EE-630B-4ED1-9EB1-2DBC5701AB44}" dt="2026-02-12T13:04:14.045" v="1143" actId="1076"/>
        <pc:sldMkLst>
          <pc:docMk/>
          <pc:sldMk cId="1985066564" sldId="315"/>
        </pc:sldMkLst>
      </pc:sldChg>
    </pc:docChg>
  </pc:docChgLst>
  <pc:docChgLst>
    <pc:chgData name="Harrison Jennifer (R0A) MFT" userId="322c76f4-c050-4b10-92fd-853cf21a7f3f" providerId="ADAL" clId="{95C3D8A2-1115-4838-8473-D771F5F5431C}"/>
    <pc:docChg chg="custSel addSld delSld modSld">
      <pc:chgData name="Harrison Jennifer (R0A) MFT" userId="322c76f4-c050-4b10-92fd-853cf21a7f3f" providerId="ADAL" clId="{95C3D8A2-1115-4838-8473-D771F5F5431C}" dt="2026-02-02T14:48:12.021" v="492" actId="113"/>
      <pc:docMkLst>
        <pc:docMk/>
      </pc:docMkLst>
      <pc:sldChg chg="modSp mod modNotesTx">
        <pc:chgData name="Harrison Jennifer (R0A) MFT" userId="322c76f4-c050-4b10-92fd-853cf21a7f3f" providerId="ADAL" clId="{95C3D8A2-1115-4838-8473-D771F5F5431C}" dt="2026-02-02T14:40:00.485" v="290" actId="6549"/>
        <pc:sldMkLst>
          <pc:docMk/>
          <pc:sldMk cId="2074810394" sldId="256"/>
        </pc:sldMkLst>
      </pc:sldChg>
      <pc:sldChg chg="modNotesTx">
        <pc:chgData name="Harrison Jennifer (R0A) MFT" userId="322c76f4-c050-4b10-92fd-853cf21a7f3f" providerId="ADAL" clId="{95C3D8A2-1115-4838-8473-D771F5F5431C}" dt="2026-02-02T14:37:26.914" v="48" actId="20577"/>
        <pc:sldMkLst>
          <pc:docMk/>
          <pc:sldMk cId="634948990" sldId="275"/>
        </pc:sldMkLst>
      </pc:sldChg>
      <pc:sldChg chg="modNotesTx">
        <pc:chgData name="Harrison Jennifer (R0A) MFT" userId="322c76f4-c050-4b10-92fd-853cf21a7f3f" providerId="ADAL" clId="{95C3D8A2-1115-4838-8473-D771F5F5431C}" dt="2026-02-02T14:38:21.637" v="160" actId="20577"/>
        <pc:sldMkLst>
          <pc:docMk/>
          <pc:sldMk cId="1361955109" sldId="296"/>
        </pc:sldMkLst>
      </pc:sldChg>
      <pc:sldChg chg="modNotesTx">
        <pc:chgData name="Harrison Jennifer (R0A) MFT" userId="322c76f4-c050-4b10-92fd-853cf21a7f3f" providerId="ADAL" clId="{95C3D8A2-1115-4838-8473-D771F5F5431C}" dt="2026-02-02T14:39:44.517" v="289" actId="20577"/>
        <pc:sldMkLst>
          <pc:docMk/>
          <pc:sldMk cId="4291143695" sldId="297"/>
        </pc:sldMkLst>
      </pc:sldChg>
    </pc:docChg>
  </pc:docChgLst>
  <pc:docChgLst>
    <pc:chgData name="Harrison Jennifer (R0A) MFT" userId="322c76f4-c050-4b10-92fd-853cf21a7f3f" providerId="ADAL" clId="{DA495540-6FDE-445E-8D28-50CC30AB9A96}"/>
    <pc:docChg chg="undo custSel modSld">
      <pc:chgData name="Harrison Jennifer (R0A) MFT" userId="322c76f4-c050-4b10-92fd-853cf21a7f3f" providerId="ADAL" clId="{DA495540-6FDE-445E-8D28-50CC30AB9A96}" dt="2026-02-27T14:45:46.341" v="16" actId="255"/>
      <pc:docMkLst>
        <pc:docMk/>
      </pc:docMkLst>
      <pc:sldChg chg="modSp mod modNotesTx">
        <pc:chgData name="Harrison Jennifer (R0A) MFT" userId="322c76f4-c050-4b10-92fd-853cf21a7f3f" providerId="ADAL" clId="{DA495540-6FDE-445E-8D28-50CC30AB9A96}" dt="2026-02-27T14:41:12.704" v="4" actId="6549"/>
        <pc:sldMkLst>
          <pc:docMk/>
          <pc:sldMk cId="1732433897" sldId="274"/>
        </pc:sldMkLst>
        <pc:spChg chg="mod">
          <ac:chgData name="Harrison Jennifer (R0A) MFT" userId="322c76f4-c050-4b10-92fd-853cf21a7f3f" providerId="ADAL" clId="{DA495540-6FDE-445E-8D28-50CC30AB9A96}" dt="2026-02-27T14:40:35.568" v="1" actId="255"/>
          <ac:spMkLst>
            <pc:docMk/>
            <pc:sldMk cId="1732433897" sldId="274"/>
            <ac:spMk id="2" creationId="{599AA24D-A5E1-22ED-01F1-47219239670E}"/>
          </ac:spMkLst>
        </pc:spChg>
        <pc:graphicFrameChg chg="mod">
          <ac:chgData name="Harrison Jennifer (R0A) MFT" userId="322c76f4-c050-4b10-92fd-853cf21a7f3f" providerId="ADAL" clId="{DA495540-6FDE-445E-8D28-50CC30AB9A96}" dt="2026-02-27T14:41:05.578" v="3" actId="255"/>
          <ac:graphicFrameMkLst>
            <pc:docMk/>
            <pc:sldMk cId="1732433897" sldId="274"/>
            <ac:graphicFrameMk id="4" creationId="{3639FD16-A75C-125D-EFEC-968F2C69644F}"/>
          </ac:graphicFrameMkLst>
        </pc:graphicFrameChg>
      </pc:sldChg>
      <pc:sldChg chg="modSp mod">
        <pc:chgData name="Harrison Jennifer (R0A) MFT" userId="322c76f4-c050-4b10-92fd-853cf21a7f3f" providerId="ADAL" clId="{DA495540-6FDE-445E-8D28-50CC30AB9A96}" dt="2026-02-27T14:44:37.273" v="7" actId="255"/>
        <pc:sldMkLst>
          <pc:docMk/>
          <pc:sldMk cId="634948990" sldId="275"/>
        </pc:sldMkLst>
        <pc:spChg chg="mod">
          <ac:chgData name="Harrison Jennifer (R0A) MFT" userId="322c76f4-c050-4b10-92fd-853cf21a7f3f" providerId="ADAL" clId="{DA495540-6FDE-445E-8D28-50CC30AB9A96}" dt="2026-02-27T14:44:30.497" v="6" actId="255"/>
          <ac:spMkLst>
            <pc:docMk/>
            <pc:sldMk cId="634948990" sldId="275"/>
            <ac:spMk id="2" creationId="{A6FD8865-63D1-FFEC-2D19-ED68F783BCFD}"/>
          </ac:spMkLst>
        </pc:spChg>
        <pc:graphicFrameChg chg="mod">
          <ac:chgData name="Harrison Jennifer (R0A) MFT" userId="322c76f4-c050-4b10-92fd-853cf21a7f3f" providerId="ADAL" clId="{DA495540-6FDE-445E-8D28-50CC30AB9A96}" dt="2026-02-27T14:44:37.273" v="7" actId="255"/>
          <ac:graphicFrameMkLst>
            <pc:docMk/>
            <pc:sldMk cId="634948990" sldId="275"/>
            <ac:graphicFrameMk id="5" creationId="{564D55C9-38FE-7425-014E-F74B9D48CD4E}"/>
          </ac:graphicFrameMkLst>
        </pc:graphicFrameChg>
      </pc:sldChg>
      <pc:sldChg chg="modSp mod">
        <pc:chgData name="Harrison Jennifer (R0A) MFT" userId="322c76f4-c050-4b10-92fd-853cf21a7f3f" providerId="ADAL" clId="{DA495540-6FDE-445E-8D28-50CC30AB9A96}" dt="2026-02-27T14:45:04.753" v="13" actId="255"/>
        <pc:sldMkLst>
          <pc:docMk/>
          <pc:sldMk cId="1361955109" sldId="296"/>
        </pc:sldMkLst>
        <pc:spChg chg="mod">
          <ac:chgData name="Harrison Jennifer (R0A) MFT" userId="322c76f4-c050-4b10-92fd-853cf21a7f3f" providerId="ADAL" clId="{DA495540-6FDE-445E-8D28-50CC30AB9A96}" dt="2026-02-27T14:44:45.938" v="8" actId="255"/>
          <ac:spMkLst>
            <pc:docMk/>
            <pc:sldMk cId="1361955109" sldId="296"/>
            <ac:spMk id="2" creationId="{FEDC7D1A-ED28-F7B1-B5F3-C2A1419E4415}"/>
          </ac:spMkLst>
        </pc:spChg>
        <pc:graphicFrameChg chg="mod modGraphic">
          <ac:chgData name="Harrison Jennifer (R0A) MFT" userId="322c76f4-c050-4b10-92fd-853cf21a7f3f" providerId="ADAL" clId="{DA495540-6FDE-445E-8D28-50CC30AB9A96}" dt="2026-02-27T14:45:04.753" v="13" actId="255"/>
          <ac:graphicFrameMkLst>
            <pc:docMk/>
            <pc:sldMk cId="1361955109" sldId="296"/>
            <ac:graphicFrameMk id="43" creationId="{E5D08124-2E58-8541-F924-E5CA8763305E}"/>
          </ac:graphicFrameMkLst>
        </pc:graphicFrameChg>
      </pc:sldChg>
      <pc:sldChg chg="modSp">
        <pc:chgData name="Harrison Jennifer (R0A) MFT" userId="322c76f4-c050-4b10-92fd-853cf21a7f3f" providerId="ADAL" clId="{DA495540-6FDE-445E-8D28-50CC30AB9A96}" dt="2026-02-27T14:44:21.343" v="5" actId="255"/>
        <pc:sldMkLst>
          <pc:docMk/>
          <pc:sldMk cId="3882651279" sldId="306"/>
        </pc:sldMkLst>
        <pc:graphicFrameChg chg="mod">
          <ac:chgData name="Harrison Jennifer (R0A) MFT" userId="322c76f4-c050-4b10-92fd-853cf21a7f3f" providerId="ADAL" clId="{DA495540-6FDE-445E-8D28-50CC30AB9A96}" dt="2026-02-27T14:44:21.343" v="5" actId="255"/>
          <ac:graphicFrameMkLst>
            <pc:docMk/>
            <pc:sldMk cId="3882651279" sldId="306"/>
            <ac:graphicFrameMk id="13" creationId="{0DB4F791-ADC8-DE87-7D93-C7E7B3B73A54}"/>
          </ac:graphicFrameMkLst>
        </pc:graphicFrameChg>
      </pc:sldChg>
      <pc:sldChg chg="modSp">
        <pc:chgData name="Harrison Jennifer (R0A) MFT" userId="322c76f4-c050-4b10-92fd-853cf21a7f3f" providerId="ADAL" clId="{DA495540-6FDE-445E-8D28-50CC30AB9A96}" dt="2026-02-27T14:40:10.709" v="0" actId="255"/>
        <pc:sldMkLst>
          <pc:docMk/>
          <pc:sldMk cId="2624143199" sldId="310"/>
        </pc:sldMkLst>
        <pc:graphicFrameChg chg="mod">
          <ac:chgData name="Harrison Jennifer (R0A) MFT" userId="322c76f4-c050-4b10-92fd-853cf21a7f3f" providerId="ADAL" clId="{DA495540-6FDE-445E-8D28-50CC30AB9A96}" dt="2026-02-27T14:40:10.709" v="0" actId="255"/>
          <ac:graphicFrameMkLst>
            <pc:docMk/>
            <pc:sldMk cId="2624143199" sldId="310"/>
            <ac:graphicFrameMk id="13" creationId="{0DB4F791-ADC8-DE87-7D93-C7E7B3B73A54}"/>
          </ac:graphicFrameMkLst>
        </pc:graphicFrameChg>
      </pc:sldChg>
      <pc:sldChg chg="modSp mod">
        <pc:chgData name="Harrison Jennifer (R0A) MFT" userId="322c76f4-c050-4b10-92fd-853cf21a7f3f" providerId="ADAL" clId="{DA495540-6FDE-445E-8D28-50CC30AB9A96}" dt="2026-02-27T14:45:29.995" v="14" actId="255"/>
        <pc:sldMkLst>
          <pc:docMk/>
          <pc:sldMk cId="2892859140" sldId="313"/>
        </pc:sldMkLst>
        <pc:spChg chg="mod">
          <ac:chgData name="Harrison Jennifer (R0A) MFT" userId="322c76f4-c050-4b10-92fd-853cf21a7f3f" providerId="ADAL" clId="{DA495540-6FDE-445E-8D28-50CC30AB9A96}" dt="2026-02-27T14:45:29.995" v="14" actId="255"/>
          <ac:spMkLst>
            <pc:docMk/>
            <pc:sldMk cId="2892859140" sldId="313"/>
            <ac:spMk id="2" creationId="{35FA28E6-8A8A-C136-63B2-1F5C41351C05}"/>
          </ac:spMkLst>
        </pc:spChg>
      </pc:sldChg>
      <pc:sldChg chg="modSp mod">
        <pc:chgData name="Harrison Jennifer (R0A) MFT" userId="322c76f4-c050-4b10-92fd-853cf21a7f3f" providerId="ADAL" clId="{DA495540-6FDE-445E-8D28-50CC30AB9A96}" dt="2026-02-27T14:45:38.046" v="15" actId="255"/>
        <pc:sldMkLst>
          <pc:docMk/>
          <pc:sldMk cId="3660279809" sldId="314"/>
        </pc:sldMkLst>
        <pc:spChg chg="mod">
          <ac:chgData name="Harrison Jennifer (R0A) MFT" userId="322c76f4-c050-4b10-92fd-853cf21a7f3f" providerId="ADAL" clId="{DA495540-6FDE-445E-8D28-50CC30AB9A96}" dt="2026-02-27T14:45:38.046" v="15" actId="255"/>
          <ac:spMkLst>
            <pc:docMk/>
            <pc:sldMk cId="3660279809" sldId="314"/>
            <ac:spMk id="2" creationId="{D4E5F07D-918F-DB1F-B66E-2843C483A460}"/>
          </ac:spMkLst>
        </pc:spChg>
      </pc:sldChg>
      <pc:sldChg chg="modSp mod">
        <pc:chgData name="Harrison Jennifer (R0A) MFT" userId="322c76f4-c050-4b10-92fd-853cf21a7f3f" providerId="ADAL" clId="{DA495540-6FDE-445E-8D28-50CC30AB9A96}" dt="2026-02-27T14:45:46.341" v="16" actId="255"/>
        <pc:sldMkLst>
          <pc:docMk/>
          <pc:sldMk cId="1985066564" sldId="315"/>
        </pc:sldMkLst>
        <pc:spChg chg="mod">
          <ac:chgData name="Harrison Jennifer (R0A) MFT" userId="322c76f4-c050-4b10-92fd-853cf21a7f3f" providerId="ADAL" clId="{DA495540-6FDE-445E-8D28-50CC30AB9A96}" dt="2026-02-27T14:45:46.341" v="16" actId="255"/>
          <ac:spMkLst>
            <pc:docMk/>
            <pc:sldMk cId="1985066564" sldId="315"/>
            <ac:spMk id="2" creationId="{9A754F60-0412-FF8F-DAE2-FBBE797CD470}"/>
          </ac:spMkLst>
        </pc:spChg>
      </pc:sldChg>
    </pc:docChg>
  </pc:docChgLst>
  <pc:docChgLst>
    <pc:chgData name="Gemma Smith (Neurorehab)" userId="af536e1d-1ee3-4883-be75-f14fb683545d" providerId="ADAL" clId="{3C76AD90-3BBC-4F44-95FD-E5855B0ED605}"/>
    <pc:docChg chg="undo custSel addSld delSld modSld sldOrd">
      <pc:chgData name="Gemma Smith (Neurorehab)" userId="af536e1d-1ee3-4883-be75-f14fb683545d" providerId="ADAL" clId="{3C76AD90-3BBC-4F44-95FD-E5855B0ED605}" dt="2026-03-16T20:07:09.437" v="2448" actId="255"/>
      <pc:docMkLst>
        <pc:docMk/>
      </pc:docMkLst>
      <pc:sldChg chg="addSp delSp modSp mod setBg addAnim delAnim">
        <pc:chgData name="Gemma Smith (Neurorehab)" userId="af536e1d-1ee3-4883-be75-f14fb683545d" providerId="ADAL" clId="{3C76AD90-3BBC-4F44-95FD-E5855B0ED605}" dt="2026-03-03T11:15:36.564" v="151" actId="2711"/>
        <pc:sldMkLst>
          <pc:docMk/>
          <pc:sldMk cId="2074810394" sldId="256"/>
        </pc:sldMkLst>
        <pc:spChg chg="mod">
          <ac:chgData name="Gemma Smith (Neurorehab)" userId="af536e1d-1ee3-4883-be75-f14fb683545d" providerId="ADAL" clId="{3C76AD90-3BBC-4F44-95FD-E5855B0ED605}" dt="2026-03-03T11:15:36.564" v="151" actId="2711"/>
          <ac:spMkLst>
            <pc:docMk/>
            <pc:sldMk cId="2074810394" sldId="256"/>
            <ac:spMk id="2" creationId="{2C48A70D-54B7-B325-2091-9B56CF215BBB}"/>
          </ac:spMkLst>
        </pc:spChg>
        <pc:spChg chg="mod">
          <ac:chgData name="Gemma Smith (Neurorehab)" userId="af536e1d-1ee3-4883-be75-f14fb683545d" providerId="ADAL" clId="{3C76AD90-3BBC-4F44-95FD-E5855B0ED605}" dt="2026-03-03T11:14:39.868" v="149" actId="26606"/>
          <ac:spMkLst>
            <pc:docMk/>
            <pc:sldMk cId="2074810394" sldId="256"/>
            <ac:spMk id="3" creationId="{4BF69EB6-4E5B-D0B2-D678-5FEFA4C62B10}"/>
          </ac:spMkLst>
        </pc:spChg>
        <pc:spChg chg="add">
          <ac:chgData name="Gemma Smith (Neurorehab)" userId="af536e1d-1ee3-4883-be75-f14fb683545d" providerId="ADAL" clId="{3C76AD90-3BBC-4F44-95FD-E5855B0ED605}" dt="2026-03-03T11:14:39.868" v="149" actId="26606"/>
          <ac:spMkLst>
            <pc:docMk/>
            <pc:sldMk cId="2074810394" sldId="256"/>
            <ac:spMk id="25" creationId="{FFD48BC7-DC40-47DE-87EE-9F4B6ECB9ABB}"/>
          </ac:spMkLst>
        </pc:spChg>
        <pc:spChg chg="add">
          <ac:chgData name="Gemma Smith (Neurorehab)" userId="af536e1d-1ee3-4883-be75-f14fb683545d" providerId="ADAL" clId="{3C76AD90-3BBC-4F44-95FD-E5855B0ED605}" dt="2026-03-03T11:14:39.868" v="149" actId="26606"/>
          <ac:spMkLst>
            <pc:docMk/>
            <pc:sldMk cId="2074810394" sldId="256"/>
            <ac:spMk id="27" creationId="{E502BBC7-2C76-46F3-BC24-5985BC13DB88}"/>
          </ac:spMkLst>
        </pc:spChg>
        <pc:spChg chg="add">
          <ac:chgData name="Gemma Smith (Neurorehab)" userId="af536e1d-1ee3-4883-be75-f14fb683545d" providerId="ADAL" clId="{3C76AD90-3BBC-4F44-95FD-E5855B0ED605}" dt="2026-03-03T11:14:39.868" v="149" actId="26606"/>
          <ac:spMkLst>
            <pc:docMk/>
            <pc:sldMk cId="2074810394" sldId="256"/>
            <ac:spMk id="31" creationId="{3629484E-3792-4B3D-89AD-7C8A1ED0E0D4}"/>
          </ac:spMkLst>
        </pc:spChg>
      </pc:sldChg>
      <pc:sldChg chg="addSp delSp modSp add mod setBg">
        <pc:chgData name="Gemma Smith (Neurorehab)" userId="af536e1d-1ee3-4883-be75-f14fb683545d" providerId="ADAL" clId="{3C76AD90-3BBC-4F44-95FD-E5855B0ED605}" dt="2026-03-03T15:45:25.389" v="2444" actId="26606"/>
        <pc:sldMkLst>
          <pc:docMk/>
          <pc:sldMk cId="0" sldId="257"/>
        </pc:sldMkLst>
        <pc:spChg chg="mod">
          <ac:chgData name="Gemma Smith (Neurorehab)" userId="af536e1d-1ee3-4883-be75-f14fb683545d" providerId="ADAL" clId="{3C76AD90-3BBC-4F44-95FD-E5855B0ED605}" dt="2026-03-03T15:45:25.389" v="2444" actId="26606"/>
          <ac:spMkLst>
            <pc:docMk/>
            <pc:sldMk cId="0" sldId="257"/>
            <ac:spMk id="2" creationId="{00000000-0000-0000-0000-000000000000}"/>
          </ac:spMkLst>
        </pc:spChg>
        <pc:spChg chg="mod">
          <ac:chgData name="Gemma Smith (Neurorehab)" userId="af536e1d-1ee3-4883-be75-f14fb683545d" providerId="ADAL" clId="{3C76AD90-3BBC-4F44-95FD-E5855B0ED605}" dt="2026-03-03T15:45:25.389" v="2444" actId="26606"/>
          <ac:spMkLst>
            <pc:docMk/>
            <pc:sldMk cId="0" sldId="257"/>
            <ac:spMk id="3" creationId="{00000000-0000-0000-0000-000000000000}"/>
          </ac:spMkLst>
        </pc:spChg>
        <pc:spChg chg="add">
          <ac:chgData name="Gemma Smith (Neurorehab)" userId="af536e1d-1ee3-4883-be75-f14fb683545d" providerId="ADAL" clId="{3C76AD90-3BBC-4F44-95FD-E5855B0ED605}" dt="2026-03-03T11:25:54.953" v="281" actId="26606"/>
          <ac:spMkLst>
            <pc:docMk/>
            <pc:sldMk cId="0" sldId="257"/>
            <ac:spMk id="34" creationId="{C9A36457-A5F4-4103-A443-02581C09185B}"/>
          </ac:spMkLst>
        </pc:spChg>
        <pc:spChg chg="add">
          <ac:chgData name="Gemma Smith (Neurorehab)" userId="af536e1d-1ee3-4883-be75-f14fb683545d" providerId="ADAL" clId="{3C76AD90-3BBC-4F44-95FD-E5855B0ED605}" dt="2026-03-03T11:25:54.953" v="281" actId="26606"/>
          <ac:spMkLst>
            <pc:docMk/>
            <pc:sldMk cId="0" sldId="257"/>
            <ac:spMk id="36" creationId="{DC5FB7E8-B636-40FA-BE8D-48145C0F5C57}"/>
          </ac:spMkLst>
        </pc:spChg>
        <pc:spChg chg="add del">
          <ac:chgData name="Gemma Smith (Neurorehab)" userId="af536e1d-1ee3-4883-be75-f14fb683545d" providerId="ADAL" clId="{3C76AD90-3BBC-4F44-95FD-E5855B0ED605}" dt="2026-03-03T15:45:25.389" v="2444" actId="26606"/>
          <ac:spMkLst>
            <pc:docMk/>
            <pc:sldMk cId="0" sldId="257"/>
            <ac:spMk id="38" creationId="{142DCE2C-2863-46FA-9BE7-24365A24D9BA}"/>
          </ac:spMkLst>
        </pc:spChg>
        <pc:picChg chg="add mod">
          <ac:chgData name="Gemma Smith (Neurorehab)" userId="af536e1d-1ee3-4883-be75-f14fb683545d" providerId="ADAL" clId="{3C76AD90-3BBC-4F44-95FD-E5855B0ED605}" dt="2026-03-03T11:25:17.964" v="277"/>
          <ac:picMkLst>
            <pc:docMk/>
            <pc:sldMk cId="0" sldId="257"/>
            <ac:picMk id="6" creationId="{F48AC426-F411-323D-DC28-99158FDB5F54}"/>
          </ac:picMkLst>
        </pc:picChg>
      </pc:sldChg>
      <pc:sldChg chg="addSp delSp modSp add mod setBg modNotesTx">
        <pc:chgData name="Gemma Smith (Neurorehab)" userId="af536e1d-1ee3-4883-be75-f14fb683545d" providerId="ADAL" clId="{3C76AD90-3BBC-4F44-95FD-E5855B0ED605}" dt="2026-03-03T11:23:13.705" v="259" actId="26606"/>
        <pc:sldMkLst>
          <pc:docMk/>
          <pc:sldMk cId="1886747222" sldId="258"/>
        </pc:sldMkLst>
        <pc:spChg chg="mod">
          <ac:chgData name="Gemma Smith (Neurorehab)" userId="af536e1d-1ee3-4883-be75-f14fb683545d" providerId="ADAL" clId="{3C76AD90-3BBC-4F44-95FD-E5855B0ED605}" dt="2026-03-03T11:23:13.705" v="259" actId="26606"/>
          <ac:spMkLst>
            <pc:docMk/>
            <pc:sldMk cId="1886747222" sldId="258"/>
            <ac:spMk id="2" creationId="{6ABCC5F8-1AEE-195C-E518-1EF4F6CE2E00}"/>
          </ac:spMkLst>
        </pc:spChg>
        <pc:spChg chg="add">
          <ac:chgData name="Gemma Smith (Neurorehab)" userId="af536e1d-1ee3-4883-be75-f14fb683545d" providerId="ADAL" clId="{3C76AD90-3BBC-4F44-95FD-E5855B0ED605}" dt="2026-03-03T11:23:13.705" v="259" actId="26606"/>
          <ac:spMkLst>
            <pc:docMk/>
            <pc:sldMk cId="1886747222" sldId="258"/>
            <ac:spMk id="48" creationId="{6C4028FD-8BAA-4A19-BFDE-594D991B7552}"/>
          </ac:spMkLst>
        </pc:spChg>
        <pc:graphicFrameChg chg="add mod modGraphic">
          <ac:chgData name="Gemma Smith (Neurorehab)" userId="af536e1d-1ee3-4883-be75-f14fb683545d" providerId="ADAL" clId="{3C76AD90-3BBC-4F44-95FD-E5855B0ED605}" dt="2026-03-03T11:23:13.705" v="259" actId="26606"/>
          <ac:graphicFrameMkLst>
            <pc:docMk/>
            <pc:sldMk cId="1886747222" sldId="258"/>
            <ac:graphicFrameMk id="36" creationId="{02BD9C2B-91AA-DCB2-7652-1760FA55CABB}"/>
          </ac:graphicFrameMkLst>
        </pc:graphicFrameChg>
        <pc:picChg chg="add mod">
          <ac:chgData name="Gemma Smith (Neurorehab)" userId="af536e1d-1ee3-4883-be75-f14fb683545d" providerId="ADAL" clId="{3C76AD90-3BBC-4F44-95FD-E5855B0ED605}" dt="2026-03-03T11:03:19.903" v="105"/>
          <ac:picMkLst>
            <pc:docMk/>
            <pc:sldMk cId="1886747222" sldId="258"/>
            <ac:picMk id="4" creationId="{EC31F144-6CEE-E52D-98C7-54143923D773}"/>
          </ac:picMkLst>
        </pc:picChg>
        <pc:picChg chg="add mod">
          <ac:chgData name="Gemma Smith (Neurorehab)" userId="af536e1d-1ee3-4883-be75-f14fb683545d" providerId="ADAL" clId="{3C76AD90-3BBC-4F44-95FD-E5855B0ED605}" dt="2026-03-03T11:03:21.413" v="106"/>
          <ac:picMkLst>
            <pc:docMk/>
            <pc:sldMk cId="1886747222" sldId="258"/>
            <ac:picMk id="5" creationId="{E29A2F34-43CD-EF35-4441-50C4757E7464}"/>
          </ac:picMkLst>
        </pc:picChg>
      </pc:sldChg>
      <pc:sldChg chg="addSp delSp add del setBg delDesignElem">
        <pc:chgData name="Gemma Smith (Neurorehab)" userId="af536e1d-1ee3-4883-be75-f14fb683545d" providerId="ADAL" clId="{3C76AD90-3BBC-4F44-95FD-E5855B0ED605}" dt="2026-03-03T12:45:15.096" v="803"/>
        <pc:sldMkLst>
          <pc:docMk/>
          <pc:sldMk cId="832285264" sldId="259"/>
        </pc:sldMkLst>
        <pc:spChg chg="add del">
          <ac:chgData name="Gemma Smith (Neurorehab)" userId="af536e1d-1ee3-4883-be75-f14fb683545d" providerId="ADAL" clId="{3C76AD90-3BBC-4F44-95FD-E5855B0ED605}" dt="2026-03-03T12:45:11.402" v="802"/>
          <ac:spMkLst>
            <pc:docMk/>
            <pc:sldMk cId="832285264" sldId="259"/>
            <ac:spMk id="9" creationId="{BACC6370-2D7E-4714-9D71-7542949D7D5D}"/>
          </ac:spMkLst>
        </pc:spChg>
        <pc:spChg chg="add del">
          <ac:chgData name="Gemma Smith (Neurorehab)" userId="af536e1d-1ee3-4883-be75-f14fb683545d" providerId="ADAL" clId="{3C76AD90-3BBC-4F44-95FD-E5855B0ED605}" dt="2026-03-03T12:45:11.402" v="802"/>
          <ac:spMkLst>
            <pc:docMk/>
            <pc:sldMk cId="832285264" sldId="259"/>
            <ac:spMk id="11" creationId="{F68B3F68-107C-434F-AA38-110D5EA91B85}"/>
          </ac:spMkLst>
        </pc:spChg>
        <pc:spChg chg="add del">
          <ac:chgData name="Gemma Smith (Neurorehab)" userId="af536e1d-1ee3-4883-be75-f14fb683545d" providerId="ADAL" clId="{3C76AD90-3BBC-4F44-95FD-E5855B0ED605}" dt="2026-03-03T12:45:11.402" v="802"/>
          <ac:spMkLst>
            <pc:docMk/>
            <pc:sldMk cId="832285264" sldId="259"/>
            <ac:spMk id="13" creationId="{AAD0DBB9-1A4B-4391-81D4-CB19F9AB918A}"/>
          </ac:spMkLst>
        </pc:spChg>
        <pc:spChg chg="add del">
          <ac:chgData name="Gemma Smith (Neurorehab)" userId="af536e1d-1ee3-4883-be75-f14fb683545d" providerId="ADAL" clId="{3C76AD90-3BBC-4F44-95FD-E5855B0ED605}" dt="2026-03-03T12:45:11.402" v="802"/>
          <ac:spMkLst>
            <pc:docMk/>
            <pc:sldMk cId="832285264" sldId="259"/>
            <ac:spMk id="15" creationId="{063BBA22-50EA-4C4D-BE05-F1CE4E63AA56}"/>
          </ac:spMkLst>
        </pc:spChg>
      </pc:sldChg>
      <pc:sldChg chg="addSp delSp modSp add mod setBg">
        <pc:chgData name="Gemma Smith (Neurorehab)" userId="af536e1d-1ee3-4883-be75-f14fb683545d" providerId="ADAL" clId="{3C76AD90-3BBC-4F44-95FD-E5855B0ED605}" dt="2026-03-03T11:27:30.213" v="295" actId="1076"/>
        <pc:sldMkLst>
          <pc:docMk/>
          <pc:sldMk cId="2275099945" sldId="260"/>
        </pc:sldMkLst>
        <pc:spChg chg="mod">
          <ac:chgData name="Gemma Smith (Neurorehab)" userId="af536e1d-1ee3-4883-be75-f14fb683545d" providerId="ADAL" clId="{3C76AD90-3BBC-4F44-95FD-E5855B0ED605}" dt="2026-03-03T11:27:30.213" v="295" actId="1076"/>
          <ac:spMkLst>
            <pc:docMk/>
            <pc:sldMk cId="2275099945" sldId="260"/>
            <ac:spMk id="2" creationId="{7EBAC278-46C4-C670-73B5-442B66B79C18}"/>
          </ac:spMkLst>
        </pc:spChg>
        <pc:spChg chg="mod">
          <ac:chgData name="Gemma Smith (Neurorehab)" userId="af536e1d-1ee3-4883-be75-f14fb683545d" providerId="ADAL" clId="{3C76AD90-3BBC-4F44-95FD-E5855B0ED605}" dt="2026-03-03T11:26:42.819" v="288" actId="27636"/>
          <ac:spMkLst>
            <pc:docMk/>
            <pc:sldMk cId="2275099945" sldId="260"/>
            <ac:spMk id="3" creationId="{D10B6CEF-A840-0229-7783-15327448B0B4}"/>
          </ac:spMkLst>
        </pc:spChg>
        <pc:spChg chg="add">
          <ac:chgData name="Gemma Smith (Neurorehab)" userId="af536e1d-1ee3-4883-be75-f14fb683545d" providerId="ADAL" clId="{3C76AD90-3BBC-4F44-95FD-E5855B0ED605}" dt="2026-03-03T11:04:31.019" v="110" actId="26606"/>
          <ac:spMkLst>
            <pc:docMk/>
            <pc:sldMk cId="2275099945" sldId="260"/>
            <ac:spMk id="9" creationId="{7FF47CB7-972F-479F-A36D-9E72D26EC8DA}"/>
          </ac:spMkLst>
        </pc:spChg>
        <pc:spChg chg="add">
          <ac:chgData name="Gemma Smith (Neurorehab)" userId="af536e1d-1ee3-4883-be75-f14fb683545d" providerId="ADAL" clId="{3C76AD90-3BBC-4F44-95FD-E5855B0ED605}" dt="2026-03-03T11:04:31.019" v="110" actId="26606"/>
          <ac:spMkLst>
            <pc:docMk/>
            <pc:sldMk cId="2275099945" sldId="260"/>
            <ac:spMk id="11" creationId="{0D153B68-5844-490D-8E67-F616D6D721CA}"/>
          </ac:spMkLst>
        </pc:spChg>
        <pc:spChg chg="add">
          <ac:chgData name="Gemma Smith (Neurorehab)" userId="af536e1d-1ee3-4883-be75-f14fb683545d" providerId="ADAL" clId="{3C76AD90-3BBC-4F44-95FD-E5855B0ED605}" dt="2026-03-03T11:04:31.019" v="110" actId="26606"/>
          <ac:spMkLst>
            <pc:docMk/>
            <pc:sldMk cId="2275099945" sldId="260"/>
            <ac:spMk id="13" creationId="{9A0D773F-7A7D-4DBB-9DEA-86BB8B8F4BC8}"/>
          </ac:spMkLst>
        </pc:spChg>
        <pc:picChg chg="add mod">
          <ac:chgData name="Gemma Smith (Neurorehab)" userId="af536e1d-1ee3-4883-be75-f14fb683545d" providerId="ADAL" clId="{3C76AD90-3BBC-4F44-95FD-E5855B0ED605}" dt="2026-03-03T11:11:20.396" v="136" actId="1076"/>
          <ac:picMkLst>
            <pc:docMk/>
            <pc:sldMk cId="2275099945" sldId="260"/>
            <ac:picMk id="5" creationId="{E39AB2D8-2B0E-66A3-B46D-484FECC01BFA}"/>
          </ac:picMkLst>
        </pc:picChg>
      </pc:sldChg>
      <pc:sldChg chg="addSp delSp modSp add mod setBg">
        <pc:chgData name="Gemma Smith (Neurorehab)" userId="af536e1d-1ee3-4883-be75-f14fb683545d" providerId="ADAL" clId="{3C76AD90-3BBC-4F44-95FD-E5855B0ED605}" dt="2026-03-03T11:27:42.955" v="297" actId="2711"/>
        <pc:sldMkLst>
          <pc:docMk/>
          <pc:sldMk cId="2520113910" sldId="261"/>
        </pc:sldMkLst>
        <pc:spChg chg="mod">
          <ac:chgData name="Gemma Smith (Neurorehab)" userId="af536e1d-1ee3-4883-be75-f14fb683545d" providerId="ADAL" clId="{3C76AD90-3BBC-4F44-95FD-E5855B0ED605}" dt="2026-03-03T11:27:42.955" v="297" actId="2711"/>
          <ac:spMkLst>
            <pc:docMk/>
            <pc:sldMk cId="2520113910" sldId="261"/>
            <ac:spMk id="2" creationId="{226120D6-C4EA-682A-BDFA-4FCB4E607412}"/>
          </ac:spMkLst>
        </pc:spChg>
        <pc:spChg chg="mod">
          <ac:chgData name="Gemma Smith (Neurorehab)" userId="af536e1d-1ee3-4883-be75-f14fb683545d" providerId="ADAL" clId="{3C76AD90-3BBC-4F44-95FD-E5855B0ED605}" dt="2026-03-03T11:26:53.258" v="291" actId="27636"/>
          <ac:spMkLst>
            <pc:docMk/>
            <pc:sldMk cId="2520113910" sldId="261"/>
            <ac:spMk id="3" creationId="{651F8B5A-E9CB-51C7-ABD1-EF7E53EC3C98}"/>
          </ac:spMkLst>
        </pc:spChg>
        <pc:spChg chg="add">
          <ac:chgData name="Gemma Smith (Neurorehab)" userId="af536e1d-1ee3-4883-be75-f14fb683545d" providerId="ADAL" clId="{3C76AD90-3BBC-4F44-95FD-E5855B0ED605}" dt="2026-03-03T11:04:40.020" v="111" actId="26606"/>
          <ac:spMkLst>
            <pc:docMk/>
            <pc:sldMk cId="2520113910" sldId="261"/>
            <ac:spMk id="9" creationId="{7FF47CB7-972F-479F-A36D-9E72D26EC8DA}"/>
          </ac:spMkLst>
        </pc:spChg>
        <pc:spChg chg="add">
          <ac:chgData name="Gemma Smith (Neurorehab)" userId="af536e1d-1ee3-4883-be75-f14fb683545d" providerId="ADAL" clId="{3C76AD90-3BBC-4F44-95FD-E5855B0ED605}" dt="2026-03-03T11:04:40.020" v="111" actId="26606"/>
          <ac:spMkLst>
            <pc:docMk/>
            <pc:sldMk cId="2520113910" sldId="261"/>
            <ac:spMk id="11" creationId="{0D153B68-5844-490D-8E67-F616D6D721CA}"/>
          </ac:spMkLst>
        </pc:spChg>
        <pc:spChg chg="add">
          <ac:chgData name="Gemma Smith (Neurorehab)" userId="af536e1d-1ee3-4883-be75-f14fb683545d" providerId="ADAL" clId="{3C76AD90-3BBC-4F44-95FD-E5855B0ED605}" dt="2026-03-03T11:04:40.020" v="111" actId="26606"/>
          <ac:spMkLst>
            <pc:docMk/>
            <pc:sldMk cId="2520113910" sldId="261"/>
            <ac:spMk id="13" creationId="{9A0D773F-7A7D-4DBB-9DEA-86BB8B8F4BC8}"/>
          </ac:spMkLst>
        </pc:spChg>
        <pc:picChg chg="add mod">
          <ac:chgData name="Gemma Smith (Neurorehab)" userId="af536e1d-1ee3-4883-be75-f14fb683545d" providerId="ADAL" clId="{3C76AD90-3BBC-4F44-95FD-E5855B0ED605}" dt="2026-03-03T11:11:30.162" v="140" actId="1076"/>
          <ac:picMkLst>
            <pc:docMk/>
            <pc:sldMk cId="2520113910" sldId="261"/>
            <ac:picMk id="5" creationId="{EE498035-9CE3-F626-281B-24CD9F700DB0}"/>
          </ac:picMkLst>
        </pc:picChg>
      </pc:sldChg>
      <pc:sldChg chg="addSp delSp modSp add mod setBg">
        <pc:chgData name="Gemma Smith (Neurorehab)" userId="af536e1d-1ee3-4883-be75-f14fb683545d" providerId="ADAL" clId="{3C76AD90-3BBC-4F44-95FD-E5855B0ED605}" dt="2026-03-03T11:36:48.682" v="334" actId="1076"/>
        <pc:sldMkLst>
          <pc:docMk/>
          <pc:sldMk cId="2644717463" sldId="262"/>
        </pc:sldMkLst>
        <pc:spChg chg="mod">
          <ac:chgData name="Gemma Smith (Neurorehab)" userId="af536e1d-1ee3-4883-be75-f14fb683545d" providerId="ADAL" clId="{3C76AD90-3BBC-4F44-95FD-E5855B0ED605}" dt="2026-03-03T11:36:48.682" v="334" actId="1076"/>
          <ac:spMkLst>
            <pc:docMk/>
            <pc:sldMk cId="2644717463" sldId="262"/>
            <ac:spMk id="2" creationId="{E4848E76-3C94-E85D-7FC5-90F58848ADC7}"/>
          </ac:spMkLst>
        </pc:spChg>
        <pc:spChg chg="add">
          <ac:chgData name="Gemma Smith (Neurorehab)" userId="af536e1d-1ee3-4883-be75-f14fb683545d" providerId="ADAL" clId="{3C76AD90-3BBC-4F44-95FD-E5855B0ED605}" dt="2026-03-03T11:04:46.537" v="114" actId="26606"/>
          <ac:spMkLst>
            <pc:docMk/>
            <pc:sldMk cId="2644717463" sldId="262"/>
            <ac:spMk id="9" creationId="{BACC6370-2D7E-4714-9D71-7542949D7D5D}"/>
          </ac:spMkLst>
        </pc:spChg>
        <pc:spChg chg="add">
          <ac:chgData name="Gemma Smith (Neurorehab)" userId="af536e1d-1ee3-4883-be75-f14fb683545d" providerId="ADAL" clId="{3C76AD90-3BBC-4F44-95FD-E5855B0ED605}" dt="2026-03-03T11:04:46.537" v="114" actId="26606"/>
          <ac:spMkLst>
            <pc:docMk/>
            <pc:sldMk cId="2644717463" sldId="262"/>
            <ac:spMk id="11" creationId="{F68B3F68-107C-434F-AA38-110D5EA91B85}"/>
          </ac:spMkLst>
        </pc:spChg>
        <pc:spChg chg="add">
          <ac:chgData name="Gemma Smith (Neurorehab)" userId="af536e1d-1ee3-4883-be75-f14fb683545d" providerId="ADAL" clId="{3C76AD90-3BBC-4F44-95FD-E5855B0ED605}" dt="2026-03-03T11:04:46.537" v="114" actId="26606"/>
          <ac:spMkLst>
            <pc:docMk/>
            <pc:sldMk cId="2644717463" sldId="262"/>
            <ac:spMk id="13" creationId="{AAD0DBB9-1A4B-4391-81D4-CB19F9AB918A}"/>
          </ac:spMkLst>
        </pc:spChg>
        <pc:spChg chg="add">
          <ac:chgData name="Gemma Smith (Neurorehab)" userId="af536e1d-1ee3-4883-be75-f14fb683545d" providerId="ADAL" clId="{3C76AD90-3BBC-4F44-95FD-E5855B0ED605}" dt="2026-03-03T11:04:46.537" v="114" actId="26606"/>
          <ac:spMkLst>
            <pc:docMk/>
            <pc:sldMk cId="2644717463" sldId="262"/>
            <ac:spMk id="15" creationId="{063BBA22-50EA-4C4D-BE05-F1CE4E63AA56}"/>
          </ac:spMkLst>
        </pc:spChg>
        <pc:graphicFrameChg chg="add">
          <ac:chgData name="Gemma Smith (Neurorehab)" userId="af536e1d-1ee3-4883-be75-f14fb683545d" providerId="ADAL" clId="{3C76AD90-3BBC-4F44-95FD-E5855B0ED605}" dt="2026-03-03T11:04:46.537" v="114" actId="26606"/>
          <ac:graphicFrameMkLst>
            <pc:docMk/>
            <pc:sldMk cId="2644717463" sldId="262"/>
            <ac:graphicFrameMk id="5" creationId="{4F0D1A39-BB2C-1C47-F194-D3A2BA6719EE}"/>
          </ac:graphicFrameMkLst>
        </pc:graphicFrameChg>
        <pc:picChg chg="add mod">
          <ac:chgData name="Gemma Smith (Neurorehab)" userId="af536e1d-1ee3-4883-be75-f14fb683545d" providerId="ADAL" clId="{3C76AD90-3BBC-4F44-95FD-E5855B0ED605}" dt="2026-03-03T11:11:35.101" v="142" actId="1076"/>
          <ac:picMkLst>
            <pc:docMk/>
            <pc:sldMk cId="2644717463" sldId="262"/>
            <ac:picMk id="4" creationId="{2DEE7387-DF52-3344-1626-A10147EC4071}"/>
          </ac:picMkLst>
        </pc:picChg>
      </pc:sldChg>
      <pc:sldChg chg="add">
        <pc:chgData name="Gemma Smith (Neurorehab)" userId="af536e1d-1ee3-4883-be75-f14fb683545d" providerId="ADAL" clId="{3C76AD90-3BBC-4F44-95FD-E5855B0ED605}" dt="2026-03-03T13:21:43.778" v="811"/>
        <pc:sldMkLst>
          <pc:docMk/>
          <pc:sldMk cId="1631281078" sldId="266"/>
        </pc:sldMkLst>
      </pc:sldChg>
      <pc:sldChg chg="add">
        <pc:chgData name="Gemma Smith (Neurorehab)" userId="af536e1d-1ee3-4883-be75-f14fb683545d" providerId="ADAL" clId="{3C76AD90-3BBC-4F44-95FD-E5855B0ED605}" dt="2026-03-03T13:21:43.778" v="811"/>
        <pc:sldMkLst>
          <pc:docMk/>
          <pc:sldMk cId="2330470664" sldId="268"/>
        </pc:sldMkLst>
      </pc:sldChg>
      <pc:sldChg chg="add">
        <pc:chgData name="Gemma Smith (Neurorehab)" userId="af536e1d-1ee3-4883-be75-f14fb683545d" providerId="ADAL" clId="{3C76AD90-3BBC-4F44-95FD-E5855B0ED605}" dt="2026-03-03T13:19:24.169" v="810"/>
        <pc:sldMkLst>
          <pc:docMk/>
          <pc:sldMk cId="1943376224" sldId="269"/>
        </pc:sldMkLst>
      </pc:sldChg>
      <pc:sldChg chg="add">
        <pc:chgData name="Gemma Smith (Neurorehab)" userId="af536e1d-1ee3-4883-be75-f14fb683545d" providerId="ADAL" clId="{3C76AD90-3BBC-4F44-95FD-E5855B0ED605}" dt="2026-03-03T13:19:24.169" v="810"/>
        <pc:sldMkLst>
          <pc:docMk/>
          <pc:sldMk cId="3551704922" sldId="270"/>
        </pc:sldMkLst>
      </pc:sldChg>
      <pc:sldChg chg="add">
        <pc:chgData name="Gemma Smith (Neurorehab)" userId="af536e1d-1ee3-4883-be75-f14fb683545d" providerId="ADAL" clId="{3C76AD90-3BBC-4F44-95FD-E5855B0ED605}" dt="2026-03-03T13:21:43.778" v="811"/>
        <pc:sldMkLst>
          <pc:docMk/>
          <pc:sldMk cId="876501735" sldId="271"/>
        </pc:sldMkLst>
      </pc:sldChg>
      <pc:sldChg chg="addSp delSp modSp mod delDesignElem">
        <pc:chgData name="Gemma Smith (Neurorehab)" userId="af536e1d-1ee3-4883-be75-f14fb683545d" providerId="ADAL" clId="{3C76AD90-3BBC-4F44-95FD-E5855B0ED605}" dt="2026-03-03T11:15:52.949" v="153" actId="2711"/>
        <pc:sldMkLst>
          <pc:docMk/>
          <pc:sldMk cId="1732433897" sldId="274"/>
        </pc:sldMkLst>
        <pc:spChg chg="mod">
          <ac:chgData name="Gemma Smith (Neurorehab)" userId="af536e1d-1ee3-4883-be75-f14fb683545d" providerId="ADAL" clId="{3C76AD90-3BBC-4F44-95FD-E5855B0ED605}" dt="2026-03-03T11:15:52.949" v="153" actId="2711"/>
          <ac:spMkLst>
            <pc:docMk/>
            <pc:sldMk cId="1732433897" sldId="274"/>
            <ac:spMk id="2" creationId="{599AA24D-A5E1-22ED-01F1-47219239670E}"/>
          </ac:spMkLst>
        </pc:spChg>
        <pc:spChg chg="add del">
          <ac:chgData name="Gemma Smith (Neurorehab)" userId="af536e1d-1ee3-4883-be75-f14fb683545d" providerId="ADAL" clId="{3C76AD90-3BBC-4F44-95FD-E5855B0ED605}" dt="2026-03-03T10:47:10.731" v="50"/>
          <ac:spMkLst>
            <pc:docMk/>
            <pc:sldMk cId="1732433897" sldId="274"/>
            <ac:spMk id="11" creationId="{955A2079-FA98-4876-80F0-72364A7D2EA4}"/>
          </ac:spMkLst>
        </pc:spChg>
      </pc:sldChg>
      <pc:sldChg chg="addSp delSp modSp mod delDesignElem modNotesTx">
        <pc:chgData name="Gemma Smith (Neurorehab)" userId="af536e1d-1ee3-4883-be75-f14fb683545d" providerId="ADAL" clId="{3C76AD90-3BBC-4F44-95FD-E5855B0ED605}" dt="2026-03-03T11:16:39.920" v="155" actId="2711"/>
        <pc:sldMkLst>
          <pc:docMk/>
          <pc:sldMk cId="634948990" sldId="275"/>
        </pc:sldMkLst>
        <pc:spChg chg="mod">
          <ac:chgData name="Gemma Smith (Neurorehab)" userId="af536e1d-1ee3-4883-be75-f14fb683545d" providerId="ADAL" clId="{3C76AD90-3BBC-4F44-95FD-E5855B0ED605}" dt="2026-03-03T11:16:39.920" v="155" actId="2711"/>
          <ac:spMkLst>
            <pc:docMk/>
            <pc:sldMk cId="634948990" sldId="275"/>
            <ac:spMk id="2" creationId="{A6FD8865-63D1-FFEC-2D19-ED68F783BCFD}"/>
          </ac:spMkLst>
        </pc:spChg>
        <pc:spChg chg="add del">
          <ac:chgData name="Gemma Smith (Neurorehab)" userId="af536e1d-1ee3-4883-be75-f14fb683545d" providerId="ADAL" clId="{3C76AD90-3BBC-4F44-95FD-E5855B0ED605}" dt="2026-03-03T10:47:10.731" v="50"/>
          <ac:spMkLst>
            <pc:docMk/>
            <pc:sldMk cId="634948990" sldId="275"/>
            <ac:spMk id="14" creationId="{6C4028FD-8BAA-4A19-BFDE-594D991B7552}"/>
          </ac:spMkLst>
        </pc:spChg>
        <pc:graphicFrameChg chg="mod">
          <ac:chgData name="Gemma Smith (Neurorehab)" userId="af536e1d-1ee3-4883-be75-f14fb683545d" providerId="ADAL" clId="{3C76AD90-3BBC-4F44-95FD-E5855B0ED605}" dt="2026-03-03T10:47:10.731" v="50"/>
          <ac:graphicFrameMkLst>
            <pc:docMk/>
            <pc:sldMk cId="634948990" sldId="275"/>
            <ac:graphicFrameMk id="5" creationId="{564D55C9-38FE-7425-014E-F74B9D48CD4E}"/>
          </ac:graphicFrameMkLst>
        </pc:graphicFrameChg>
      </pc:sldChg>
      <pc:sldChg chg="add">
        <pc:chgData name="Gemma Smith (Neurorehab)" userId="af536e1d-1ee3-4883-be75-f14fb683545d" providerId="ADAL" clId="{3C76AD90-3BBC-4F44-95FD-E5855B0ED605}" dt="2026-03-03T13:21:43.778" v="811"/>
        <pc:sldMkLst>
          <pc:docMk/>
          <pc:sldMk cId="134592884" sldId="279"/>
        </pc:sldMkLst>
      </pc:sldChg>
      <pc:sldChg chg="add">
        <pc:chgData name="Gemma Smith (Neurorehab)" userId="af536e1d-1ee3-4883-be75-f14fb683545d" providerId="ADAL" clId="{3C76AD90-3BBC-4F44-95FD-E5855B0ED605}" dt="2026-03-03T13:21:43.778" v="811"/>
        <pc:sldMkLst>
          <pc:docMk/>
          <pc:sldMk cId="4214526087" sldId="280"/>
        </pc:sldMkLst>
      </pc:sldChg>
      <pc:sldChg chg="add">
        <pc:chgData name="Gemma Smith (Neurorehab)" userId="af536e1d-1ee3-4883-be75-f14fb683545d" providerId="ADAL" clId="{3C76AD90-3BBC-4F44-95FD-E5855B0ED605}" dt="2026-03-03T13:21:43.778" v="811"/>
        <pc:sldMkLst>
          <pc:docMk/>
          <pc:sldMk cId="1934618230" sldId="281"/>
        </pc:sldMkLst>
      </pc:sldChg>
      <pc:sldChg chg="add">
        <pc:chgData name="Gemma Smith (Neurorehab)" userId="af536e1d-1ee3-4883-be75-f14fb683545d" providerId="ADAL" clId="{3C76AD90-3BBC-4F44-95FD-E5855B0ED605}" dt="2026-03-03T13:21:43.778" v="811"/>
        <pc:sldMkLst>
          <pc:docMk/>
          <pc:sldMk cId="3940648398" sldId="282"/>
        </pc:sldMkLst>
      </pc:sldChg>
      <pc:sldChg chg="add">
        <pc:chgData name="Gemma Smith (Neurorehab)" userId="af536e1d-1ee3-4883-be75-f14fb683545d" providerId="ADAL" clId="{3C76AD90-3BBC-4F44-95FD-E5855B0ED605}" dt="2026-03-03T13:21:43.778" v="811"/>
        <pc:sldMkLst>
          <pc:docMk/>
          <pc:sldMk cId="1510244008" sldId="283"/>
        </pc:sldMkLst>
      </pc:sldChg>
      <pc:sldChg chg="add">
        <pc:chgData name="Gemma Smith (Neurorehab)" userId="af536e1d-1ee3-4883-be75-f14fb683545d" providerId="ADAL" clId="{3C76AD90-3BBC-4F44-95FD-E5855B0ED605}" dt="2026-03-03T13:19:24.169" v="810"/>
        <pc:sldMkLst>
          <pc:docMk/>
          <pc:sldMk cId="2408599634" sldId="284"/>
        </pc:sldMkLst>
      </pc:sldChg>
      <pc:sldChg chg="add">
        <pc:chgData name="Gemma Smith (Neurorehab)" userId="af536e1d-1ee3-4883-be75-f14fb683545d" providerId="ADAL" clId="{3C76AD90-3BBC-4F44-95FD-E5855B0ED605}" dt="2026-03-03T13:19:24.169" v="810"/>
        <pc:sldMkLst>
          <pc:docMk/>
          <pc:sldMk cId="2433704450" sldId="285"/>
        </pc:sldMkLst>
      </pc:sldChg>
      <pc:sldChg chg="add">
        <pc:chgData name="Gemma Smith (Neurorehab)" userId="af536e1d-1ee3-4883-be75-f14fb683545d" providerId="ADAL" clId="{3C76AD90-3BBC-4F44-95FD-E5855B0ED605}" dt="2026-03-03T13:19:24.169" v="810"/>
        <pc:sldMkLst>
          <pc:docMk/>
          <pc:sldMk cId="3103536352" sldId="286"/>
        </pc:sldMkLst>
      </pc:sldChg>
      <pc:sldChg chg="add">
        <pc:chgData name="Gemma Smith (Neurorehab)" userId="af536e1d-1ee3-4883-be75-f14fb683545d" providerId="ADAL" clId="{3C76AD90-3BBC-4F44-95FD-E5855B0ED605}" dt="2026-03-03T13:21:43.778" v="811"/>
        <pc:sldMkLst>
          <pc:docMk/>
          <pc:sldMk cId="3496274772" sldId="287"/>
        </pc:sldMkLst>
      </pc:sldChg>
      <pc:sldChg chg="add">
        <pc:chgData name="Gemma Smith (Neurorehab)" userId="af536e1d-1ee3-4883-be75-f14fb683545d" providerId="ADAL" clId="{3C76AD90-3BBC-4F44-95FD-E5855B0ED605}" dt="2026-03-03T13:21:43.778" v="811"/>
        <pc:sldMkLst>
          <pc:docMk/>
          <pc:sldMk cId="4198223927" sldId="290"/>
        </pc:sldMkLst>
      </pc:sldChg>
      <pc:sldChg chg="add">
        <pc:chgData name="Gemma Smith (Neurorehab)" userId="af536e1d-1ee3-4883-be75-f14fb683545d" providerId="ADAL" clId="{3C76AD90-3BBC-4F44-95FD-E5855B0ED605}" dt="2026-03-03T13:19:24.169" v="810"/>
        <pc:sldMkLst>
          <pc:docMk/>
          <pc:sldMk cId="3430737224" sldId="291"/>
        </pc:sldMkLst>
      </pc:sldChg>
      <pc:sldChg chg="add">
        <pc:chgData name="Gemma Smith (Neurorehab)" userId="af536e1d-1ee3-4883-be75-f14fb683545d" providerId="ADAL" clId="{3C76AD90-3BBC-4F44-95FD-E5855B0ED605}" dt="2026-03-03T11:32:10.325" v="298"/>
        <pc:sldMkLst>
          <pc:docMk/>
          <pc:sldMk cId="0" sldId="292"/>
        </pc:sldMkLst>
      </pc:sldChg>
      <pc:sldChg chg="add">
        <pc:chgData name="Gemma Smith (Neurorehab)" userId="af536e1d-1ee3-4883-be75-f14fb683545d" providerId="ADAL" clId="{3C76AD90-3BBC-4F44-95FD-E5855B0ED605}" dt="2026-03-03T13:19:24.169" v="810"/>
        <pc:sldMkLst>
          <pc:docMk/>
          <pc:sldMk cId="866932584" sldId="293"/>
        </pc:sldMkLst>
      </pc:sldChg>
      <pc:sldChg chg="add">
        <pc:chgData name="Gemma Smith (Neurorehab)" userId="af536e1d-1ee3-4883-be75-f14fb683545d" providerId="ADAL" clId="{3C76AD90-3BBC-4F44-95FD-E5855B0ED605}" dt="2026-03-03T13:19:24.169" v="810"/>
        <pc:sldMkLst>
          <pc:docMk/>
          <pc:sldMk cId="1519414612" sldId="294"/>
        </pc:sldMkLst>
      </pc:sldChg>
      <pc:sldChg chg="add">
        <pc:chgData name="Gemma Smith (Neurorehab)" userId="af536e1d-1ee3-4883-be75-f14fb683545d" providerId="ADAL" clId="{3C76AD90-3BBC-4F44-95FD-E5855B0ED605}" dt="2026-03-03T13:19:24.169" v="810"/>
        <pc:sldMkLst>
          <pc:docMk/>
          <pc:sldMk cId="4218634587" sldId="295"/>
        </pc:sldMkLst>
      </pc:sldChg>
      <pc:sldChg chg="addSp delSp modSp mod">
        <pc:chgData name="Gemma Smith (Neurorehab)" userId="af536e1d-1ee3-4883-be75-f14fb683545d" providerId="ADAL" clId="{3C76AD90-3BBC-4F44-95FD-E5855B0ED605}" dt="2026-03-03T11:16:49.071" v="157" actId="255"/>
        <pc:sldMkLst>
          <pc:docMk/>
          <pc:sldMk cId="1361955109" sldId="296"/>
        </pc:sldMkLst>
        <pc:spChg chg="mod">
          <ac:chgData name="Gemma Smith (Neurorehab)" userId="af536e1d-1ee3-4883-be75-f14fb683545d" providerId="ADAL" clId="{3C76AD90-3BBC-4F44-95FD-E5855B0ED605}" dt="2026-03-03T11:16:49.071" v="157" actId="255"/>
          <ac:spMkLst>
            <pc:docMk/>
            <pc:sldMk cId="1361955109" sldId="296"/>
            <ac:spMk id="2" creationId="{FEDC7D1A-ED28-F7B1-B5F3-C2A1419E4415}"/>
          </ac:spMkLst>
        </pc:spChg>
        <pc:spChg chg="add">
          <ac:chgData name="Gemma Smith (Neurorehab)" userId="af536e1d-1ee3-4883-be75-f14fb683545d" providerId="ADAL" clId="{3C76AD90-3BBC-4F44-95FD-E5855B0ED605}" dt="2026-03-03T10:50:44.338" v="77" actId="26606"/>
          <ac:spMkLst>
            <pc:docMk/>
            <pc:sldMk cId="1361955109" sldId="296"/>
            <ac:spMk id="45" creationId="{5105D448-4A6C-48A3-8C3C-71AF58F3E506}"/>
          </ac:spMkLst>
        </pc:spChg>
        <pc:spChg chg="add">
          <ac:chgData name="Gemma Smith (Neurorehab)" userId="af536e1d-1ee3-4883-be75-f14fb683545d" providerId="ADAL" clId="{3C76AD90-3BBC-4F44-95FD-E5855B0ED605}" dt="2026-03-03T10:50:44.338" v="77" actId="26606"/>
          <ac:spMkLst>
            <pc:docMk/>
            <pc:sldMk cId="1361955109" sldId="296"/>
            <ac:spMk id="46" creationId="{4025579F-C5D8-43BE-AF84-3E66A482C567}"/>
          </ac:spMkLst>
        </pc:spChg>
        <pc:graphicFrameChg chg="mod modGraphic">
          <ac:chgData name="Gemma Smith (Neurorehab)" userId="af536e1d-1ee3-4883-be75-f14fb683545d" providerId="ADAL" clId="{3C76AD90-3BBC-4F44-95FD-E5855B0ED605}" dt="2026-03-03T10:50:44.338" v="77" actId="26606"/>
          <ac:graphicFrameMkLst>
            <pc:docMk/>
            <pc:sldMk cId="1361955109" sldId="296"/>
            <ac:graphicFrameMk id="43" creationId="{E5D08124-2E58-8541-F924-E5CA8763305E}"/>
          </ac:graphicFrameMkLst>
        </pc:graphicFrameChg>
        <pc:picChg chg="ord">
          <ac:chgData name="Gemma Smith (Neurorehab)" userId="af536e1d-1ee3-4883-be75-f14fb683545d" providerId="ADAL" clId="{3C76AD90-3BBC-4F44-95FD-E5855B0ED605}" dt="2026-03-03T10:50:44.338" v="77" actId="26606"/>
          <ac:picMkLst>
            <pc:docMk/>
            <pc:sldMk cId="1361955109" sldId="296"/>
            <ac:picMk id="4" creationId="{90106FFC-A7C5-14CA-F09B-323174A9FC74}"/>
          </ac:picMkLst>
        </pc:picChg>
      </pc:sldChg>
      <pc:sldChg chg="addSp delSp modSp mod setBg modNotesTx">
        <pc:chgData name="Gemma Smith (Neurorehab)" userId="af536e1d-1ee3-4883-be75-f14fb683545d" providerId="ADAL" clId="{3C76AD90-3BBC-4F44-95FD-E5855B0ED605}" dt="2026-03-03T11:18:35.482" v="164" actId="20577"/>
        <pc:sldMkLst>
          <pc:docMk/>
          <pc:sldMk cId="4291143695" sldId="297"/>
        </pc:sldMkLst>
        <pc:spChg chg="mod">
          <ac:chgData name="Gemma Smith (Neurorehab)" userId="af536e1d-1ee3-4883-be75-f14fb683545d" providerId="ADAL" clId="{3C76AD90-3BBC-4F44-95FD-E5855B0ED605}" dt="2026-03-03T11:15:42.294" v="152" actId="2711"/>
          <ac:spMkLst>
            <pc:docMk/>
            <pc:sldMk cId="4291143695" sldId="297"/>
            <ac:spMk id="2" creationId="{18F2DC0A-39F9-BDE5-FDA3-019BDD2E518D}"/>
          </ac:spMkLst>
        </pc:spChg>
        <pc:graphicFrameChg chg="mod ord modGraphic">
          <ac:chgData name="Gemma Smith (Neurorehab)" userId="af536e1d-1ee3-4883-be75-f14fb683545d" providerId="ADAL" clId="{3C76AD90-3BBC-4F44-95FD-E5855B0ED605}" dt="2026-03-03T10:48:47.375" v="69" actId="26606"/>
          <ac:graphicFrameMkLst>
            <pc:docMk/>
            <pc:sldMk cId="4291143695" sldId="297"/>
            <ac:graphicFrameMk id="8" creationId="{B1A07637-6F1F-9273-4985-9EE44B24DE09}"/>
          </ac:graphicFrameMkLst>
        </pc:graphicFrameChg>
      </pc:sldChg>
      <pc:sldChg chg="add">
        <pc:chgData name="Gemma Smith (Neurorehab)" userId="af536e1d-1ee3-4883-be75-f14fb683545d" providerId="ADAL" clId="{3C76AD90-3BBC-4F44-95FD-E5855B0ED605}" dt="2026-03-03T13:21:43.778" v="811"/>
        <pc:sldMkLst>
          <pc:docMk/>
          <pc:sldMk cId="1963911008" sldId="298"/>
        </pc:sldMkLst>
      </pc:sldChg>
      <pc:sldChg chg="add">
        <pc:chgData name="Gemma Smith (Neurorehab)" userId="af536e1d-1ee3-4883-be75-f14fb683545d" providerId="ADAL" clId="{3C76AD90-3BBC-4F44-95FD-E5855B0ED605}" dt="2026-03-03T13:21:43.778" v="811"/>
        <pc:sldMkLst>
          <pc:docMk/>
          <pc:sldMk cId="2673861070" sldId="299"/>
        </pc:sldMkLst>
      </pc:sldChg>
      <pc:sldChg chg="add">
        <pc:chgData name="Gemma Smith (Neurorehab)" userId="af536e1d-1ee3-4883-be75-f14fb683545d" providerId="ADAL" clId="{3C76AD90-3BBC-4F44-95FD-E5855B0ED605}" dt="2026-03-03T13:21:43.778" v="811"/>
        <pc:sldMkLst>
          <pc:docMk/>
          <pc:sldMk cId="3186813688" sldId="300"/>
        </pc:sldMkLst>
      </pc:sldChg>
      <pc:sldChg chg="add">
        <pc:chgData name="Gemma Smith (Neurorehab)" userId="af536e1d-1ee3-4883-be75-f14fb683545d" providerId="ADAL" clId="{3C76AD90-3BBC-4F44-95FD-E5855B0ED605}" dt="2026-03-03T13:21:43.778" v="811"/>
        <pc:sldMkLst>
          <pc:docMk/>
          <pc:sldMk cId="3626198955" sldId="301"/>
        </pc:sldMkLst>
      </pc:sldChg>
      <pc:sldChg chg="add">
        <pc:chgData name="Gemma Smith (Neurorehab)" userId="af536e1d-1ee3-4883-be75-f14fb683545d" providerId="ADAL" clId="{3C76AD90-3BBC-4F44-95FD-E5855B0ED605}" dt="2026-03-03T13:21:43.778" v="811"/>
        <pc:sldMkLst>
          <pc:docMk/>
          <pc:sldMk cId="624314616" sldId="302"/>
        </pc:sldMkLst>
      </pc:sldChg>
      <pc:sldChg chg="add">
        <pc:chgData name="Gemma Smith (Neurorehab)" userId="af536e1d-1ee3-4883-be75-f14fb683545d" providerId="ADAL" clId="{3C76AD90-3BBC-4F44-95FD-E5855B0ED605}" dt="2026-03-03T13:21:43.778" v="811"/>
        <pc:sldMkLst>
          <pc:docMk/>
          <pc:sldMk cId="1515071181" sldId="303"/>
        </pc:sldMkLst>
      </pc:sldChg>
      <pc:sldChg chg="addSp delSp delDesignElem">
        <pc:chgData name="Gemma Smith (Neurorehab)" userId="af536e1d-1ee3-4883-be75-f14fb683545d" providerId="ADAL" clId="{3C76AD90-3BBC-4F44-95FD-E5855B0ED605}" dt="2026-03-03T10:47:10.731" v="50"/>
        <pc:sldMkLst>
          <pc:docMk/>
          <pc:sldMk cId="2578268628" sldId="304"/>
        </pc:sldMkLst>
        <pc:spChg chg="add del">
          <ac:chgData name="Gemma Smith (Neurorehab)" userId="af536e1d-1ee3-4883-be75-f14fb683545d" providerId="ADAL" clId="{3C76AD90-3BBC-4F44-95FD-E5855B0ED605}" dt="2026-03-03T10:47:10.731" v="50"/>
          <ac:spMkLst>
            <pc:docMk/>
            <pc:sldMk cId="2578268628" sldId="304"/>
            <ac:spMk id="32" creationId="{98DED6BC-9A3E-48D4-AD7C-A56D63F547E8}"/>
          </ac:spMkLst>
        </pc:spChg>
        <pc:spChg chg="add del">
          <ac:chgData name="Gemma Smith (Neurorehab)" userId="af536e1d-1ee3-4883-be75-f14fb683545d" providerId="ADAL" clId="{3C76AD90-3BBC-4F44-95FD-E5855B0ED605}" dt="2026-03-03T10:47:10.731" v="50"/>
          <ac:spMkLst>
            <pc:docMk/>
            <pc:sldMk cId="2578268628" sldId="304"/>
            <ac:spMk id="34" creationId="{6B6E033A-DB2E-49B8-B600-B38E0C280263}"/>
          </ac:spMkLst>
        </pc:spChg>
      </pc:sldChg>
      <pc:sldChg chg="addSp delSp delDesignElem">
        <pc:chgData name="Gemma Smith (Neurorehab)" userId="af536e1d-1ee3-4883-be75-f14fb683545d" providerId="ADAL" clId="{3C76AD90-3BBC-4F44-95FD-E5855B0ED605}" dt="2026-03-03T10:47:10.731" v="50"/>
        <pc:sldMkLst>
          <pc:docMk/>
          <pc:sldMk cId="3882651279" sldId="306"/>
        </pc:sldMkLst>
        <pc:spChg chg="add del">
          <ac:chgData name="Gemma Smith (Neurorehab)" userId="af536e1d-1ee3-4883-be75-f14fb683545d" providerId="ADAL" clId="{3C76AD90-3BBC-4F44-95FD-E5855B0ED605}" dt="2026-03-03T10:47:10.731" v="50"/>
          <ac:spMkLst>
            <pc:docMk/>
            <pc:sldMk cId="3882651279" sldId="306"/>
            <ac:spMk id="32" creationId="{98DED6BC-9A3E-48D4-AD7C-A56D63F547E8}"/>
          </ac:spMkLst>
        </pc:spChg>
        <pc:spChg chg="add del">
          <ac:chgData name="Gemma Smith (Neurorehab)" userId="af536e1d-1ee3-4883-be75-f14fb683545d" providerId="ADAL" clId="{3C76AD90-3BBC-4F44-95FD-E5855B0ED605}" dt="2026-03-03T10:47:10.731" v="50"/>
          <ac:spMkLst>
            <pc:docMk/>
            <pc:sldMk cId="3882651279" sldId="306"/>
            <ac:spMk id="34" creationId="{6B6E033A-DB2E-49B8-B600-B38E0C280263}"/>
          </ac:spMkLst>
        </pc:spChg>
      </pc:sldChg>
      <pc:sldChg chg="addSp delSp modSp mod delDesignElem">
        <pc:chgData name="Gemma Smith (Neurorehab)" userId="af536e1d-1ee3-4883-be75-f14fb683545d" providerId="ADAL" clId="{3C76AD90-3BBC-4F44-95FD-E5855B0ED605}" dt="2026-03-03T10:49:39.520" v="71" actId="255"/>
        <pc:sldMkLst>
          <pc:docMk/>
          <pc:sldMk cId="2624143199" sldId="310"/>
        </pc:sldMkLst>
        <pc:spChg chg="mod">
          <ac:chgData name="Gemma Smith (Neurorehab)" userId="af536e1d-1ee3-4883-be75-f14fb683545d" providerId="ADAL" clId="{3C76AD90-3BBC-4F44-95FD-E5855B0ED605}" dt="2026-03-03T10:49:39.520" v="71" actId="255"/>
          <ac:spMkLst>
            <pc:docMk/>
            <pc:sldMk cId="2624143199" sldId="310"/>
            <ac:spMk id="2" creationId="{F376F885-A9B6-D64A-E3AB-D98807491C40}"/>
          </ac:spMkLst>
        </pc:spChg>
        <pc:spChg chg="add del">
          <ac:chgData name="Gemma Smith (Neurorehab)" userId="af536e1d-1ee3-4883-be75-f14fb683545d" providerId="ADAL" clId="{3C76AD90-3BBC-4F44-95FD-E5855B0ED605}" dt="2026-03-03T10:47:10.731" v="50"/>
          <ac:spMkLst>
            <pc:docMk/>
            <pc:sldMk cId="2624143199" sldId="310"/>
            <ac:spMk id="32" creationId="{98DED6BC-9A3E-48D4-AD7C-A56D63F547E8}"/>
          </ac:spMkLst>
        </pc:spChg>
        <pc:spChg chg="add del">
          <ac:chgData name="Gemma Smith (Neurorehab)" userId="af536e1d-1ee3-4883-be75-f14fb683545d" providerId="ADAL" clId="{3C76AD90-3BBC-4F44-95FD-E5855B0ED605}" dt="2026-03-03T10:47:10.731" v="50"/>
          <ac:spMkLst>
            <pc:docMk/>
            <pc:sldMk cId="2624143199" sldId="310"/>
            <ac:spMk id="34" creationId="{6B6E033A-DB2E-49B8-B600-B38E0C280263}"/>
          </ac:spMkLst>
        </pc:spChg>
      </pc:sldChg>
      <pc:sldChg chg="addSp delSp modSp mod">
        <pc:chgData name="Gemma Smith (Neurorehab)" userId="af536e1d-1ee3-4883-be75-f14fb683545d" providerId="ADAL" clId="{3C76AD90-3BBC-4F44-95FD-E5855B0ED605}" dt="2026-03-03T11:16:55.822" v="158" actId="2711"/>
        <pc:sldMkLst>
          <pc:docMk/>
          <pc:sldMk cId="2892859140" sldId="313"/>
        </pc:sldMkLst>
        <pc:spChg chg="mod">
          <ac:chgData name="Gemma Smith (Neurorehab)" userId="af536e1d-1ee3-4883-be75-f14fb683545d" providerId="ADAL" clId="{3C76AD90-3BBC-4F44-95FD-E5855B0ED605}" dt="2026-03-03T11:16:55.822" v="158" actId="2711"/>
          <ac:spMkLst>
            <pc:docMk/>
            <pc:sldMk cId="2892859140" sldId="313"/>
            <ac:spMk id="2" creationId="{35FA28E6-8A8A-C136-63B2-1F5C41351C05}"/>
          </ac:spMkLst>
        </pc:spChg>
        <pc:graphicFrameChg chg="add">
          <ac:chgData name="Gemma Smith (Neurorehab)" userId="af536e1d-1ee3-4883-be75-f14fb683545d" providerId="ADAL" clId="{3C76AD90-3BBC-4F44-95FD-E5855B0ED605}" dt="2026-03-03T10:51:02.203" v="78" actId="26606"/>
          <ac:graphicFrameMkLst>
            <pc:docMk/>
            <pc:sldMk cId="2892859140" sldId="313"/>
            <ac:graphicFrameMk id="9" creationId="{71BCA105-9376-2D9D-11A7-4275097AD5CB}"/>
          </ac:graphicFrameMkLst>
        </pc:graphicFrameChg>
      </pc:sldChg>
      <pc:sldChg chg="modSp mod">
        <pc:chgData name="Gemma Smith (Neurorehab)" userId="af536e1d-1ee3-4883-be75-f14fb683545d" providerId="ADAL" clId="{3C76AD90-3BBC-4F44-95FD-E5855B0ED605}" dt="2026-03-03T11:17:06.851" v="161" actId="27636"/>
        <pc:sldMkLst>
          <pc:docMk/>
          <pc:sldMk cId="3660279809" sldId="314"/>
        </pc:sldMkLst>
        <pc:spChg chg="mod">
          <ac:chgData name="Gemma Smith (Neurorehab)" userId="af536e1d-1ee3-4883-be75-f14fb683545d" providerId="ADAL" clId="{3C76AD90-3BBC-4F44-95FD-E5855B0ED605}" dt="2026-03-03T11:17:06.851" v="161" actId="27636"/>
          <ac:spMkLst>
            <pc:docMk/>
            <pc:sldMk cId="3660279809" sldId="314"/>
            <ac:spMk id="2" creationId="{D4E5F07D-918F-DB1F-B66E-2843C483A460}"/>
          </ac:spMkLst>
        </pc:spChg>
      </pc:sldChg>
      <pc:sldChg chg="modSp mod">
        <pc:chgData name="Gemma Smith (Neurorehab)" userId="af536e1d-1ee3-4883-be75-f14fb683545d" providerId="ADAL" clId="{3C76AD90-3BBC-4F44-95FD-E5855B0ED605}" dt="2026-03-03T11:17:14.750" v="162" actId="2711"/>
        <pc:sldMkLst>
          <pc:docMk/>
          <pc:sldMk cId="1985066564" sldId="315"/>
        </pc:sldMkLst>
        <pc:spChg chg="mod">
          <ac:chgData name="Gemma Smith (Neurorehab)" userId="af536e1d-1ee3-4883-be75-f14fb683545d" providerId="ADAL" clId="{3C76AD90-3BBC-4F44-95FD-E5855B0ED605}" dt="2026-03-03T11:17:14.750" v="162" actId="2711"/>
          <ac:spMkLst>
            <pc:docMk/>
            <pc:sldMk cId="1985066564" sldId="315"/>
            <ac:spMk id="2" creationId="{9A754F60-0412-FF8F-DAE2-FBBE797CD470}"/>
          </ac:spMkLst>
        </pc:spChg>
      </pc:sldChg>
      <pc:sldChg chg="new del ord">
        <pc:chgData name="Gemma Smith (Neurorehab)" userId="af536e1d-1ee3-4883-be75-f14fb683545d" providerId="ADAL" clId="{3C76AD90-3BBC-4F44-95FD-E5855B0ED605}" dt="2026-03-03T10:45:10.237" v="14" actId="47"/>
        <pc:sldMkLst>
          <pc:docMk/>
          <pc:sldMk cId="427728305" sldId="316"/>
        </pc:sldMkLst>
      </pc:sldChg>
      <pc:sldChg chg="addSp delSp modSp add mod setBg delDesignElem">
        <pc:chgData name="Gemma Smith (Neurorehab)" userId="af536e1d-1ee3-4883-be75-f14fb683545d" providerId="ADAL" clId="{3C76AD90-3BBC-4F44-95FD-E5855B0ED605}" dt="2026-03-03T15:56:51.927" v="2445" actId="26606"/>
        <pc:sldMkLst>
          <pc:docMk/>
          <pc:sldMk cId="3603832769" sldId="316"/>
        </pc:sldMkLst>
        <pc:spChg chg="add mod ord">
          <ac:chgData name="Gemma Smith (Neurorehab)" userId="af536e1d-1ee3-4883-be75-f14fb683545d" providerId="ADAL" clId="{3C76AD90-3BBC-4F44-95FD-E5855B0ED605}" dt="2026-03-03T15:56:51.927" v="2445" actId="26606"/>
          <ac:spMkLst>
            <pc:docMk/>
            <pc:sldMk cId="3603832769" sldId="316"/>
            <ac:spMk id="10" creationId="{1BE5943B-7AFB-5A60-0142-9903B2A72882}"/>
          </ac:spMkLst>
        </pc:spChg>
        <pc:spChg chg="add">
          <ac:chgData name="Gemma Smith (Neurorehab)" userId="af536e1d-1ee3-4883-be75-f14fb683545d" providerId="ADAL" clId="{3C76AD90-3BBC-4F44-95FD-E5855B0ED605}" dt="2026-03-03T15:56:51.927" v="2445" actId="26606"/>
          <ac:spMkLst>
            <pc:docMk/>
            <pc:sldMk cId="3603832769" sldId="316"/>
            <ac:spMk id="71" creationId="{A8384FB5-9ADC-4DDC-881B-597D56F5B15D}"/>
          </ac:spMkLst>
        </pc:spChg>
        <pc:spChg chg="add">
          <ac:chgData name="Gemma Smith (Neurorehab)" userId="af536e1d-1ee3-4883-be75-f14fb683545d" providerId="ADAL" clId="{3C76AD90-3BBC-4F44-95FD-E5855B0ED605}" dt="2026-03-03T15:56:51.927" v="2445" actId="26606"/>
          <ac:spMkLst>
            <pc:docMk/>
            <pc:sldMk cId="3603832769" sldId="316"/>
            <ac:spMk id="73" creationId="{91E5A9A7-95C6-4F4F-B00E-C82E07FE62EF}"/>
          </ac:spMkLst>
        </pc:spChg>
        <pc:spChg chg="add">
          <ac:chgData name="Gemma Smith (Neurorehab)" userId="af536e1d-1ee3-4883-be75-f14fb683545d" providerId="ADAL" clId="{3C76AD90-3BBC-4F44-95FD-E5855B0ED605}" dt="2026-03-03T15:56:51.927" v="2445" actId="26606"/>
          <ac:spMkLst>
            <pc:docMk/>
            <pc:sldMk cId="3603832769" sldId="316"/>
            <ac:spMk id="75" creationId="{D07DD2DE-F619-49DD-B5E7-03A290FF4ED1}"/>
          </ac:spMkLst>
        </pc:spChg>
        <pc:spChg chg="add">
          <ac:chgData name="Gemma Smith (Neurorehab)" userId="af536e1d-1ee3-4883-be75-f14fb683545d" providerId="ADAL" clId="{3C76AD90-3BBC-4F44-95FD-E5855B0ED605}" dt="2026-03-03T15:56:51.927" v="2445" actId="26606"/>
          <ac:spMkLst>
            <pc:docMk/>
            <pc:sldMk cId="3603832769" sldId="316"/>
            <ac:spMk id="77" creationId="{85149191-5F60-4A28-AAFF-039F96B0F3EC}"/>
          </ac:spMkLst>
        </pc:spChg>
        <pc:spChg chg="add">
          <ac:chgData name="Gemma Smith (Neurorehab)" userId="af536e1d-1ee3-4883-be75-f14fb683545d" providerId="ADAL" clId="{3C76AD90-3BBC-4F44-95FD-E5855B0ED605}" dt="2026-03-03T15:56:51.927" v="2445" actId="26606"/>
          <ac:spMkLst>
            <pc:docMk/>
            <pc:sldMk cId="3603832769" sldId="316"/>
            <ac:spMk id="79" creationId="{F8260ED5-17F7-4158-B241-D51DD4CF1B7E}"/>
          </ac:spMkLst>
        </pc:spChg>
        <pc:graphicFrameChg chg="add mod modGraphic">
          <ac:chgData name="Gemma Smith (Neurorehab)" userId="af536e1d-1ee3-4883-be75-f14fb683545d" providerId="ADAL" clId="{3C76AD90-3BBC-4F44-95FD-E5855B0ED605}" dt="2026-03-03T15:56:51.927" v="2445" actId="26606"/>
          <ac:graphicFrameMkLst>
            <pc:docMk/>
            <pc:sldMk cId="3603832769" sldId="316"/>
            <ac:graphicFrameMk id="9" creationId="{D6412B8C-1F56-41B5-1C03-96B91F502E61}"/>
          </ac:graphicFrameMkLst>
        </pc:graphicFrameChg>
        <pc:picChg chg="mod">
          <ac:chgData name="Gemma Smith (Neurorehab)" userId="af536e1d-1ee3-4883-be75-f14fb683545d" providerId="ADAL" clId="{3C76AD90-3BBC-4F44-95FD-E5855B0ED605}" dt="2026-03-03T11:12:11.601" v="145" actId="1076"/>
          <ac:picMkLst>
            <pc:docMk/>
            <pc:sldMk cId="3603832769" sldId="316"/>
            <ac:picMk id="4" creationId="{0F4DCCA3-5DDA-4C9B-9101-F09E1C6B107D}"/>
          </ac:picMkLst>
        </pc:picChg>
      </pc:sldChg>
      <pc:sldChg chg="new del">
        <pc:chgData name="Gemma Smith (Neurorehab)" userId="af536e1d-1ee3-4883-be75-f14fb683545d" providerId="ADAL" clId="{3C76AD90-3BBC-4F44-95FD-E5855B0ED605}" dt="2026-03-03T11:02:37.179" v="102" actId="47"/>
        <pc:sldMkLst>
          <pc:docMk/>
          <pc:sldMk cId="1154717567" sldId="317"/>
        </pc:sldMkLst>
      </pc:sldChg>
      <pc:sldChg chg="addSp delSp modSp add mod setBg">
        <pc:chgData name="Gemma Smith (Neurorehab)" userId="af536e1d-1ee3-4883-be75-f14fb683545d" providerId="ADAL" clId="{3C76AD90-3BBC-4F44-95FD-E5855B0ED605}" dt="2026-03-03T11:24:34.675" v="273" actId="26606"/>
        <pc:sldMkLst>
          <pc:docMk/>
          <pc:sldMk cId="3516707907" sldId="317"/>
        </pc:sldMkLst>
        <pc:spChg chg="add mod">
          <ac:chgData name="Gemma Smith (Neurorehab)" userId="af536e1d-1ee3-4883-be75-f14fb683545d" providerId="ADAL" clId="{3C76AD90-3BBC-4F44-95FD-E5855B0ED605}" dt="2026-03-03T11:23:54.070" v="264" actId="1076"/>
          <ac:spMkLst>
            <pc:docMk/>
            <pc:sldMk cId="3516707907" sldId="317"/>
            <ac:spMk id="4" creationId="{A95C25DE-6DE2-C1A8-DC2C-1F1100457335}"/>
          </ac:spMkLst>
        </pc:spChg>
        <pc:spChg chg="add">
          <ac:chgData name="Gemma Smith (Neurorehab)" userId="af536e1d-1ee3-4883-be75-f14fb683545d" providerId="ADAL" clId="{3C76AD90-3BBC-4F44-95FD-E5855B0ED605}" dt="2026-03-03T11:10:16.677" v="119" actId="26606"/>
          <ac:spMkLst>
            <pc:docMk/>
            <pc:sldMk cId="3516707907" sldId="317"/>
            <ac:spMk id="5" creationId="{699F2931-70EC-414E-8957-39CC893D909E}"/>
          </ac:spMkLst>
        </pc:spChg>
        <pc:spChg chg="add">
          <ac:chgData name="Gemma Smith (Neurorehab)" userId="af536e1d-1ee3-4883-be75-f14fb683545d" providerId="ADAL" clId="{3C76AD90-3BBC-4F44-95FD-E5855B0ED605}" dt="2026-03-03T11:10:16.677" v="119" actId="26606"/>
          <ac:spMkLst>
            <pc:docMk/>
            <pc:sldMk cId="3516707907" sldId="317"/>
            <ac:spMk id="6" creationId="{78FFBE11-4B3E-48D7-94D4-2EC8CC9FE827}"/>
          </ac:spMkLst>
        </pc:spChg>
        <pc:spChg chg="add">
          <ac:chgData name="Gemma Smith (Neurorehab)" userId="af536e1d-1ee3-4883-be75-f14fb683545d" providerId="ADAL" clId="{3C76AD90-3BBC-4F44-95FD-E5855B0ED605}" dt="2026-03-03T11:10:16.677" v="119" actId="26606"/>
          <ac:spMkLst>
            <pc:docMk/>
            <pc:sldMk cId="3516707907" sldId="317"/>
            <ac:spMk id="7" creationId="{AEFD2FD1-B3A5-4E1D-BCC8-7684A5440C4C}"/>
          </ac:spMkLst>
        </pc:spChg>
        <pc:graphicFrameChg chg="add">
          <ac:chgData name="Gemma Smith (Neurorehab)" userId="af536e1d-1ee3-4883-be75-f14fb683545d" providerId="ADAL" clId="{3C76AD90-3BBC-4F44-95FD-E5855B0ED605}" dt="2026-03-03T11:24:34.675" v="273" actId="26606"/>
          <ac:graphicFrameMkLst>
            <pc:docMk/>
            <pc:sldMk cId="3516707907" sldId="317"/>
            <ac:graphicFrameMk id="23" creationId="{5B8E5979-4EDF-BD94-DB18-503C88F8A884}"/>
          </ac:graphicFrameMkLst>
        </pc:graphicFrameChg>
        <pc:picChg chg="add mod">
          <ac:chgData name="Gemma Smith (Neurorehab)" userId="af536e1d-1ee3-4883-be75-f14fb683545d" providerId="ADAL" clId="{3C76AD90-3BBC-4F44-95FD-E5855B0ED605}" dt="2026-03-03T11:10:50.787" v="128" actId="1076"/>
          <ac:picMkLst>
            <pc:docMk/>
            <pc:sldMk cId="3516707907" sldId="317"/>
            <ac:picMk id="13" creationId="{46422B8D-5168-D6B2-68E6-F23574095720}"/>
          </ac:picMkLst>
        </pc:picChg>
      </pc:sldChg>
      <pc:sldChg chg="new del">
        <pc:chgData name="Gemma Smith (Neurorehab)" userId="af536e1d-1ee3-4883-be75-f14fb683545d" providerId="ADAL" clId="{3C76AD90-3BBC-4F44-95FD-E5855B0ED605}" dt="2026-03-03T11:10:54.369" v="129" actId="47"/>
        <pc:sldMkLst>
          <pc:docMk/>
          <pc:sldMk cId="2805598152" sldId="318"/>
        </pc:sldMkLst>
      </pc:sldChg>
      <pc:sldChg chg="add">
        <pc:chgData name="Gemma Smith (Neurorehab)" userId="af536e1d-1ee3-4883-be75-f14fb683545d" providerId="ADAL" clId="{3C76AD90-3BBC-4F44-95FD-E5855B0ED605}" dt="2026-03-03T11:32:10.325" v="298"/>
        <pc:sldMkLst>
          <pc:docMk/>
          <pc:sldMk cId="0" sldId="323"/>
        </pc:sldMkLst>
      </pc:sldChg>
      <pc:sldChg chg="add">
        <pc:chgData name="Gemma Smith (Neurorehab)" userId="af536e1d-1ee3-4883-be75-f14fb683545d" providerId="ADAL" clId="{3C76AD90-3BBC-4F44-95FD-E5855B0ED605}" dt="2026-03-03T11:32:10.325" v="298"/>
        <pc:sldMkLst>
          <pc:docMk/>
          <pc:sldMk cId="1271672842" sldId="1291"/>
        </pc:sldMkLst>
      </pc:sldChg>
      <pc:sldChg chg="add">
        <pc:chgData name="Gemma Smith (Neurorehab)" userId="af536e1d-1ee3-4883-be75-f14fb683545d" providerId="ADAL" clId="{3C76AD90-3BBC-4F44-95FD-E5855B0ED605}" dt="2026-03-03T11:32:10.325" v="298"/>
        <pc:sldMkLst>
          <pc:docMk/>
          <pc:sldMk cId="417602002" sldId="1293"/>
        </pc:sldMkLst>
      </pc:sldChg>
      <pc:sldChg chg="add">
        <pc:chgData name="Gemma Smith (Neurorehab)" userId="af536e1d-1ee3-4883-be75-f14fb683545d" providerId="ADAL" clId="{3C76AD90-3BBC-4F44-95FD-E5855B0ED605}" dt="2026-03-03T11:40:59.220" v="388"/>
        <pc:sldMkLst>
          <pc:docMk/>
          <pc:sldMk cId="2438361304" sldId="1295"/>
        </pc:sldMkLst>
      </pc:sldChg>
      <pc:sldChg chg="add">
        <pc:chgData name="Gemma Smith (Neurorehab)" userId="af536e1d-1ee3-4883-be75-f14fb683545d" providerId="ADAL" clId="{3C76AD90-3BBC-4F44-95FD-E5855B0ED605}" dt="2026-03-03T11:40:59.220" v="388"/>
        <pc:sldMkLst>
          <pc:docMk/>
          <pc:sldMk cId="1155265315" sldId="1296"/>
        </pc:sldMkLst>
      </pc:sldChg>
      <pc:sldChg chg="add">
        <pc:chgData name="Gemma Smith (Neurorehab)" userId="af536e1d-1ee3-4883-be75-f14fb683545d" providerId="ADAL" clId="{3C76AD90-3BBC-4F44-95FD-E5855B0ED605}" dt="2026-03-03T11:32:10.325" v="298"/>
        <pc:sldMkLst>
          <pc:docMk/>
          <pc:sldMk cId="1094237155" sldId="1299"/>
        </pc:sldMkLst>
      </pc:sldChg>
      <pc:sldChg chg="add">
        <pc:chgData name="Gemma Smith (Neurorehab)" userId="af536e1d-1ee3-4883-be75-f14fb683545d" providerId="ADAL" clId="{3C76AD90-3BBC-4F44-95FD-E5855B0ED605}" dt="2026-03-03T11:32:10.325" v="298"/>
        <pc:sldMkLst>
          <pc:docMk/>
          <pc:sldMk cId="1791344617" sldId="1309"/>
        </pc:sldMkLst>
      </pc:sldChg>
      <pc:sldChg chg="add">
        <pc:chgData name="Gemma Smith (Neurorehab)" userId="af536e1d-1ee3-4883-be75-f14fb683545d" providerId="ADAL" clId="{3C76AD90-3BBC-4F44-95FD-E5855B0ED605}" dt="2026-03-03T11:32:10.325" v="298"/>
        <pc:sldMkLst>
          <pc:docMk/>
          <pc:sldMk cId="2617993080" sldId="1313"/>
        </pc:sldMkLst>
      </pc:sldChg>
      <pc:sldChg chg="add">
        <pc:chgData name="Gemma Smith (Neurorehab)" userId="af536e1d-1ee3-4883-be75-f14fb683545d" providerId="ADAL" clId="{3C76AD90-3BBC-4F44-95FD-E5855B0ED605}" dt="2026-03-03T11:32:10.325" v="298"/>
        <pc:sldMkLst>
          <pc:docMk/>
          <pc:sldMk cId="2905533662" sldId="1352"/>
        </pc:sldMkLst>
      </pc:sldChg>
      <pc:sldChg chg="add">
        <pc:chgData name="Gemma Smith (Neurorehab)" userId="af536e1d-1ee3-4883-be75-f14fb683545d" providerId="ADAL" clId="{3C76AD90-3BBC-4F44-95FD-E5855B0ED605}" dt="2026-03-03T11:32:10.325" v="298"/>
        <pc:sldMkLst>
          <pc:docMk/>
          <pc:sldMk cId="3999418906" sldId="1363"/>
        </pc:sldMkLst>
      </pc:sldChg>
      <pc:sldChg chg="add">
        <pc:chgData name="Gemma Smith (Neurorehab)" userId="af536e1d-1ee3-4883-be75-f14fb683545d" providerId="ADAL" clId="{3C76AD90-3BBC-4F44-95FD-E5855B0ED605}" dt="2026-03-03T11:32:10.325" v="298"/>
        <pc:sldMkLst>
          <pc:docMk/>
          <pc:sldMk cId="3833200620" sldId="1372"/>
        </pc:sldMkLst>
      </pc:sldChg>
      <pc:sldChg chg="add">
        <pc:chgData name="Gemma Smith (Neurorehab)" userId="af536e1d-1ee3-4883-be75-f14fb683545d" providerId="ADAL" clId="{3C76AD90-3BBC-4F44-95FD-E5855B0ED605}" dt="2026-03-03T11:32:10.325" v="298"/>
        <pc:sldMkLst>
          <pc:docMk/>
          <pc:sldMk cId="658960357" sldId="1374"/>
        </pc:sldMkLst>
      </pc:sldChg>
      <pc:sldChg chg="modSp add mod">
        <pc:chgData name="Gemma Smith (Neurorehab)" userId="af536e1d-1ee3-4883-be75-f14fb683545d" providerId="ADAL" clId="{3C76AD90-3BBC-4F44-95FD-E5855B0ED605}" dt="2026-03-03T11:32:26.977" v="309" actId="20577"/>
        <pc:sldMkLst>
          <pc:docMk/>
          <pc:sldMk cId="320549499" sldId="1380"/>
        </pc:sldMkLst>
        <pc:spChg chg="mod">
          <ac:chgData name="Gemma Smith (Neurorehab)" userId="af536e1d-1ee3-4883-be75-f14fb683545d" providerId="ADAL" clId="{3C76AD90-3BBC-4F44-95FD-E5855B0ED605}" dt="2026-03-03T11:32:26.977" v="309" actId="20577"/>
          <ac:spMkLst>
            <pc:docMk/>
            <pc:sldMk cId="320549499" sldId="1380"/>
            <ac:spMk id="2" creationId="{C56B4D93-505A-5748-720D-27DEEDACE454}"/>
          </ac:spMkLst>
        </pc:spChg>
      </pc:sldChg>
      <pc:sldChg chg="add">
        <pc:chgData name="Gemma Smith (Neurorehab)" userId="af536e1d-1ee3-4883-be75-f14fb683545d" providerId="ADAL" clId="{3C76AD90-3BBC-4F44-95FD-E5855B0ED605}" dt="2026-03-03T11:32:10.325" v="298"/>
        <pc:sldMkLst>
          <pc:docMk/>
          <pc:sldMk cId="929181732" sldId="1381"/>
        </pc:sldMkLst>
      </pc:sldChg>
      <pc:sldChg chg="add">
        <pc:chgData name="Gemma Smith (Neurorehab)" userId="af536e1d-1ee3-4883-be75-f14fb683545d" providerId="ADAL" clId="{3C76AD90-3BBC-4F44-95FD-E5855B0ED605}" dt="2026-03-03T11:40:59.220" v="388"/>
        <pc:sldMkLst>
          <pc:docMk/>
          <pc:sldMk cId="1496025155" sldId="1382"/>
        </pc:sldMkLst>
      </pc:sldChg>
      <pc:sldChg chg="add">
        <pc:chgData name="Gemma Smith (Neurorehab)" userId="af536e1d-1ee3-4883-be75-f14fb683545d" providerId="ADAL" clId="{3C76AD90-3BBC-4F44-95FD-E5855B0ED605}" dt="2026-03-03T11:32:10.325" v="298"/>
        <pc:sldMkLst>
          <pc:docMk/>
          <pc:sldMk cId="2615988869" sldId="1383"/>
        </pc:sldMkLst>
      </pc:sldChg>
      <pc:sldChg chg="add">
        <pc:chgData name="Gemma Smith (Neurorehab)" userId="af536e1d-1ee3-4883-be75-f14fb683545d" providerId="ADAL" clId="{3C76AD90-3BBC-4F44-95FD-E5855B0ED605}" dt="2026-03-03T11:32:10.325" v="298"/>
        <pc:sldMkLst>
          <pc:docMk/>
          <pc:sldMk cId="3497530099" sldId="1384"/>
        </pc:sldMkLst>
      </pc:sldChg>
      <pc:sldChg chg="add">
        <pc:chgData name="Gemma Smith (Neurorehab)" userId="af536e1d-1ee3-4883-be75-f14fb683545d" providerId="ADAL" clId="{3C76AD90-3BBC-4F44-95FD-E5855B0ED605}" dt="2026-03-03T11:32:10.325" v="298"/>
        <pc:sldMkLst>
          <pc:docMk/>
          <pc:sldMk cId="814439406" sldId="1385"/>
        </pc:sldMkLst>
      </pc:sldChg>
      <pc:sldChg chg="add">
        <pc:chgData name="Gemma Smith (Neurorehab)" userId="af536e1d-1ee3-4883-be75-f14fb683545d" providerId="ADAL" clId="{3C76AD90-3BBC-4F44-95FD-E5855B0ED605}" dt="2026-03-03T11:40:59.220" v="388"/>
        <pc:sldMkLst>
          <pc:docMk/>
          <pc:sldMk cId="3441576320" sldId="1386"/>
        </pc:sldMkLst>
      </pc:sldChg>
      <pc:sldChg chg="add">
        <pc:chgData name="Gemma Smith (Neurorehab)" userId="af536e1d-1ee3-4883-be75-f14fb683545d" providerId="ADAL" clId="{3C76AD90-3BBC-4F44-95FD-E5855B0ED605}" dt="2026-03-03T11:32:10.325" v="298"/>
        <pc:sldMkLst>
          <pc:docMk/>
          <pc:sldMk cId="2490673259" sldId="1387"/>
        </pc:sldMkLst>
      </pc:sldChg>
      <pc:sldChg chg="add">
        <pc:chgData name="Gemma Smith (Neurorehab)" userId="af536e1d-1ee3-4883-be75-f14fb683545d" providerId="ADAL" clId="{3C76AD90-3BBC-4F44-95FD-E5855B0ED605}" dt="2026-03-03T11:32:10.325" v="298"/>
        <pc:sldMkLst>
          <pc:docMk/>
          <pc:sldMk cId="394868270" sldId="1388"/>
        </pc:sldMkLst>
      </pc:sldChg>
      <pc:sldChg chg="add">
        <pc:chgData name="Gemma Smith (Neurorehab)" userId="af536e1d-1ee3-4883-be75-f14fb683545d" providerId="ADAL" clId="{3C76AD90-3BBC-4F44-95FD-E5855B0ED605}" dt="2026-03-03T11:32:10.325" v="298"/>
        <pc:sldMkLst>
          <pc:docMk/>
          <pc:sldMk cId="3989551952" sldId="1389"/>
        </pc:sldMkLst>
      </pc:sldChg>
      <pc:sldChg chg="add">
        <pc:chgData name="Gemma Smith (Neurorehab)" userId="af536e1d-1ee3-4883-be75-f14fb683545d" providerId="ADAL" clId="{3C76AD90-3BBC-4F44-95FD-E5855B0ED605}" dt="2026-03-03T11:32:10.325" v="298"/>
        <pc:sldMkLst>
          <pc:docMk/>
          <pc:sldMk cId="2738087438" sldId="1391"/>
        </pc:sldMkLst>
      </pc:sldChg>
      <pc:sldChg chg="add">
        <pc:chgData name="Gemma Smith (Neurorehab)" userId="af536e1d-1ee3-4883-be75-f14fb683545d" providerId="ADAL" clId="{3C76AD90-3BBC-4F44-95FD-E5855B0ED605}" dt="2026-03-03T11:32:10.325" v="298"/>
        <pc:sldMkLst>
          <pc:docMk/>
          <pc:sldMk cId="129223072" sldId="1392"/>
        </pc:sldMkLst>
      </pc:sldChg>
      <pc:sldChg chg="add">
        <pc:chgData name="Gemma Smith (Neurorehab)" userId="af536e1d-1ee3-4883-be75-f14fb683545d" providerId="ADAL" clId="{3C76AD90-3BBC-4F44-95FD-E5855B0ED605}" dt="2026-03-03T11:32:10.325" v="298"/>
        <pc:sldMkLst>
          <pc:docMk/>
          <pc:sldMk cId="3756412426" sldId="1393"/>
        </pc:sldMkLst>
      </pc:sldChg>
      <pc:sldChg chg="add">
        <pc:chgData name="Gemma Smith (Neurorehab)" userId="af536e1d-1ee3-4883-be75-f14fb683545d" providerId="ADAL" clId="{3C76AD90-3BBC-4F44-95FD-E5855B0ED605}" dt="2026-03-03T11:32:10.325" v="298"/>
        <pc:sldMkLst>
          <pc:docMk/>
          <pc:sldMk cId="2421979305" sldId="1394"/>
        </pc:sldMkLst>
      </pc:sldChg>
      <pc:sldChg chg="add">
        <pc:chgData name="Gemma Smith (Neurorehab)" userId="af536e1d-1ee3-4883-be75-f14fb683545d" providerId="ADAL" clId="{3C76AD90-3BBC-4F44-95FD-E5855B0ED605}" dt="2026-03-03T11:32:10.325" v="298"/>
        <pc:sldMkLst>
          <pc:docMk/>
          <pc:sldMk cId="2487432597" sldId="1395"/>
        </pc:sldMkLst>
      </pc:sldChg>
      <pc:sldChg chg="add">
        <pc:chgData name="Gemma Smith (Neurorehab)" userId="af536e1d-1ee3-4883-be75-f14fb683545d" providerId="ADAL" clId="{3C76AD90-3BBC-4F44-95FD-E5855B0ED605}" dt="2026-03-03T11:32:10.325" v="298"/>
        <pc:sldMkLst>
          <pc:docMk/>
          <pc:sldMk cId="1332977091" sldId="1399"/>
        </pc:sldMkLst>
      </pc:sldChg>
      <pc:sldChg chg="add">
        <pc:chgData name="Gemma Smith (Neurorehab)" userId="af536e1d-1ee3-4883-be75-f14fb683545d" providerId="ADAL" clId="{3C76AD90-3BBC-4F44-95FD-E5855B0ED605}" dt="2026-03-03T11:32:10.325" v="298"/>
        <pc:sldMkLst>
          <pc:docMk/>
          <pc:sldMk cId="1997364552" sldId="1400"/>
        </pc:sldMkLst>
      </pc:sldChg>
      <pc:sldChg chg="add">
        <pc:chgData name="Gemma Smith (Neurorehab)" userId="af536e1d-1ee3-4883-be75-f14fb683545d" providerId="ADAL" clId="{3C76AD90-3BBC-4F44-95FD-E5855B0ED605}" dt="2026-03-03T11:32:10.325" v="298"/>
        <pc:sldMkLst>
          <pc:docMk/>
          <pc:sldMk cId="2476939879" sldId="1401"/>
        </pc:sldMkLst>
      </pc:sldChg>
      <pc:sldChg chg="add">
        <pc:chgData name="Gemma Smith (Neurorehab)" userId="af536e1d-1ee3-4883-be75-f14fb683545d" providerId="ADAL" clId="{3C76AD90-3BBC-4F44-95FD-E5855B0ED605}" dt="2026-03-03T11:32:10.325" v="298"/>
        <pc:sldMkLst>
          <pc:docMk/>
          <pc:sldMk cId="2908273100" sldId="1402"/>
        </pc:sldMkLst>
      </pc:sldChg>
      <pc:sldChg chg="addSp delSp modSp new del mod">
        <pc:chgData name="Gemma Smith (Neurorehab)" userId="af536e1d-1ee3-4883-be75-f14fb683545d" providerId="ADAL" clId="{3C76AD90-3BBC-4F44-95FD-E5855B0ED605}" dt="2026-03-03T11:36:07.836" v="330" actId="47"/>
        <pc:sldMkLst>
          <pc:docMk/>
          <pc:sldMk cId="1256166427" sldId="1403"/>
        </pc:sldMkLst>
      </pc:sldChg>
      <pc:sldChg chg="new del">
        <pc:chgData name="Gemma Smith (Neurorehab)" userId="af536e1d-1ee3-4883-be75-f14fb683545d" providerId="ADAL" clId="{3C76AD90-3BBC-4F44-95FD-E5855B0ED605}" dt="2026-03-03T11:36:06.962" v="329" actId="47"/>
        <pc:sldMkLst>
          <pc:docMk/>
          <pc:sldMk cId="4281375300" sldId="1404"/>
        </pc:sldMkLst>
      </pc:sldChg>
      <pc:sldChg chg="addSp delSp modSp add mod modNotesTx">
        <pc:chgData name="Gemma Smith (Neurorehab)" userId="af536e1d-1ee3-4883-be75-f14fb683545d" providerId="ADAL" clId="{3C76AD90-3BBC-4F44-95FD-E5855B0ED605}" dt="2026-03-03T11:36:20.633" v="331" actId="20577"/>
        <pc:sldMkLst>
          <pc:docMk/>
          <pc:sldMk cId="3196457732" sldId="1405"/>
        </pc:sldMkLst>
        <pc:spChg chg="mod">
          <ac:chgData name="Gemma Smith (Neurorehab)" userId="af536e1d-1ee3-4883-be75-f14fb683545d" providerId="ADAL" clId="{3C76AD90-3BBC-4F44-95FD-E5855B0ED605}" dt="2026-03-03T11:35:44.461" v="327" actId="20577"/>
          <ac:spMkLst>
            <pc:docMk/>
            <pc:sldMk cId="3196457732" sldId="1405"/>
            <ac:spMk id="2" creationId="{07D5DD8B-E524-3F73-C895-86C4723A19F2}"/>
          </ac:spMkLst>
        </pc:spChg>
        <pc:picChg chg="add mod">
          <ac:chgData name="Gemma Smith (Neurorehab)" userId="af536e1d-1ee3-4883-be75-f14fb683545d" providerId="ADAL" clId="{3C76AD90-3BBC-4F44-95FD-E5855B0ED605}" dt="2026-03-03T11:35:52.931" v="328"/>
          <ac:picMkLst>
            <pc:docMk/>
            <pc:sldMk cId="3196457732" sldId="1405"/>
            <ac:picMk id="6" creationId="{C522AC86-CCBB-59D7-BE88-643CE71DC52B}"/>
          </ac:picMkLst>
        </pc:picChg>
      </pc:sldChg>
      <pc:sldChg chg="addSp modSp new del mod">
        <pc:chgData name="Gemma Smith (Neurorehab)" userId="af536e1d-1ee3-4883-be75-f14fb683545d" providerId="ADAL" clId="{3C76AD90-3BBC-4F44-95FD-E5855B0ED605}" dt="2026-03-03T11:40:54.853" v="387" actId="47"/>
        <pc:sldMkLst>
          <pc:docMk/>
          <pc:sldMk cId="1099632541" sldId="1406"/>
        </pc:sldMkLst>
      </pc:sldChg>
      <pc:sldChg chg="add">
        <pc:chgData name="Gemma Smith (Neurorehab)" userId="af536e1d-1ee3-4883-be75-f14fb683545d" providerId="ADAL" clId="{3C76AD90-3BBC-4F44-95FD-E5855B0ED605}" dt="2026-03-03T11:40:59.220" v="388"/>
        <pc:sldMkLst>
          <pc:docMk/>
          <pc:sldMk cId="3481897269" sldId="1406"/>
        </pc:sldMkLst>
      </pc:sldChg>
      <pc:sldChg chg="add">
        <pc:chgData name="Gemma Smith (Neurorehab)" userId="af536e1d-1ee3-4883-be75-f14fb683545d" providerId="ADAL" clId="{3C76AD90-3BBC-4F44-95FD-E5855B0ED605}" dt="2026-03-03T11:40:59.220" v="388"/>
        <pc:sldMkLst>
          <pc:docMk/>
          <pc:sldMk cId="1820273151" sldId="1407"/>
        </pc:sldMkLst>
      </pc:sldChg>
      <pc:sldChg chg="add">
        <pc:chgData name="Gemma Smith (Neurorehab)" userId="af536e1d-1ee3-4883-be75-f14fb683545d" providerId="ADAL" clId="{3C76AD90-3BBC-4F44-95FD-E5855B0ED605}" dt="2026-03-03T11:40:59.220" v="388"/>
        <pc:sldMkLst>
          <pc:docMk/>
          <pc:sldMk cId="1982729377" sldId="1408"/>
        </pc:sldMkLst>
      </pc:sldChg>
      <pc:sldChg chg="add">
        <pc:chgData name="Gemma Smith (Neurorehab)" userId="af536e1d-1ee3-4883-be75-f14fb683545d" providerId="ADAL" clId="{3C76AD90-3BBC-4F44-95FD-E5855B0ED605}" dt="2026-03-03T11:40:59.220" v="388"/>
        <pc:sldMkLst>
          <pc:docMk/>
          <pc:sldMk cId="3949534524" sldId="1409"/>
        </pc:sldMkLst>
      </pc:sldChg>
      <pc:sldChg chg="add">
        <pc:chgData name="Gemma Smith (Neurorehab)" userId="af536e1d-1ee3-4883-be75-f14fb683545d" providerId="ADAL" clId="{3C76AD90-3BBC-4F44-95FD-E5855B0ED605}" dt="2026-03-03T11:40:59.220" v="388"/>
        <pc:sldMkLst>
          <pc:docMk/>
          <pc:sldMk cId="1065356535" sldId="1410"/>
        </pc:sldMkLst>
      </pc:sldChg>
      <pc:sldChg chg="add">
        <pc:chgData name="Gemma Smith (Neurorehab)" userId="af536e1d-1ee3-4883-be75-f14fb683545d" providerId="ADAL" clId="{3C76AD90-3BBC-4F44-95FD-E5855B0ED605}" dt="2026-03-03T11:40:59.220" v="388"/>
        <pc:sldMkLst>
          <pc:docMk/>
          <pc:sldMk cId="650383441" sldId="1411"/>
        </pc:sldMkLst>
      </pc:sldChg>
      <pc:sldChg chg="add">
        <pc:chgData name="Gemma Smith (Neurorehab)" userId="af536e1d-1ee3-4883-be75-f14fb683545d" providerId="ADAL" clId="{3C76AD90-3BBC-4F44-95FD-E5855B0ED605}" dt="2026-03-03T11:40:59.220" v="388"/>
        <pc:sldMkLst>
          <pc:docMk/>
          <pc:sldMk cId="4153015086" sldId="1412"/>
        </pc:sldMkLst>
      </pc:sldChg>
      <pc:sldChg chg="addSp delSp modSp add mod">
        <pc:chgData name="Gemma Smith (Neurorehab)" userId="af536e1d-1ee3-4883-be75-f14fb683545d" providerId="ADAL" clId="{3C76AD90-3BBC-4F44-95FD-E5855B0ED605}" dt="2026-03-03T15:40:38.982" v="2418" actId="26606"/>
        <pc:sldMkLst>
          <pc:docMk/>
          <pc:sldMk cId="1645647205" sldId="1413"/>
        </pc:sldMkLst>
        <pc:spChg chg="mod">
          <ac:chgData name="Gemma Smith (Neurorehab)" userId="af536e1d-1ee3-4883-be75-f14fb683545d" providerId="ADAL" clId="{3C76AD90-3BBC-4F44-95FD-E5855B0ED605}" dt="2026-03-03T15:40:38.982" v="2418" actId="26606"/>
          <ac:spMkLst>
            <pc:docMk/>
            <pc:sldMk cId="1645647205" sldId="1413"/>
            <ac:spMk id="2" creationId="{AB440BA5-F002-5033-C179-4C1239977DC0}"/>
          </ac:spMkLst>
        </pc:spChg>
        <pc:spChg chg="add mod">
          <ac:chgData name="Gemma Smith (Neurorehab)" userId="af536e1d-1ee3-4883-be75-f14fb683545d" providerId="ADAL" clId="{3C76AD90-3BBC-4F44-95FD-E5855B0ED605}" dt="2026-03-03T15:40:38.982" v="2418" actId="26606"/>
          <ac:spMkLst>
            <pc:docMk/>
            <pc:sldMk cId="1645647205" sldId="1413"/>
            <ac:spMk id="5" creationId="{4186BBA8-B1CB-C18C-EFE9-9A3360BC5D74}"/>
          </ac:spMkLst>
        </pc:spChg>
        <pc:spChg chg="add">
          <ac:chgData name="Gemma Smith (Neurorehab)" userId="af536e1d-1ee3-4883-be75-f14fb683545d" providerId="ADAL" clId="{3C76AD90-3BBC-4F44-95FD-E5855B0ED605}" dt="2026-03-03T15:40:38.982" v="2418" actId="26606"/>
          <ac:spMkLst>
            <pc:docMk/>
            <pc:sldMk cId="1645647205" sldId="1413"/>
            <ac:spMk id="60" creationId="{09588DA8-065E-4F6F-8EFD-43104AB2E0CF}"/>
          </ac:spMkLst>
        </pc:spChg>
        <pc:spChg chg="add">
          <ac:chgData name="Gemma Smith (Neurorehab)" userId="af536e1d-1ee3-4883-be75-f14fb683545d" providerId="ADAL" clId="{3C76AD90-3BBC-4F44-95FD-E5855B0ED605}" dt="2026-03-03T15:40:38.982" v="2418" actId="26606"/>
          <ac:spMkLst>
            <pc:docMk/>
            <pc:sldMk cId="1645647205" sldId="1413"/>
            <ac:spMk id="62" creationId="{C4285719-470E-454C-AF62-8323075F1F5B}"/>
          </ac:spMkLst>
        </pc:spChg>
        <pc:spChg chg="add">
          <ac:chgData name="Gemma Smith (Neurorehab)" userId="af536e1d-1ee3-4883-be75-f14fb683545d" providerId="ADAL" clId="{3C76AD90-3BBC-4F44-95FD-E5855B0ED605}" dt="2026-03-03T15:40:38.982" v="2418" actId="26606"/>
          <ac:spMkLst>
            <pc:docMk/>
            <pc:sldMk cId="1645647205" sldId="1413"/>
            <ac:spMk id="64" creationId="{CD9FE4EF-C4D8-49A0-B2FF-81D8DB7D8A24}"/>
          </ac:spMkLst>
        </pc:spChg>
        <pc:spChg chg="add">
          <ac:chgData name="Gemma Smith (Neurorehab)" userId="af536e1d-1ee3-4883-be75-f14fb683545d" providerId="ADAL" clId="{3C76AD90-3BBC-4F44-95FD-E5855B0ED605}" dt="2026-03-03T15:40:38.982" v="2418" actId="26606"/>
          <ac:spMkLst>
            <pc:docMk/>
            <pc:sldMk cId="1645647205" sldId="1413"/>
            <ac:spMk id="68" creationId="{D2B78728-A580-49A7-84F9-6EF6F583ADE0}"/>
          </ac:spMkLst>
        </pc:spChg>
        <pc:spChg chg="add">
          <ac:chgData name="Gemma Smith (Neurorehab)" userId="af536e1d-1ee3-4883-be75-f14fb683545d" providerId="ADAL" clId="{3C76AD90-3BBC-4F44-95FD-E5855B0ED605}" dt="2026-03-03T15:40:38.982" v="2418" actId="26606"/>
          <ac:spMkLst>
            <pc:docMk/>
            <pc:sldMk cId="1645647205" sldId="1413"/>
            <ac:spMk id="72" creationId="{8D71EDA1-87BF-4D5D-AB79-F346FD19278A}"/>
          </ac:spMkLst>
        </pc:spChg>
        <pc:picChg chg="ord">
          <ac:chgData name="Gemma Smith (Neurorehab)" userId="af536e1d-1ee3-4883-be75-f14fb683545d" providerId="ADAL" clId="{3C76AD90-3BBC-4F44-95FD-E5855B0ED605}" dt="2026-03-03T11:46:58.280" v="455" actId="26606"/>
          <ac:picMkLst>
            <pc:docMk/>
            <pc:sldMk cId="1645647205" sldId="1413"/>
            <ac:picMk id="4" creationId="{1159BB2A-F620-C5F8-DE42-654D2A478E19}"/>
          </ac:picMkLst>
        </pc:picChg>
      </pc:sldChg>
      <pc:sldChg chg="addSp delSp modSp add mod setBg delDesignElem">
        <pc:chgData name="Gemma Smith (Neurorehab)" userId="af536e1d-1ee3-4883-be75-f14fb683545d" providerId="ADAL" clId="{3C76AD90-3BBC-4F44-95FD-E5855B0ED605}" dt="2026-03-03T15:40:42.584" v="2419" actId="26606"/>
        <pc:sldMkLst>
          <pc:docMk/>
          <pc:sldMk cId="1640072961" sldId="1414"/>
        </pc:sldMkLst>
        <pc:spChg chg="mod">
          <ac:chgData name="Gemma Smith (Neurorehab)" userId="af536e1d-1ee3-4883-be75-f14fb683545d" providerId="ADAL" clId="{3C76AD90-3BBC-4F44-95FD-E5855B0ED605}" dt="2026-03-03T15:40:42.584" v="2419" actId="26606"/>
          <ac:spMkLst>
            <pc:docMk/>
            <pc:sldMk cId="1640072961" sldId="1414"/>
            <ac:spMk id="5" creationId="{592F33DB-FD80-A410-A0E7-192C23303C21}"/>
          </ac:spMkLst>
        </pc:spChg>
        <pc:spChg chg="add">
          <ac:chgData name="Gemma Smith (Neurorehab)" userId="af536e1d-1ee3-4883-be75-f14fb683545d" providerId="ADAL" clId="{3C76AD90-3BBC-4F44-95FD-E5855B0ED605}" dt="2026-03-03T15:40:42.584" v="2419" actId="26606"/>
          <ac:spMkLst>
            <pc:docMk/>
            <pc:sldMk cId="1640072961" sldId="1414"/>
            <ac:spMk id="28" creationId="{C4285719-470E-454C-AF62-8323075F1F5B}"/>
          </ac:spMkLst>
        </pc:spChg>
        <pc:spChg chg="add">
          <ac:chgData name="Gemma Smith (Neurorehab)" userId="af536e1d-1ee3-4883-be75-f14fb683545d" providerId="ADAL" clId="{3C76AD90-3BBC-4F44-95FD-E5855B0ED605}" dt="2026-03-03T15:40:42.584" v="2419" actId="26606"/>
          <ac:spMkLst>
            <pc:docMk/>
            <pc:sldMk cId="1640072961" sldId="1414"/>
            <ac:spMk id="30" creationId="{CD9FE4EF-C4D8-49A0-B2FF-81D8DB7D8A24}"/>
          </ac:spMkLst>
        </pc:spChg>
        <pc:spChg chg="add">
          <ac:chgData name="Gemma Smith (Neurorehab)" userId="af536e1d-1ee3-4883-be75-f14fb683545d" providerId="ADAL" clId="{3C76AD90-3BBC-4F44-95FD-E5855B0ED605}" dt="2026-03-03T15:40:42.584" v="2419" actId="26606"/>
          <ac:spMkLst>
            <pc:docMk/>
            <pc:sldMk cId="1640072961" sldId="1414"/>
            <ac:spMk id="32" creationId="{4300840D-0A0B-4512-BACA-B439D5B9C57C}"/>
          </ac:spMkLst>
        </pc:spChg>
        <pc:spChg chg="add">
          <ac:chgData name="Gemma Smith (Neurorehab)" userId="af536e1d-1ee3-4883-be75-f14fb683545d" providerId="ADAL" clId="{3C76AD90-3BBC-4F44-95FD-E5855B0ED605}" dt="2026-03-03T15:40:42.584" v="2419" actId="26606"/>
          <ac:spMkLst>
            <pc:docMk/>
            <pc:sldMk cId="1640072961" sldId="1414"/>
            <ac:spMk id="34" creationId="{D2B78728-A580-49A7-84F9-6EF6F583ADE0}"/>
          </ac:spMkLst>
        </pc:spChg>
        <pc:spChg chg="add">
          <ac:chgData name="Gemma Smith (Neurorehab)" userId="af536e1d-1ee3-4883-be75-f14fb683545d" providerId="ADAL" clId="{3C76AD90-3BBC-4F44-95FD-E5855B0ED605}" dt="2026-03-03T15:40:42.584" v="2419" actId="26606"/>
          <ac:spMkLst>
            <pc:docMk/>
            <pc:sldMk cId="1640072961" sldId="1414"/>
            <ac:spMk id="36" creationId="{38FAA1A1-D861-433F-88FA-1E9D6FD31D11}"/>
          </ac:spMkLst>
        </pc:spChg>
        <pc:spChg chg="add">
          <ac:chgData name="Gemma Smith (Neurorehab)" userId="af536e1d-1ee3-4883-be75-f14fb683545d" providerId="ADAL" clId="{3C76AD90-3BBC-4F44-95FD-E5855B0ED605}" dt="2026-03-03T15:40:42.584" v="2419" actId="26606"/>
          <ac:spMkLst>
            <pc:docMk/>
            <pc:sldMk cId="1640072961" sldId="1414"/>
            <ac:spMk id="38" creationId="{8D71EDA1-87BF-4D5D-AB79-F346FD19278A}"/>
          </ac:spMkLst>
        </pc:spChg>
        <pc:picChg chg="ord">
          <ac:chgData name="Gemma Smith (Neurorehab)" userId="af536e1d-1ee3-4883-be75-f14fb683545d" providerId="ADAL" clId="{3C76AD90-3BBC-4F44-95FD-E5855B0ED605}" dt="2026-03-03T11:47:06.079" v="456" actId="26606"/>
          <ac:picMkLst>
            <pc:docMk/>
            <pc:sldMk cId="1640072961" sldId="1414"/>
            <ac:picMk id="4" creationId="{AA16188B-4F79-2442-A537-21046545CAF1}"/>
          </ac:picMkLst>
        </pc:picChg>
      </pc:sldChg>
      <pc:sldChg chg="modSp new del">
        <pc:chgData name="Gemma Smith (Neurorehab)" userId="af536e1d-1ee3-4883-be75-f14fb683545d" providerId="ADAL" clId="{3C76AD90-3BBC-4F44-95FD-E5855B0ED605}" dt="2026-03-03T11:44:57.228" v="433" actId="47"/>
        <pc:sldMkLst>
          <pc:docMk/>
          <pc:sldMk cId="4087017252" sldId="1414"/>
        </pc:sldMkLst>
      </pc:sldChg>
      <pc:sldChg chg="addSp delSp modSp add mod setBg">
        <pc:chgData name="Gemma Smith (Neurorehab)" userId="af536e1d-1ee3-4883-be75-f14fb683545d" providerId="ADAL" clId="{3C76AD90-3BBC-4F44-95FD-E5855B0ED605}" dt="2026-03-03T15:41:16.241" v="2428" actId="26606"/>
        <pc:sldMkLst>
          <pc:docMk/>
          <pc:sldMk cId="3602521212" sldId="1415"/>
        </pc:sldMkLst>
        <pc:spChg chg="mod">
          <ac:chgData name="Gemma Smith (Neurorehab)" userId="af536e1d-1ee3-4883-be75-f14fb683545d" providerId="ADAL" clId="{3C76AD90-3BBC-4F44-95FD-E5855B0ED605}" dt="2026-03-03T15:41:16.241" v="2428" actId="26606"/>
          <ac:spMkLst>
            <pc:docMk/>
            <pc:sldMk cId="3602521212" sldId="1415"/>
            <ac:spMk id="5" creationId="{44BC6C8F-746F-DE1C-1276-C3BBC88996A4}"/>
          </ac:spMkLst>
        </pc:spChg>
        <pc:spChg chg="add">
          <ac:chgData name="Gemma Smith (Neurorehab)" userId="af536e1d-1ee3-4883-be75-f14fb683545d" providerId="ADAL" clId="{3C76AD90-3BBC-4F44-95FD-E5855B0ED605}" dt="2026-03-03T15:41:16.241" v="2428" actId="26606"/>
          <ac:spMkLst>
            <pc:docMk/>
            <pc:sldMk cId="3602521212" sldId="1415"/>
            <ac:spMk id="26" creationId="{09588DA8-065E-4F6F-8EFD-43104AB2E0CF}"/>
          </ac:spMkLst>
        </pc:spChg>
        <pc:spChg chg="add">
          <ac:chgData name="Gemma Smith (Neurorehab)" userId="af536e1d-1ee3-4883-be75-f14fb683545d" providerId="ADAL" clId="{3C76AD90-3BBC-4F44-95FD-E5855B0ED605}" dt="2026-03-03T15:41:16.241" v="2428" actId="26606"/>
          <ac:spMkLst>
            <pc:docMk/>
            <pc:sldMk cId="3602521212" sldId="1415"/>
            <ac:spMk id="30" creationId="{CD9FE4EF-C4D8-49A0-B2FF-81D8DB7D8A24}"/>
          </ac:spMkLst>
        </pc:spChg>
        <pc:spChg chg="add">
          <ac:chgData name="Gemma Smith (Neurorehab)" userId="af536e1d-1ee3-4883-be75-f14fb683545d" providerId="ADAL" clId="{3C76AD90-3BBC-4F44-95FD-E5855B0ED605}" dt="2026-03-03T15:41:16.241" v="2428" actId="26606"/>
          <ac:spMkLst>
            <pc:docMk/>
            <pc:sldMk cId="3602521212" sldId="1415"/>
            <ac:spMk id="32" creationId="{4300840D-0A0B-4512-BACA-B439D5B9C57C}"/>
          </ac:spMkLst>
        </pc:spChg>
        <pc:spChg chg="add">
          <ac:chgData name="Gemma Smith (Neurorehab)" userId="af536e1d-1ee3-4883-be75-f14fb683545d" providerId="ADAL" clId="{3C76AD90-3BBC-4F44-95FD-E5855B0ED605}" dt="2026-03-03T15:41:16.241" v="2428" actId="26606"/>
          <ac:spMkLst>
            <pc:docMk/>
            <pc:sldMk cId="3602521212" sldId="1415"/>
            <ac:spMk id="34" creationId="{D2B78728-A580-49A7-84F9-6EF6F583ADE0}"/>
          </ac:spMkLst>
        </pc:spChg>
        <pc:spChg chg="add">
          <ac:chgData name="Gemma Smith (Neurorehab)" userId="af536e1d-1ee3-4883-be75-f14fb683545d" providerId="ADAL" clId="{3C76AD90-3BBC-4F44-95FD-E5855B0ED605}" dt="2026-03-03T15:41:16.241" v="2428" actId="26606"/>
          <ac:spMkLst>
            <pc:docMk/>
            <pc:sldMk cId="3602521212" sldId="1415"/>
            <ac:spMk id="36" creationId="{38FAA1A1-D861-433F-88FA-1E9D6FD31D11}"/>
          </ac:spMkLst>
        </pc:spChg>
        <pc:spChg chg="add">
          <ac:chgData name="Gemma Smith (Neurorehab)" userId="af536e1d-1ee3-4883-be75-f14fb683545d" providerId="ADAL" clId="{3C76AD90-3BBC-4F44-95FD-E5855B0ED605}" dt="2026-03-03T15:41:16.241" v="2428" actId="26606"/>
          <ac:spMkLst>
            <pc:docMk/>
            <pc:sldMk cId="3602521212" sldId="1415"/>
            <ac:spMk id="38" creationId="{8D71EDA1-87BF-4D5D-AB79-F346FD19278A}"/>
          </ac:spMkLst>
        </pc:spChg>
        <pc:picChg chg="ord">
          <ac:chgData name="Gemma Smith (Neurorehab)" userId="af536e1d-1ee3-4883-be75-f14fb683545d" providerId="ADAL" clId="{3C76AD90-3BBC-4F44-95FD-E5855B0ED605}" dt="2026-03-03T11:47:15.245" v="457" actId="26606"/>
          <ac:picMkLst>
            <pc:docMk/>
            <pc:sldMk cId="3602521212" sldId="1415"/>
            <ac:picMk id="4" creationId="{CDE3BF3C-DCF2-9916-D363-0BFBA0A28660}"/>
          </ac:picMkLst>
        </pc:picChg>
      </pc:sldChg>
      <pc:sldChg chg="addSp delSp modSp add mod setBg delDesignElem">
        <pc:chgData name="Gemma Smith (Neurorehab)" userId="af536e1d-1ee3-4883-be75-f14fb683545d" providerId="ADAL" clId="{3C76AD90-3BBC-4F44-95FD-E5855B0ED605}" dt="2026-03-03T15:42:01.131" v="2429" actId="26606"/>
        <pc:sldMkLst>
          <pc:docMk/>
          <pc:sldMk cId="1265513815" sldId="1416"/>
        </pc:sldMkLst>
        <pc:spChg chg="mod">
          <ac:chgData name="Gemma Smith (Neurorehab)" userId="af536e1d-1ee3-4883-be75-f14fb683545d" providerId="ADAL" clId="{3C76AD90-3BBC-4F44-95FD-E5855B0ED605}" dt="2026-03-03T15:42:01.131" v="2429" actId="26606"/>
          <ac:spMkLst>
            <pc:docMk/>
            <pc:sldMk cId="1265513815" sldId="1416"/>
            <ac:spMk id="5" creationId="{DAE6E4D1-E389-22BF-B9DA-9F8C9EC50019}"/>
          </ac:spMkLst>
        </pc:spChg>
        <pc:spChg chg="add">
          <ac:chgData name="Gemma Smith (Neurorehab)" userId="af536e1d-1ee3-4883-be75-f14fb683545d" providerId="ADAL" clId="{3C76AD90-3BBC-4F44-95FD-E5855B0ED605}" dt="2026-03-03T15:42:01.131" v="2429" actId="26606"/>
          <ac:spMkLst>
            <pc:docMk/>
            <pc:sldMk cId="1265513815" sldId="1416"/>
            <ac:spMk id="16" creationId="{09588DA8-065E-4F6F-8EFD-43104AB2E0CF}"/>
          </ac:spMkLst>
        </pc:spChg>
        <pc:spChg chg="add">
          <ac:chgData name="Gemma Smith (Neurorehab)" userId="af536e1d-1ee3-4883-be75-f14fb683545d" providerId="ADAL" clId="{3C76AD90-3BBC-4F44-95FD-E5855B0ED605}" dt="2026-03-03T15:42:01.131" v="2429" actId="26606"/>
          <ac:spMkLst>
            <pc:docMk/>
            <pc:sldMk cId="1265513815" sldId="1416"/>
            <ac:spMk id="18" creationId="{C4285719-470E-454C-AF62-8323075F1F5B}"/>
          </ac:spMkLst>
        </pc:spChg>
        <pc:spChg chg="add">
          <ac:chgData name="Gemma Smith (Neurorehab)" userId="af536e1d-1ee3-4883-be75-f14fb683545d" providerId="ADAL" clId="{3C76AD90-3BBC-4F44-95FD-E5855B0ED605}" dt="2026-03-03T15:42:01.131" v="2429" actId="26606"/>
          <ac:spMkLst>
            <pc:docMk/>
            <pc:sldMk cId="1265513815" sldId="1416"/>
            <ac:spMk id="23" creationId="{CD9FE4EF-C4D8-49A0-B2FF-81D8DB7D8A24}"/>
          </ac:spMkLst>
        </pc:spChg>
        <pc:spChg chg="add">
          <ac:chgData name="Gemma Smith (Neurorehab)" userId="af536e1d-1ee3-4883-be75-f14fb683545d" providerId="ADAL" clId="{3C76AD90-3BBC-4F44-95FD-E5855B0ED605}" dt="2026-03-03T15:42:01.131" v="2429" actId="26606"/>
          <ac:spMkLst>
            <pc:docMk/>
            <pc:sldMk cId="1265513815" sldId="1416"/>
            <ac:spMk id="25" creationId="{4300840D-0A0B-4512-BACA-B439D5B9C57C}"/>
          </ac:spMkLst>
        </pc:spChg>
        <pc:spChg chg="add">
          <ac:chgData name="Gemma Smith (Neurorehab)" userId="af536e1d-1ee3-4883-be75-f14fb683545d" providerId="ADAL" clId="{3C76AD90-3BBC-4F44-95FD-E5855B0ED605}" dt="2026-03-03T15:42:01.131" v="2429" actId="26606"/>
          <ac:spMkLst>
            <pc:docMk/>
            <pc:sldMk cId="1265513815" sldId="1416"/>
            <ac:spMk id="27" creationId="{D2B78728-A580-49A7-84F9-6EF6F583ADE0}"/>
          </ac:spMkLst>
        </pc:spChg>
        <pc:spChg chg="add">
          <ac:chgData name="Gemma Smith (Neurorehab)" userId="af536e1d-1ee3-4883-be75-f14fb683545d" providerId="ADAL" clId="{3C76AD90-3BBC-4F44-95FD-E5855B0ED605}" dt="2026-03-03T15:42:01.131" v="2429" actId="26606"/>
          <ac:spMkLst>
            <pc:docMk/>
            <pc:sldMk cId="1265513815" sldId="1416"/>
            <ac:spMk id="29" creationId="{38FAA1A1-D861-433F-88FA-1E9D6FD31D11}"/>
          </ac:spMkLst>
        </pc:spChg>
      </pc:sldChg>
      <pc:sldChg chg="new del">
        <pc:chgData name="Gemma Smith (Neurorehab)" userId="af536e1d-1ee3-4883-be75-f14fb683545d" providerId="ADAL" clId="{3C76AD90-3BBC-4F44-95FD-E5855B0ED605}" dt="2026-03-03T11:52:54.182" v="468" actId="47"/>
        <pc:sldMkLst>
          <pc:docMk/>
          <pc:sldMk cId="2023770611" sldId="1417"/>
        </pc:sldMkLst>
      </pc:sldChg>
      <pc:sldChg chg="addSp delSp modSp new mod setBg">
        <pc:chgData name="Gemma Smith (Neurorehab)" userId="af536e1d-1ee3-4883-be75-f14fb683545d" providerId="ADAL" clId="{3C76AD90-3BBC-4F44-95FD-E5855B0ED605}" dt="2026-03-03T15:40:54.164" v="2424" actId="26606"/>
        <pc:sldMkLst>
          <pc:docMk/>
          <pc:sldMk cId="2150272810" sldId="1417"/>
        </pc:sldMkLst>
        <pc:spChg chg="add del mod">
          <ac:chgData name="Gemma Smith (Neurorehab)" userId="af536e1d-1ee3-4883-be75-f14fb683545d" providerId="ADAL" clId="{3C76AD90-3BBC-4F44-95FD-E5855B0ED605}" dt="2026-03-03T15:40:54.164" v="2424" actId="26606"/>
          <ac:spMkLst>
            <pc:docMk/>
            <pc:sldMk cId="2150272810" sldId="1417"/>
            <ac:spMk id="2" creationId="{4CF7D03D-8034-F49A-DCAA-88F4DBACA065}"/>
          </ac:spMkLst>
        </pc:spChg>
        <pc:spChg chg="add">
          <ac:chgData name="Gemma Smith (Neurorehab)" userId="af536e1d-1ee3-4883-be75-f14fb683545d" providerId="ADAL" clId="{3C76AD90-3BBC-4F44-95FD-E5855B0ED605}" dt="2026-03-03T15:40:54.164" v="2424" actId="26606"/>
          <ac:spMkLst>
            <pc:docMk/>
            <pc:sldMk cId="2150272810" sldId="1417"/>
            <ac:spMk id="33" creationId="{BACC6370-2D7E-4714-9D71-7542949D7D5D}"/>
          </ac:spMkLst>
        </pc:spChg>
        <pc:spChg chg="add">
          <ac:chgData name="Gemma Smith (Neurorehab)" userId="af536e1d-1ee3-4883-be75-f14fb683545d" providerId="ADAL" clId="{3C76AD90-3BBC-4F44-95FD-E5855B0ED605}" dt="2026-03-03T15:40:54.164" v="2424" actId="26606"/>
          <ac:spMkLst>
            <pc:docMk/>
            <pc:sldMk cId="2150272810" sldId="1417"/>
            <ac:spMk id="34" creationId="{256B2C21-A230-48C0-8DF1-C46611373C44}"/>
          </ac:spMkLst>
        </pc:spChg>
        <pc:spChg chg="add">
          <ac:chgData name="Gemma Smith (Neurorehab)" userId="af536e1d-1ee3-4883-be75-f14fb683545d" providerId="ADAL" clId="{3C76AD90-3BBC-4F44-95FD-E5855B0ED605}" dt="2026-03-03T15:40:54.164" v="2424" actId="26606"/>
          <ac:spMkLst>
            <pc:docMk/>
            <pc:sldMk cId="2150272810" sldId="1417"/>
            <ac:spMk id="35" creationId="{3847E18C-932D-4C95-AABA-FEC7C9499AD7}"/>
          </ac:spMkLst>
        </pc:spChg>
        <pc:spChg chg="add">
          <ac:chgData name="Gemma Smith (Neurorehab)" userId="af536e1d-1ee3-4883-be75-f14fb683545d" providerId="ADAL" clId="{3C76AD90-3BBC-4F44-95FD-E5855B0ED605}" dt="2026-03-03T15:40:54.164" v="2424" actId="26606"/>
          <ac:spMkLst>
            <pc:docMk/>
            <pc:sldMk cId="2150272810" sldId="1417"/>
            <ac:spMk id="36" creationId="{3150CB11-0C61-439E-910F-5787759E72A0}"/>
          </ac:spMkLst>
        </pc:spChg>
        <pc:spChg chg="add">
          <ac:chgData name="Gemma Smith (Neurorehab)" userId="af536e1d-1ee3-4883-be75-f14fb683545d" providerId="ADAL" clId="{3C76AD90-3BBC-4F44-95FD-E5855B0ED605}" dt="2026-03-03T15:40:54.164" v="2424" actId="26606"/>
          <ac:spMkLst>
            <pc:docMk/>
            <pc:sldMk cId="2150272810" sldId="1417"/>
            <ac:spMk id="37" creationId="{43F8A58B-5155-44CE-A5FF-7647B47D0A7A}"/>
          </ac:spMkLst>
        </pc:spChg>
        <pc:spChg chg="add">
          <ac:chgData name="Gemma Smith (Neurorehab)" userId="af536e1d-1ee3-4883-be75-f14fb683545d" providerId="ADAL" clId="{3C76AD90-3BBC-4F44-95FD-E5855B0ED605}" dt="2026-03-03T15:40:54.164" v="2424" actId="26606"/>
          <ac:spMkLst>
            <pc:docMk/>
            <pc:sldMk cId="2150272810" sldId="1417"/>
            <ac:spMk id="38" creationId="{443F2ACA-E6D6-4028-82DD-F03C262D5DE6}"/>
          </ac:spMkLst>
        </pc:spChg>
        <pc:graphicFrameChg chg="add mod ord modGraphic">
          <ac:chgData name="Gemma Smith (Neurorehab)" userId="af536e1d-1ee3-4883-be75-f14fb683545d" providerId="ADAL" clId="{3C76AD90-3BBC-4F44-95FD-E5855B0ED605}" dt="2026-03-03T15:40:54.164" v="2424" actId="26606"/>
          <ac:graphicFrameMkLst>
            <pc:docMk/>
            <pc:sldMk cId="2150272810" sldId="1417"/>
            <ac:graphicFrameMk id="7" creationId="{469BBE39-DCEE-0479-C9AD-68A5A5632CC4}"/>
          </ac:graphicFrameMkLst>
        </pc:graphicFrameChg>
        <pc:picChg chg="add mod">
          <ac:chgData name="Gemma Smith (Neurorehab)" userId="af536e1d-1ee3-4883-be75-f14fb683545d" providerId="ADAL" clId="{3C76AD90-3BBC-4F44-95FD-E5855B0ED605}" dt="2026-03-03T11:53:04.053" v="470"/>
          <ac:picMkLst>
            <pc:docMk/>
            <pc:sldMk cId="2150272810" sldId="1417"/>
            <ac:picMk id="4" creationId="{E6238C36-1570-6C72-E636-F79352A91C0A}"/>
          </ac:picMkLst>
        </pc:picChg>
      </pc:sldChg>
      <pc:sldChg chg="addSp modSp add mod setBg">
        <pc:chgData name="Gemma Smith (Neurorehab)" userId="af536e1d-1ee3-4883-be75-f14fb683545d" providerId="ADAL" clId="{3C76AD90-3BBC-4F44-95FD-E5855B0ED605}" dt="2026-03-03T15:41:04.399" v="2425" actId="26606"/>
        <pc:sldMkLst>
          <pc:docMk/>
          <pc:sldMk cId="1742372453" sldId="1418"/>
        </pc:sldMkLst>
        <pc:spChg chg="mod">
          <ac:chgData name="Gemma Smith (Neurorehab)" userId="af536e1d-1ee3-4883-be75-f14fb683545d" providerId="ADAL" clId="{3C76AD90-3BBC-4F44-95FD-E5855B0ED605}" dt="2026-03-03T15:41:04.399" v="2425" actId="26606"/>
          <ac:spMkLst>
            <pc:docMk/>
            <pc:sldMk cId="1742372453" sldId="1418"/>
            <ac:spMk id="2" creationId="{CCE7A66B-A0E2-2EBD-9F2A-CA35787F997D}"/>
          </ac:spMkLst>
        </pc:spChg>
        <pc:spChg chg="add">
          <ac:chgData name="Gemma Smith (Neurorehab)" userId="af536e1d-1ee3-4883-be75-f14fb683545d" providerId="ADAL" clId="{3C76AD90-3BBC-4F44-95FD-E5855B0ED605}" dt="2026-03-03T15:41:04.399" v="2425" actId="26606"/>
          <ac:spMkLst>
            <pc:docMk/>
            <pc:sldMk cId="1742372453" sldId="1418"/>
            <ac:spMk id="12" creationId="{BACC6370-2D7E-4714-9D71-7542949D7D5D}"/>
          </ac:spMkLst>
        </pc:spChg>
        <pc:spChg chg="add">
          <ac:chgData name="Gemma Smith (Neurorehab)" userId="af536e1d-1ee3-4883-be75-f14fb683545d" providerId="ADAL" clId="{3C76AD90-3BBC-4F44-95FD-E5855B0ED605}" dt="2026-03-03T15:41:04.399" v="2425" actId="26606"/>
          <ac:spMkLst>
            <pc:docMk/>
            <pc:sldMk cId="1742372453" sldId="1418"/>
            <ac:spMk id="14" creationId="{256B2C21-A230-48C0-8DF1-C46611373C44}"/>
          </ac:spMkLst>
        </pc:spChg>
        <pc:spChg chg="add">
          <ac:chgData name="Gemma Smith (Neurorehab)" userId="af536e1d-1ee3-4883-be75-f14fb683545d" providerId="ADAL" clId="{3C76AD90-3BBC-4F44-95FD-E5855B0ED605}" dt="2026-03-03T15:41:04.399" v="2425" actId="26606"/>
          <ac:spMkLst>
            <pc:docMk/>
            <pc:sldMk cId="1742372453" sldId="1418"/>
            <ac:spMk id="16" creationId="{3847E18C-932D-4C95-AABA-FEC7C9499AD7}"/>
          </ac:spMkLst>
        </pc:spChg>
        <pc:spChg chg="add">
          <ac:chgData name="Gemma Smith (Neurorehab)" userId="af536e1d-1ee3-4883-be75-f14fb683545d" providerId="ADAL" clId="{3C76AD90-3BBC-4F44-95FD-E5855B0ED605}" dt="2026-03-03T15:41:04.399" v="2425" actId="26606"/>
          <ac:spMkLst>
            <pc:docMk/>
            <pc:sldMk cId="1742372453" sldId="1418"/>
            <ac:spMk id="18" creationId="{3150CB11-0C61-439E-910F-5787759E72A0}"/>
          </ac:spMkLst>
        </pc:spChg>
        <pc:spChg chg="add">
          <ac:chgData name="Gemma Smith (Neurorehab)" userId="af536e1d-1ee3-4883-be75-f14fb683545d" providerId="ADAL" clId="{3C76AD90-3BBC-4F44-95FD-E5855B0ED605}" dt="2026-03-03T15:41:04.399" v="2425" actId="26606"/>
          <ac:spMkLst>
            <pc:docMk/>
            <pc:sldMk cId="1742372453" sldId="1418"/>
            <ac:spMk id="20" creationId="{43F8A58B-5155-44CE-A5FF-7647B47D0A7A}"/>
          </ac:spMkLst>
        </pc:spChg>
        <pc:spChg chg="add">
          <ac:chgData name="Gemma Smith (Neurorehab)" userId="af536e1d-1ee3-4883-be75-f14fb683545d" providerId="ADAL" clId="{3C76AD90-3BBC-4F44-95FD-E5855B0ED605}" dt="2026-03-03T15:41:04.399" v="2425" actId="26606"/>
          <ac:spMkLst>
            <pc:docMk/>
            <pc:sldMk cId="1742372453" sldId="1418"/>
            <ac:spMk id="22" creationId="{443F2ACA-E6D6-4028-82DD-F03C262D5DE6}"/>
          </ac:spMkLst>
        </pc:spChg>
        <pc:graphicFrameChg chg="mod ord modGraphic">
          <ac:chgData name="Gemma Smith (Neurorehab)" userId="af536e1d-1ee3-4883-be75-f14fb683545d" providerId="ADAL" clId="{3C76AD90-3BBC-4F44-95FD-E5855B0ED605}" dt="2026-03-03T15:41:04.399" v="2425" actId="26606"/>
          <ac:graphicFrameMkLst>
            <pc:docMk/>
            <pc:sldMk cId="1742372453" sldId="1418"/>
            <ac:graphicFrameMk id="7" creationId="{EA9D568C-5467-F340-455C-CD2196026303}"/>
          </ac:graphicFrameMkLst>
        </pc:graphicFrameChg>
      </pc:sldChg>
      <pc:sldChg chg="addSp modSp add mod setBg">
        <pc:chgData name="Gemma Smith (Neurorehab)" userId="af536e1d-1ee3-4883-be75-f14fb683545d" providerId="ADAL" clId="{3C76AD90-3BBC-4F44-95FD-E5855B0ED605}" dt="2026-03-03T15:41:08.020" v="2426" actId="26606"/>
        <pc:sldMkLst>
          <pc:docMk/>
          <pc:sldMk cId="2119211466" sldId="1419"/>
        </pc:sldMkLst>
        <pc:spChg chg="mod">
          <ac:chgData name="Gemma Smith (Neurorehab)" userId="af536e1d-1ee3-4883-be75-f14fb683545d" providerId="ADAL" clId="{3C76AD90-3BBC-4F44-95FD-E5855B0ED605}" dt="2026-03-03T15:41:08.020" v="2426" actId="26606"/>
          <ac:spMkLst>
            <pc:docMk/>
            <pc:sldMk cId="2119211466" sldId="1419"/>
            <ac:spMk id="2" creationId="{80AA96D2-F5AB-F341-0BEB-33943C79E9B3}"/>
          </ac:spMkLst>
        </pc:spChg>
        <pc:spChg chg="add">
          <ac:chgData name="Gemma Smith (Neurorehab)" userId="af536e1d-1ee3-4883-be75-f14fb683545d" providerId="ADAL" clId="{3C76AD90-3BBC-4F44-95FD-E5855B0ED605}" dt="2026-03-03T15:41:08.020" v="2426" actId="26606"/>
          <ac:spMkLst>
            <pc:docMk/>
            <pc:sldMk cId="2119211466" sldId="1419"/>
            <ac:spMk id="12" creationId="{BACC6370-2D7E-4714-9D71-7542949D7D5D}"/>
          </ac:spMkLst>
        </pc:spChg>
        <pc:spChg chg="add">
          <ac:chgData name="Gemma Smith (Neurorehab)" userId="af536e1d-1ee3-4883-be75-f14fb683545d" providerId="ADAL" clId="{3C76AD90-3BBC-4F44-95FD-E5855B0ED605}" dt="2026-03-03T15:41:08.020" v="2426" actId="26606"/>
          <ac:spMkLst>
            <pc:docMk/>
            <pc:sldMk cId="2119211466" sldId="1419"/>
            <ac:spMk id="14" creationId="{256B2C21-A230-48C0-8DF1-C46611373C44}"/>
          </ac:spMkLst>
        </pc:spChg>
        <pc:spChg chg="add">
          <ac:chgData name="Gemma Smith (Neurorehab)" userId="af536e1d-1ee3-4883-be75-f14fb683545d" providerId="ADAL" clId="{3C76AD90-3BBC-4F44-95FD-E5855B0ED605}" dt="2026-03-03T15:41:08.020" v="2426" actId="26606"/>
          <ac:spMkLst>
            <pc:docMk/>
            <pc:sldMk cId="2119211466" sldId="1419"/>
            <ac:spMk id="16" creationId="{3847E18C-932D-4C95-AABA-FEC7C9499AD7}"/>
          </ac:spMkLst>
        </pc:spChg>
        <pc:spChg chg="add">
          <ac:chgData name="Gemma Smith (Neurorehab)" userId="af536e1d-1ee3-4883-be75-f14fb683545d" providerId="ADAL" clId="{3C76AD90-3BBC-4F44-95FD-E5855B0ED605}" dt="2026-03-03T15:41:08.020" v="2426" actId="26606"/>
          <ac:spMkLst>
            <pc:docMk/>
            <pc:sldMk cId="2119211466" sldId="1419"/>
            <ac:spMk id="18" creationId="{3150CB11-0C61-439E-910F-5787759E72A0}"/>
          </ac:spMkLst>
        </pc:spChg>
        <pc:spChg chg="add">
          <ac:chgData name="Gemma Smith (Neurorehab)" userId="af536e1d-1ee3-4883-be75-f14fb683545d" providerId="ADAL" clId="{3C76AD90-3BBC-4F44-95FD-E5855B0ED605}" dt="2026-03-03T15:41:08.020" v="2426" actId="26606"/>
          <ac:spMkLst>
            <pc:docMk/>
            <pc:sldMk cId="2119211466" sldId="1419"/>
            <ac:spMk id="20" creationId="{43F8A58B-5155-44CE-A5FF-7647B47D0A7A}"/>
          </ac:spMkLst>
        </pc:spChg>
        <pc:spChg chg="add">
          <ac:chgData name="Gemma Smith (Neurorehab)" userId="af536e1d-1ee3-4883-be75-f14fb683545d" providerId="ADAL" clId="{3C76AD90-3BBC-4F44-95FD-E5855B0ED605}" dt="2026-03-03T15:41:08.020" v="2426" actId="26606"/>
          <ac:spMkLst>
            <pc:docMk/>
            <pc:sldMk cId="2119211466" sldId="1419"/>
            <ac:spMk id="22" creationId="{443F2ACA-E6D6-4028-82DD-F03C262D5DE6}"/>
          </ac:spMkLst>
        </pc:spChg>
        <pc:graphicFrameChg chg="mod ord modGraphic">
          <ac:chgData name="Gemma Smith (Neurorehab)" userId="af536e1d-1ee3-4883-be75-f14fb683545d" providerId="ADAL" clId="{3C76AD90-3BBC-4F44-95FD-E5855B0ED605}" dt="2026-03-03T15:41:08.020" v="2426" actId="26606"/>
          <ac:graphicFrameMkLst>
            <pc:docMk/>
            <pc:sldMk cId="2119211466" sldId="1419"/>
            <ac:graphicFrameMk id="7" creationId="{2630648A-7B27-AB25-2F51-ACE191F49B93}"/>
          </ac:graphicFrameMkLst>
        </pc:graphicFrameChg>
      </pc:sldChg>
      <pc:sldChg chg="addSp modSp add mod setBg">
        <pc:chgData name="Gemma Smith (Neurorehab)" userId="af536e1d-1ee3-4883-be75-f14fb683545d" providerId="ADAL" clId="{3C76AD90-3BBC-4F44-95FD-E5855B0ED605}" dt="2026-03-03T15:41:10.492" v="2427" actId="26606"/>
        <pc:sldMkLst>
          <pc:docMk/>
          <pc:sldMk cId="2025438122" sldId="1420"/>
        </pc:sldMkLst>
        <pc:spChg chg="mod">
          <ac:chgData name="Gemma Smith (Neurorehab)" userId="af536e1d-1ee3-4883-be75-f14fb683545d" providerId="ADAL" clId="{3C76AD90-3BBC-4F44-95FD-E5855B0ED605}" dt="2026-03-03T15:41:10.492" v="2427" actId="26606"/>
          <ac:spMkLst>
            <pc:docMk/>
            <pc:sldMk cId="2025438122" sldId="1420"/>
            <ac:spMk id="2" creationId="{CBDF392B-7090-7B39-B7FB-D360AFE40C80}"/>
          </ac:spMkLst>
        </pc:spChg>
        <pc:spChg chg="add">
          <ac:chgData name="Gemma Smith (Neurorehab)" userId="af536e1d-1ee3-4883-be75-f14fb683545d" providerId="ADAL" clId="{3C76AD90-3BBC-4F44-95FD-E5855B0ED605}" dt="2026-03-03T15:41:10.492" v="2427" actId="26606"/>
          <ac:spMkLst>
            <pc:docMk/>
            <pc:sldMk cId="2025438122" sldId="1420"/>
            <ac:spMk id="12" creationId="{BACC6370-2D7E-4714-9D71-7542949D7D5D}"/>
          </ac:spMkLst>
        </pc:spChg>
        <pc:spChg chg="add">
          <ac:chgData name="Gemma Smith (Neurorehab)" userId="af536e1d-1ee3-4883-be75-f14fb683545d" providerId="ADAL" clId="{3C76AD90-3BBC-4F44-95FD-E5855B0ED605}" dt="2026-03-03T15:41:10.492" v="2427" actId="26606"/>
          <ac:spMkLst>
            <pc:docMk/>
            <pc:sldMk cId="2025438122" sldId="1420"/>
            <ac:spMk id="14" creationId="{256B2C21-A230-48C0-8DF1-C46611373C44}"/>
          </ac:spMkLst>
        </pc:spChg>
        <pc:spChg chg="add">
          <ac:chgData name="Gemma Smith (Neurorehab)" userId="af536e1d-1ee3-4883-be75-f14fb683545d" providerId="ADAL" clId="{3C76AD90-3BBC-4F44-95FD-E5855B0ED605}" dt="2026-03-03T15:41:10.492" v="2427" actId="26606"/>
          <ac:spMkLst>
            <pc:docMk/>
            <pc:sldMk cId="2025438122" sldId="1420"/>
            <ac:spMk id="16" creationId="{3847E18C-932D-4C95-AABA-FEC7C9499AD7}"/>
          </ac:spMkLst>
        </pc:spChg>
        <pc:spChg chg="add">
          <ac:chgData name="Gemma Smith (Neurorehab)" userId="af536e1d-1ee3-4883-be75-f14fb683545d" providerId="ADAL" clId="{3C76AD90-3BBC-4F44-95FD-E5855B0ED605}" dt="2026-03-03T15:41:10.492" v="2427" actId="26606"/>
          <ac:spMkLst>
            <pc:docMk/>
            <pc:sldMk cId="2025438122" sldId="1420"/>
            <ac:spMk id="18" creationId="{3150CB11-0C61-439E-910F-5787759E72A0}"/>
          </ac:spMkLst>
        </pc:spChg>
        <pc:spChg chg="add">
          <ac:chgData name="Gemma Smith (Neurorehab)" userId="af536e1d-1ee3-4883-be75-f14fb683545d" providerId="ADAL" clId="{3C76AD90-3BBC-4F44-95FD-E5855B0ED605}" dt="2026-03-03T15:41:10.492" v="2427" actId="26606"/>
          <ac:spMkLst>
            <pc:docMk/>
            <pc:sldMk cId="2025438122" sldId="1420"/>
            <ac:spMk id="20" creationId="{43F8A58B-5155-44CE-A5FF-7647B47D0A7A}"/>
          </ac:spMkLst>
        </pc:spChg>
        <pc:spChg chg="add">
          <ac:chgData name="Gemma Smith (Neurorehab)" userId="af536e1d-1ee3-4883-be75-f14fb683545d" providerId="ADAL" clId="{3C76AD90-3BBC-4F44-95FD-E5855B0ED605}" dt="2026-03-03T15:41:10.492" v="2427" actId="26606"/>
          <ac:spMkLst>
            <pc:docMk/>
            <pc:sldMk cId="2025438122" sldId="1420"/>
            <ac:spMk id="22" creationId="{443F2ACA-E6D6-4028-82DD-F03C262D5DE6}"/>
          </ac:spMkLst>
        </pc:spChg>
        <pc:graphicFrameChg chg="mod ord modGraphic">
          <ac:chgData name="Gemma Smith (Neurorehab)" userId="af536e1d-1ee3-4883-be75-f14fb683545d" providerId="ADAL" clId="{3C76AD90-3BBC-4F44-95FD-E5855B0ED605}" dt="2026-03-03T15:41:10.492" v="2427" actId="26606"/>
          <ac:graphicFrameMkLst>
            <pc:docMk/>
            <pc:sldMk cId="2025438122" sldId="1420"/>
            <ac:graphicFrameMk id="7" creationId="{54E5EAA2-9D34-39A7-E42C-A217478089AE}"/>
          </ac:graphicFrameMkLst>
        </pc:graphicFrameChg>
      </pc:sldChg>
      <pc:sldChg chg="addSp modSp add mod setBg">
        <pc:chgData name="Gemma Smith (Neurorehab)" userId="af536e1d-1ee3-4883-be75-f14fb683545d" providerId="ADAL" clId="{3C76AD90-3BBC-4F44-95FD-E5855B0ED605}" dt="2026-03-03T15:42:04.743" v="2430" actId="26606"/>
        <pc:sldMkLst>
          <pc:docMk/>
          <pc:sldMk cId="3329865644" sldId="1421"/>
        </pc:sldMkLst>
        <pc:spChg chg="mod">
          <ac:chgData name="Gemma Smith (Neurorehab)" userId="af536e1d-1ee3-4883-be75-f14fb683545d" providerId="ADAL" clId="{3C76AD90-3BBC-4F44-95FD-E5855B0ED605}" dt="2026-03-03T15:42:04.743" v="2430" actId="26606"/>
          <ac:spMkLst>
            <pc:docMk/>
            <pc:sldMk cId="3329865644" sldId="1421"/>
            <ac:spMk id="2" creationId="{824EE3E1-E2A1-2F71-1706-47F7A834D924}"/>
          </ac:spMkLst>
        </pc:spChg>
        <pc:spChg chg="add">
          <ac:chgData name="Gemma Smith (Neurorehab)" userId="af536e1d-1ee3-4883-be75-f14fb683545d" providerId="ADAL" clId="{3C76AD90-3BBC-4F44-95FD-E5855B0ED605}" dt="2026-03-03T15:42:04.743" v="2430" actId="26606"/>
          <ac:spMkLst>
            <pc:docMk/>
            <pc:sldMk cId="3329865644" sldId="1421"/>
            <ac:spMk id="12" creationId="{BACC6370-2D7E-4714-9D71-7542949D7D5D}"/>
          </ac:spMkLst>
        </pc:spChg>
        <pc:spChg chg="add">
          <ac:chgData name="Gemma Smith (Neurorehab)" userId="af536e1d-1ee3-4883-be75-f14fb683545d" providerId="ADAL" clId="{3C76AD90-3BBC-4F44-95FD-E5855B0ED605}" dt="2026-03-03T15:42:04.743" v="2430" actId="26606"/>
          <ac:spMkLst>
            <pc:docMk/>
            <pc:sldMk cId="3329865644" sldId="1421"/>
            <ac:spMk id="14" creationId="{256B2C21-A230-48C0-8DF1-C46611373C44}"/>
          </ac:spMkLst>
        </pc:spChg>
        <pc:spChg chg="add">
          <ac:chgData name="Gemma Smith (Neurorehab)" userId="af536e1d-1ee3-4883-be75-f14fb683545d" providerId="ADAL" clId="{3C76AD90-3BBC-4F44-95FD-E5855B0ED605}" dt="2026-03-03T15:42:04.743" v="2430" actId="26606"/>
          <ac:spMkLst>
            <pc:docMk/>
            <pc:sldMk cId="3329865644" sldId="1421"/>
            <ac:spMk id="16" creationId="{3847E18C-932D-4C95-AABA-FEC7C9499AD7}"/>
          </ac:spMkLst>
        </pc:spChg>
        <pc:spChg chg="add">
          <ac:chgData name="Gemma Smith (Neurorehab)" userId="af536e1d-1ee3-4883-be75-f14fb683545d" providerId="ADAL" clId="{3C76AD90-3BBC-4F44-95FD-E5855B0ED605}" dt="2026-03-03T15:42:04.743" v="2430" actId="26606"/>
          <ac:spMkLst>
            <pc:docMk/>
            <pc:sldMk cId="3329865644" sldId="1421"/>
            <ac:spMk id="18" creationId="{3150CB11-0C61-439E-910F-5787759E72A0}"/>
          </ac:spMkLst>
        </pc:spChg>
        <pc:spChg chg="add">
          <ac:chgData name="Gemma Smith (Neurorehab)" userId="af536e1d-1ee3-4883-be75-f14fb683545d" providerId="ADAL" clId="{3C76AD90-3BBC-4F44-95FD-E5855B0ED605}" dt="2026-03-03T15:42:04.743" v="2430" actId="26606"/>
          <ac:spMkLst>
            <pc:docMk/>
            <pc:sldMk cId="3329865644" sldId="1421"/>
            <ac:spMk id="20" creationId="{43F8A58B-5155-44CE-A5FF-7647B47D0A7A}"/>
          </ac:spMkLst>
        </pc:spChg>
        <pc:spChg chg="add">
          <ac:chgData name="Gemma Smith (Neurorehab)" userId="af536e1d-1ee3-4883-be75-f14fb683545d" providerId="ADAL" clId="{3C76AD90-3BBC-4F44-95FD-E5855B0ED605}" dt="2026-03-03T15:42:04.743" v="2430" actId="26606"/>
          <ac:spMkLst>
            <pc:docMk/>
            <pc:sldMk cId="3329865644" sldId="1421"/>
            <ac:spMk id="22" creationId="{443F2ACA-E6D6-4028-82DD-F03C262D5DE6}"/>
          </ac:spMkLst>
        </pc:spChg>
        <pc:graphicFrameChg chg="mod ord modGraphic">
          <ac:chgData name="Gemma Smith (Neurorehab)" userId="af536e1d-1ee3-4883-be75-f14fb683545d" providerId="ADAL" clId="{3C76AD90-3BBC-4F44-95FD-E5855B0ED605}" dt="2026-03-03T15:42:04.743" v="2430" actId="26606"/>
          <ac:graphicFrameMkLst>
            <pc:docMk/>
            <pc:sldMk cId="3329865644" sldId="1421"/>
            <ac:graphicFrameMk id="7" creationId="{7139159A-1C86-4216-E28C-D153C8999D79}"/>
          </ac:graphicFrameMkLst>
        </pc:graphicFrameChg>
      </pc:sldChg>
      <pc:sldChg chg="addSp delSp modSp add mod setBg">
        <pc:chgData name="Gemma Smith (Neurorehab)" userId="af536e1d-1ee3-4883-be75-f14fb683545d" providerId="ADAL" clId="{3C76AD90-3BBC-4F44-95FD-E5855B0ED605}" dt="2026-03-16T20:07:09.437" v="2448" actId="255"/>
        <pc:sldMkLst>
          <pc:docMk/>
          <pc:sldMk cId="40387926" sldId="1422"/>
        </pc:sldMkLst>
        <pc:spChg chg="mod">
          <ac:chgData name="Gemma Smith (Neurorehab)" userId="af536e1d-1ee3-4883-be75-f14fb683545d" providerId="ADAL" clId="{3C76AD90-3BBC-4F44-95FD-E5855B0ED605}" dt="2026-03-03T15:42:10.523" v="2433" actId="26606"/>
          <ac:spMkLst>
            <pc:docMk/>
            <pc:sldMk cId="40387926" sldId="1422"/>
            <ac:spMk id="2" creationId="{CCDC4904-220D-DBF9-A399-4105FA74BDC7}"/>
          </ac:spMkLst>
        </pc:spChg>
        <pc:spChg chg="add">
          <ac:chgData name="Gemma Smith (Neurorehab)" userId="af536e1d-1ee3-4883-be75-f14fb683545d" providerId="ADAL" clId="{3C76AD90-3BBC-4F44-95FD-E5855B0ED605}" dt="2026-03-03T15:42:10.523" v="2433" actId="26606"/>
          <ac:spMkLst>
            <pc:docMk/>
            <pc:sldMk cId="40387926" sldId="1422"/>
            <ac:spMk id="24" creationId="{BACC6370-2D7E-4714-9D71-7542949D7D5D}"/>
          </ac:spMkLst>
        </pc:spChg>
        <pc:spChg chg="add">
          <ac:chgData name="Gemma Smith (Neurorehab)" userId="af536e1d-1ee3-4883-be75-f14fb683545d" providerId="ADAL" clId="{3C76AD90-3BBC-4F44-95FD-E5855B0ED605}" dt="2026-03-03T15:42:10.523" v="2433" actId="26606"/>
          <ac:spMkLst>
            <pc:docMk/>
            <pc:sldMk cId="40387926" sldId="1422"/>
            <ac:spMk id="25" creationId="{256B2C21-A230-48C0-8DF1-C46611373C44}"/>
          </ac:spMkLst>
        </pc:spChg>
        <pc:spChg chg="add">
          <ac:chgData name="Gemma Smith (Neurorehab)" userId="af536e1d-1ee3-4883-be75-f14fb683545d" providerId="ADAL" clId="{3C76AD90-3BBC-4F44-95FD-E5855B0ED605}" dt="2026-03-03T15:42:10.523" v="2433" actId="26606"/>
          <ac:spMkLst>
            <pc:docMk/>
            <pc:sldMk cId="40387926" sldId="1422"/>
            <ac:spMk id="26" creationId="{3847E18C-932D-4C95-AABA-FEC7C9499AD7}"/>
          </ac:spMkLst>
        </pc:spChg>
        <pc:spChg chg="add">
          <ac:chgData name="Gemma Smith (Neurorehab)" userId="af536e1d-1ee3-4883-be75-f14fb683545d" providerId="ADAL" clId="{3C76AD90-3BBC-4F44-95FD-E5855B0ED605}" dt="2026-03-03T15:42:10.523" v="2433" actId="26606"/>
          <ac:spMkLst>
            <pc:docMk/>
            <pc:sldMk cId="40387926" sldId="1422"/>
            <ac:spMk id="27" creationId="{3150CB11-0C61-439E-910F-5787759E72A0}"/>
          </ac:spMkLst>
        </pc:spChg>
        <pc:spChg chg="add">
          <ac:chgData name="Gemma Smith (Neurorehab)" userId="af536e1d-1ee3-4883-be75-f14fb683545d" providerId="ADAL" clId="{3C76AD90-3BBC-4F44-95FD-E5855B0ED605}" dt="2026-03-03T15:42:10.523" v="2433" actId="26606"/>
          <ac:spMkLst>
            <pc:docMk/>
            <pc:sldMk cId="40387926" sldId="1422"/>
            <ac:spMk id="28" creationId="{43F8A58B-5155-44CE-A5FF-7647B47D0A7A}"/>
          </ac:spMkLst>
        </pc:spChg>
        <pc:spChg chg="add">
          <ac:chgData name="Gemma Smith (Neurorehab)" userId="af536e1d-1ee3-4883-be75-f14fb683545d" providerId="ADAL" clId="{3C76AD90-3BBC-4F44-95FD-E5855B0ED605}" dt="2026-03-03T15:42:10.523" v="2433" actId="26606"/>
          <ac:spMkLst>
            <pc:docMk/>
            <pc:sldMk cId="40387926" sldId="1422"/>
            <ac:spMk id="29" creationId="{443F2ACA-E6D6-4028-82DD-F03C262D5DE6}"/>
          </ac:spMkLst>
        </pc:spChg>
        <pc:graphicFrameChg chg="add mod ord modGraphic">
          <ac:chgData name="Gemma Smith (Neurorehab)" userId="af536e1d-1ee3-4883-be75-f14fb683545d" providerId="ADAL" clId="{3C76AD90-3BBC-4F44-95FD-E5855B0ED605}" dt="2026-03-16T20:07:09.437" v="2448" actId="255"/>
          <ac:graphicFrameMkLst>
            <pc:docMk/>
            <pc:sldMk cId="40387926" sldId="1422"/>
            <ac:graphicFrameMk id="7" creationId="{8A3688B5-E638-3937-3DBA-F57940B26049}"/>
          </ac:graphicFrameMkLst>
        </pc:graphicFrameChg>
      </pc:sldChg>
      <pc:sldChg chg="addSp modSp add mod setBg">
        <pc:chgData name="Gemma Smith (Neurorehab)" userId="af536e1d-1ee3-4883-be75-f14fb683545d" providerId="ADAL" clId="{3C76AD90-3BBC-4F44-95FD-E5855B0ED605}" dt="2026-03-03T15:42:16.342" v="2434" actId="26606"/>
        <pc:sldMkLst>
          <pc:docMk/>
          <pc:sldMk cId="2736297652" sldId="1423"/>
        </pc:sldMkLst>
        <pc:spChg chg="mod">
          <ac:chgData name="Gemma Smith (Neurorehab)" userId="af536e1d-1ee3-4883-be75-f14fb683545d" providerId="ADAL" clId="{3C76AD90-3BBC-4F44-95FD-E5855B0ED605}" dt="2026-03-03T15:42:16.342" v="2434" actId="26606"/>
          <ac:spMkLst>
            <pc:docMk/>
            <pc:sldMk cId="2736297652" sldId="1423"/>
            <ac:spMk id="2" creationId="{6C1A415A-1E99-1C72-A4D0-25198D1003FD}"/>
          </ac:spMkLst>
        </pc:spChg>
        <pc:spChg chg="add">
          <ac:chgData name="Gemma Smith (Neurorehab)" userId="af536e1d-1ee3-4883-be75-f14fb683545d" providerId="ADAL" clId="{3C76AD90-3BBC-4F44-95FD-E5855B0ED605}" dt="2026-03-03T15:42:16.342" v="2434" actId="26606"/>
          <ac:spMkLst>
            <pc:docMk/>
            <pc:sldMk cId="2736297652" sldId="1423"/>
            <ac:spMk id="12" creationId="{BACC6370-2D7E-4714-9D71-7542949D7D5D}"/>
          </ac:spMkLst>
        </pc:spChg>
        <pc:spChg chg="add">
          <ac:chgData name="Gemma Smith (Neurorehab)" userId="af536e1d-1ee3-4883-be75-f14fb683545d" providerId="ADAL" clId="{3C76AD90-3BBC-4F44-95FD-E5855B0ED605}" dt="2026-03-03T15:42:16.342" v="2434" actId="26606"/>
          <ac:spMkLst>
            <pc:docMk/>
            <pc:sldMk cId="2736297652" sldId="1423"/>
            <ac:spMk id="14" creationId="{256B2C21-A230-48C0-8DF1-C46611373C44}"/>
          </ac:spMkLst>
        </pc:spChg>
        <pc:spChg chg="add">
          <ac:chgData name="Gemma Smith (Neurorehab)" userId="af536e1d-1ee3-4883-be75-f14fb683545d" providerId="ADAL" clId="{3C76AD90-3BBC-4F44-95FD-E5855B0ED605}" dt="2026-03-03T15:42:16.342" v="2434" actId="26606"/>
          <ac:spMkLst>
            <pc:docMk/>
            <pc:sldMk cId="2736297652" sldId="1423"/>
            <ac:spMk id="16" creationId="{3847E18C-932D-4C95-AABA-FEC7C9499AD7}"/>
          </ac:spMkLst>
        </pc:spChg>
        <pc:spChg chg="add">
          <ac:chgData name="Gemma Smith (Neurorehab)" userId="af536e1d-1ee3-4883-be75-f14fb683545d" providerId="ADAL" clId="{3C76AD90-3BBC-4F44-95FD-E5855B0ED605}" dt="2026-03-03T15:42:16.342" v="2434" actId="26606"/>
          <ac:spMkLst>
            <pc:docMk/>
            <pc:sldMk cId="2736297652" sldId="1423"/>
            <ac:spMk id="18" creationId="{3150CB11-0C61-439E-910F-5787759E72A0}"/>
          </ac:spMkLst>
        </pc:spChg>
        <pc:spChg chg="add">
          <ac:chgData name="Gemma Smith (Neurorehab)" userId="af536e1d-1ee3-4883-be75-f14fb683545d" providerId="ADAL" clId="{3C76AD90-3BBC-4F44-95FD-E5855B0ED605}" dt="2026-03-03T15:42:16.342" v="2434" actId="26606"/>
          <ac:spMkLst>
            <pc:docMk/>
            <pc:sldMk cId="2736297652" sldId="1423"/>
            <ac:spMk id="20" creationId="{43F8A58B-5155-44CE-A5FF-7647B47D0A7A}"/>
          </ac:spMkLst>
        </pc:spChg>
        <pc:spChg chg="add">
          <ac:chgData name="Gemma Smith (Neurorehab)" userId="af536e1d-1ee3-4883-be75-f14fb683545d" providerId="ADAL" clId="{3C76AD90-3BBC-4F44-95FD-E5855B0ED605}" dt="2026-03-03T15:42:16.342" v="2434" actId="26606"/>
          <ac:spMkLst>
            <pc:docMk/>
            <pc:sldMk cId="2736297652" sldId="1423"/>
            <ac:spMk id="22" creationId="{443F2ACA-E6D6-4028-82DD-F03C262D5DE6}"/>
          </ac:spMkLst>
        </pc:spChg>
        <pc:graphicFrameChg chg="mod ord modGraphic">
          <ac:chgData name="Gemma Smith (Neurorehab)" userId="af536e1d-1ee3-4883-be75-f14fb683545d" providerId="ADAL" clId="{3C76AD90-3BBC-4F44-95FD-E5855B0ED605}" dt="2026-03-03T15:42:16.342" v="2434" actId="26606"/>
          <ac:graphicFrameMkLst>
            <pc:docMk/>
            <pc:sldMk cId="2736297652" sldId="1423"/>
            <ac:graphicFrameMk id="7" creationId="{7C48E40E-564F-7C0B-EEFE-859C20A2763A}"/>
          </ac:graphicFrameMkLst>
        </pc:graphicFrameChg>
      </pc:sldChg>
      <pc:sldChg chg="addSp modSp add mod setBg">
        <pc:chgData name="Gemma Smith (Neurorehab)" userId="af536e1d-1ee3-4883-be75-f14fb683545d" providerId="ADAL" clId="{3C76AD90-3BBC-4F44-95FD-E5855B0ED605}" dt="2026-03-03T15:42:19.114" v="2435" actId="26606"/>
        <pc:sldMkLst>
          <pc:docMk/>
          <pc:sldMk cId="881153755" sldId="1424"/>
        </pc:sldMkLst>
        <pc:spChg chg="mod">
          <ac:chgData name="Gemma Smith (Neurorehab)" userId="af536e1d-1ee3-4883-be75-f14fb683545d" providerId="ADAL" clId="{3C76AD90-3BBC-4F44-95FD-E5855B0ED605}" dt="2026-03-03T15:42:19.114" v="2435" actId="26606"/>
          <ac:spMkLst>
            <pc:docMk/>
            <pc:sldMk cId="881153755" sldId="1424"/>
            <ac:spMk id="2" creationId="{24E183B7-B79C-F350-5786-195DFC6BC567}"/>
          </ac:spMkLst>
        </pc:spChg>
        <pc:spChg chg="add">
          <ac:chgData name="Gemma Smith (Neurorehab)" userId="af536e1d-1ee3-4883-be75-f14fb683545d" providerId="ADAL" clId="{3C76AD90-3BBC-4F44-95FD-E5855B0ED605}" dt="2026-03-03T15:42:19.114" v="2435" actId="26606"/>
          <ac:spMkLst>
            <pc:docMk/>
            <pc:sldMk cId="881153755" sldId="1424"/>
            <ac:spMk id="12" creationId="{BACC6370-2D7E-4714-9D71-7542949D7D5D}"/>
          </ac:spMkLst>
        </pc:spChg>
        <pc:spChg chg="add">
          <ac:chgData name="Gemma Smith (Neurorehab)" userId="af536e1d-1ee3-4883-be75-f14fb683545d" providerId="ADAL" clId="{3C76AD90-3BBC-4F44-95FD-E5855B0ED605}" dt="2026-03-03T15:42:19.114" v="2435" actId="26606"/>
          <ac:spMkLst>
            <pc:docMk/>
            <pc:sldMk cId="881153755" sldId="1424"/>
            <ac:spMk id="14" creationId="{256B2C21-A230-48C0-8DF1-C46611373C44}"/>
          </ac:spMkLst>
        </pc:spChg>
        <pc:spChg chg="add">
          <ac:chgData name="Gemma Smith (Neurorehab)" userId="af536e1d-1ee3-4883-be75-f14fb683545d" providerId="ADAL" clId="{3C76AD90-3BBC-4F44-95FD-E5855B0ED605}" dt="2026-03-03T15:42:19.114" v="2435" actId="26606"/>
          <ac:spMkLst>
            <pc:docMk/>
            <pc:sldMk cId="881153755" sldId="1424"/>
            <ac:spMk id="16" creationId="{3847E18C-932D-4C95-AABA-FEC7C9499AD7}"/>
          </ac:spMkLst>
        </pc:spChg>
        <pc:spChg chg="add">
          <ac:chgData name="Gemma Smith (Neurorehab)" userId="af536e1d-1ee3-4883-be75-f14fb683545d" providerId="ADAL" clId="{3C76AD90-3BBC-4F44-95FD-E5855B0ED605}" dt="2026-03-03T15:42:19.114" v="2435" actId="26606"/>
          <ac:spMkLst>
            <pc:docMk/>
            <pc:sldMk cId="881153755" sldId="1424"/>
            <ac:spMk id="18" creationId="{3150CB11-0C61-439E-910F-5787759E72A0}"/>
          </ac:spMkLst>
        </pc:spChg>
        <pc:spChg chg="add">
          <ac:chgData name="Gemma Smith (Neurorehab)" userId="af536e1d-1ee3-4883-be75-f14fb683545d" providerId="ADAL" clId="{3C76AD90-3BBC-4F44-95FD-E5855B0ED605}" dt="2026-03-03T15:42:19.114" v="2435" actId="26606"/>
          <ac:spMkLst>
            <pc:docMk/>
            <pc:sldMk cId="881153755" sldId="1424"/>
            <ac:spMk id="20" creationId="{43F8A58B-5155-44CE-A5FF-7647B47D0A7A}"/>
          </ac:spMkLst>
        </pc:spChg>
        <pc:spChg chg="add">
          <ac:chgData name="Gemma Smith (Neurorehab)" userId="af536e1d-1ee3-4883-be75-f14fb683545d" providerId="ADAL" clId="{3C76AD90-3BBC-4F44-95FD-E5855B0ED605}" dt="2026-03-03T15:42:19.114" v="2435" actId="26606"/>
          <ac:spMkLst>
            <pc:docMk/>
            <pc:sldMk cId="881153755" sldId="1424"/>
            <ac:spMk id="22" creationId="{443F2ACA-E6D6-4028-82DD-F03C262D5DE6}"/>
          </ac:spMkLst>
        </pc:spChg>
        <pc:graphicFrameChg chg="mod ord modGraphic">
          <ac:chgData name="Gemma Smith (Neurorehab)" userId="af536e1d-1ee3-4883-be75-f14fb683545d" providerId="ADAL" clId="{3C76AD90-3BBC-4F44-95FD-E5855B0ED605}" dt="2026-03-03T15:42:19.114" v="2435" actId="26606"/>
          <ac:graphicFrameMkLst>
            <pc:docMk/>
            <pc:sldMk cId="881153755" sldId="1424"/>
            <ac:graphicFrameMk id="7" creationId="{AD2F0350-5013-6AEE-D577-29F1862ECDDF}"/>
          </ac:graphicFrameMkLst>
        </pc:graphicFrameChg>
      </pc:sldChg>
      <pc:sldChg chg="addSp delSp modSp add mod">
        <pc:chgData name="Gemma Smith (Neurorehab)" userId="af536e1d-1ee3-4883-be75-f14fb683545d" providerId="ADAL" clId="{3C76AD90-3BBC-4F44-95FD-E5855B0ED605}" dt="2026-03-03T12:19:51.803" v="668" actId="1076"/>
        <pc:sldMkLst>
          <pc:docMk/>
          <pc:sldMk cId="1652541702" sldId="1425"/>
        </pc:sldMkLst>
        <pc:spChg chg="mod">
          <ac:chgData name="Gemma Smith (Neurorehab)" userId="af536e1d-1ee3-4883-be75-f14fb683545d" providerId="ADAL" clId="{3C76AD90-3BBC-4F44-95FD-E5855B0ED605}" dt="2026-03-03T12:19:46.716" v="667" actId="26606"/>
          <ac:spMkLst>
            <pc:docMk/>
            <pc:sldMk cId="1652541702" sldId="1425"/>
            <ac:spMk id="2" creationId="{01FB0638-31F9-480C-E15F-E9942E2B8ABC}"/>
          </ac:spMkLst>
        </pc:spChg>
        <pc:spChg chg="add">
          <ac:chgData name="Gemma Smith (Neurorehab)" userId="af536e1d-1ee3-4883-be75-f14fb683545d" providerId="ADAL" clId="{3C76AD90-3BBC-4F44-95FD-E5855B0ED605}" dt="2026-03-03T12:19:46.716" v="667" actId="26606"/>
          <ac:spMkLst>
            <pc:docMk/>
            <pc:sldMk cId="1652541702" sldId="1425"/>
            <ac:spMk id="8199" creationId="{A8384FB5-9ADC-4DDC-881B-597D56F5B15D}"/>
          </ac:spMkLst>
        </pc:spChg>
        <pc:spChg chg="add">
          <ac:chgData name="Gemma Smith (Neurorehab)" userId="af536e1d-1ee3-4883-be75-f14fb683545d" providerId="ADAL" clId="{3C76AD90-3BBC-4F44-95FD-E5855B0ED605}" dt="2026-03-03T12:19:46.716" v="667" actId="26606"/>
          <ac:spMkLst>
            <pc:docMk/>
            <pc:sldMk cId="1652541702" sldId="1425"/>
            <ac:spMk id="8201" creationId="{91E5A9A7-95C6-4F4F-B00E-C82E07FE62EF}"/>
          </ac:spMkLst>
        </pc:spChg>
        <pc:spChg chg="add">
          <ac:chgData name="Gemma Smith (Neurorehab)" userId="af536e1d-1ee3-4883-be75-f14fb683545d" providerId="ADAL" clId="{3C76AD90-3BBC-4F44-95FD-E5855B0ED605}" dt="2026-03-03T12:19:46.716" v="667" actId="26606"/>
          <ac:spMkLst>
            <pc:docMk/>
            <pc:sldMk cId="1652541702" sldId="1425"/>
            <ac:spMk id="8203" creationId="{D07DD2DE-F619-49DD-B5E7-03A290FF4ED1}"/>
          </ac:spMkLst>
        </pc:spChg>
        <pc:spChg chg="add">
          <ac:chgData name="Gemma Smith (Neurorehab)" userId="af536e1d-1ee3-4883-be75-f14fb683545d" providerId="ADAL" clId="{3C76AD90-3BBC-4F44-95FD-E5855B0ED605}" dt="2026-03-03T12:19:46.716" v="667" actId="26606"/>
          <ac:spMkLst>
            <pc:docMk/>
            <pc:sldMk cId="1652541702" sldId="1425"/>
            <ac:spMk id="8205" creationId="{85149191-5F60-4A28-AAFF-039F96B0F3EC}"/>
          </ac:spMkLst>
        </pc:spChg>
        <pc:spChg chg="add">
          <ac:chgData name="Gemma Smith (Neurorehab)" userId="af536e1d-1ee3-4883-be75-f14fb683545d" providerId="ADAL" clId="{3C76AD90-3BBC-4F44-95FD-E5855B0ED605}" dt="2026-03-03T12:19:46.716" v="667" actId="26606"/>
          <ac:spMkLst>
            <pc:docMk/>
            <pc:sldMk cId="1652541702" sldId="1425"/>
            <ac:spMk id="8207" creationId="{F8260ED5-17F7-4158-B241-D51DD4CF1B7E}"/>
          </ac:spMkLst>
        </pc:spChg>
        <pc:picChg chg="add mod">
          <ac:chgData name="Gemma Smith (Neurorehab)" userId="af536e1d-1ee3-4883-be75-f14fb683545d" providerId="ADAL" clId="{3C76AD90-3BBC-4F44-95FD-E5855B0ED605}" dt="2026-03-03T12:19:51.803" v="668" actId="1076"/>
          <ac:picMkLst>
            <pc:docMk/>
            <pc:sldMk cId="1652541702" sldId="1425"/>
            <ac:picMk id="8194" creationId="{889B694E-1EBD-003A-8964-CC8DE9938059}"/>
          </ac:picMkLst>
        </pc:picChg>
      </pc:sldChg>
      <pc:sldChg chg="addSp delSp modSp new mod setBg">
        <pc:chgData name="Gemma Smith (Neurorehab)" userId="af536e1d-1ee3-4883-be75-f14fb683545d" providerId="ADAL" clId="{3C76AD90-3BBC-4F44-95FD-E5855B0ED605}" dt="2026-03-03T15:05:44.725" v="2079" actId="20577"/>
        <pc:sldMkLst>
          <pc:docMk/>
          <pc:sldMk cId="1207390781" sldId="1426"/>
        </pc:sldMkLst>
        <pc:spChg chg="mod">
          <ac:chgData name="Gemma Smith (Neurorehab)" userId="af536e1d-1ee3-4883-be75-f14fb683545d" providerId="ADAL" clId="{3C76AD90-3BBC-4F44-95FD-E5855B0ED605}" dt="2026-03-03T14:53:19.066" v="1901" actId="27636"/>
          <ac:spMkLst>
            <pc:docMk/>
            <pc:sldMk cId="1207390781" sldId="1426"/>
            <ac:spMk id="2" creationId="{C1FD948F-C4CF-615E-7505-DEA3D95F5FB7}"/>
          </ac:spMkLst>
        </pc:spChg>
        <pc:spChg chg="add">
          <ac:chgData name="Gemma Smith (Neurorehab)" userId="af536e1d-1ee3-4883-be75-f14fb683545d" providerId="ADAL" clId="{3C76AD90-3BBC-4F44-95FD-E5855B0ED605}" dt="2026-03-03T14:47:01.388" v="1592" actId="26606"/>
          <ac:spMkLst>
            <pc:docMk/>
            <pc:sldMk cId="1207390781" sldId="1426"/>
            <ac:spMk id="47" creationId="{BACC6370-2D7E-4714-9D71-7542949D7D5D}"/>
          </ac:spMkLst>
        </pc:spChg>
        <pc:spChg chg="add">
          <ac:chgData name="Gemma Smith (Neurorehab)" userId="af536e1d-1ee3-4883-be75-f14fb683545d" providerId="ADAL" clId="{3C76AD90-3BBC-4F44-95FD-E5855B0ED605}" dt="2026-03-03T14:47:01.388" v="1592" actId="26606"/>
          <ac:spMkLst>
            <pc:docMk/>
            <pc:sldMk cId="1207390781" sldId="1426"/>
            <ac:spMk id="49" creationId="{F68B3F68-107C-434F-AA38-110D5EA91B85}"/>
          </ac:spMkLst>
        </pc:spChg>
        <pc:spChg chg="add">
          <ac:chgData name="Gemma Smith (Neurorehab)" userId="af536e1d-1ee3-4883-be75-f14fb683545d" providerId="ADAL" clId="{3C76AD90-3BBC-4F44-95FD-E5855B0ED605}" dt="2026-03-03T14:47:01.388" v="1592" actId="26606"/>
          <ac:spMkLst>
            <pc:docMk/>
            <pc:sldMk cId="1207390781" sldId="1426"/>
            <ac:spMk id="51" creationId="{AAD0DBB9-1A4B-4391-81D4-CB19F9AB918A}"/>
          </ac:spMkLst>
        </pc:spChg>
        <pc:graphicFrameChg chg="mod">
          <ac:chgData name="Gemma Smith (Neurorehab)" userId="af536e1d-1ee3-4883-be75-f14fb683545d" providerId="ADAL" clId="{3C76AD90-3BBC-4F44-95FD-E5855B0ED605}" dt="2026-03-03T15:05:44.725" v="2079" actId="20577"/>
          <ac:graphicFrameMkLst>
            <pc:docMk/>
            <pc:sldMk cId="1207390781" sldId="1426"/>
            <ac:graphicFrameMk id="50" creationId="{9324AC5E-9913-D264-D96A-4E4D2127E204}"/>
          </ac:graphicFrameMkLst>
        </pc:graphicFrameChg>
        <pc:picChg chg="add mod">
          <ac:chgData name="Gemma Smith (Neurorehab)" userId="af536e1d-1ee3-4883-be75-f14fb683545d" providerId="ADAL" clId="{3C76AD90-3BBC-4F44-95FD-E5855B0ED605}" dt="2026-03-03T12:41:20.912" v="743"/>
          <ac:picMkLst>
            <pc:docMk/>
            <pc:sldMk cId="1207390781" sldId="1426"/>
            <ac:picMk id="4" creationId="{2E936B52-6E38-70E6-E700-85F117FA5B61}"/>
          </ac:picMkLst>
        </pc:picChg>
      </pc:sldChg>
      <pc:sldChg chg="addSp delSp modSp new mod setBg addAnim">
        <pc:chgData name="Gemma Smith (Neurorehab)" userId="af536e1d-1ee3-4883-be75-f14fb683545d" providerId="ADAL" clId="{3C76AD90-3BBC-4F44-95FD-E5855B0ED605}" dt="2026-03-03T15:42:37.780" v="2438" actId="255"/>
        <pc:sldMkLst>
          <pc:docMk/>
          <pc:sldMk cId="1573830350" sldId="1427"/>
        </pc:sldMkLst>
        <pc:spChg chg="mod">
          <ac:chgData name="Gemma Smith (Neurorehab)" userId="af536e1d-1ee3-4883-be75-f14fb683545d" providerId="ADAL" clId="{3C76AD90-3BBC-4F44-95FD-E5855B0ED605}" dt="2026-03-03T15:42:27.358" v="2436" actId="26606"/>
          <ac:spMkLst>
            <pc:docMk/>
            <pc:sldMk cId="1573830350" sldId="1427"/>
            <ac:spMk id="2" creationId="{09639A4A-11BD-675C-5BD4-51312F9C3661}"/>
          </ac:spMkLst>
        </pc:spChg>
        <pc:spChg chg="mod">
          <ac:chgData name="Gemma Smith (Neurorehab)" userId="af536e1d-1ee3-4883-be75-f14fb683545d" providerId="ADAL" clId="{3C76AD90-3BBC-4F44-95FD-E5855B0ED605}" dt="2026-03-03T15:42:37.780" v="2438" actId="255"/>
          <ac:spMkLst>
            <pc:docMk/>
            <pc:sldMk cId="1573830350" sldId="1427"/>
            <ac:spMk id="3" creationId="{CDADF96D-27CC-EDAE-3757-A00EB7776953}"/>
          </ac:spMkLst>
        </pc:spChg>
        <pc:spChg chg="add">
          <ac:chgData name="Gemma Smith (Neurorehab)" userId="af536e1d-1ee3-4883-be75-f14fb683545d" providerId="ADAL" clId="{3C76AD90-3BBC-4F44-95FD-E5855B0ED605}" dt="2026-03-03T15:42:27.358" v="2436" actId="26606"/>
          <ac:spMkLst>
            <pc:docMk/>
            <pc:sldMk cId="1573830350" sldId="1427"/>
            <ac:spMk id="18" creationId="{09588DA8-065E-4F6F-8EFD-43104AB2E0CF}"/>
          </ac:spMkLst>
        </pc:spChg>
        <pc:spChg chg="add">
          <ac:chgData name="Gemma Smith (Neurorehab)" userId="af536e1d-1ee3-4883-be75-f14fb683545d" providerId="ADAL" clId="{3C76AD90-3BBC-4F44-95FD-E5855B0ED605}" dt="2026-03-03T15:42:27.358" v="2436" actId="26606"/>
          <ac:spMkLst>
            <pc:docMk/>
            <pc:sldMk cId="1573830350" sldId="1427"/>
            <ac:spMk id="20" creationId="{C4285719-470E-454C-AF62-8323075F1F5B}"/>
          </ac:spMkLst>
        </pc:spChg>
        <pc:spChg chg="add">
          <ac:chgData name="Gemma Smith (Neurorehab)" userId="af536e1d-1ee3-4883-be75-f14fb683545d" providerId="ADAL" clId="{3C76AD90-3BBC-4F44-95FD-E5855B0ED605}" dt="2026-03-03T15:42:27.358" v="2436" actId="26606"/>
          <ac:spMkLst>
            <pc:docMk/>
            <pc:sldMk cId="1573830350" sldId="1427"/>
            <ac:spMk id="22" creationId="{CD9FE4EF-C4D8-49A0-B2FF-81D8DB7D8A24}"/>
          </ac:spMkLst>
        </pc:spChg>
        <pc:spChg chg="add">
          <ac:chgData name="Gemma Smith (Neurorehab)" userId="af536e1d-1ee3-4883-be75-f14fb683545d" providerId="ADAL" clId="{3C76AD90-3BBC-4F44-95FD-E5855B0ED605}" dt="2026-03-03T15:42:27.358" v="2436" actId="26606"/>
          <ac:spMkLst>
            <pc:docMk/>
            <pc:sldMk cId="1573830350" sldId="1427"/>
            <ac:spMk id="24" creationId="{4300840D-0A0B-4512-BACA-B439D5B9C57C}"/>
          </ac:spMkLst>
        </pc:spChg>
        <pc:spChg chg="add">
          <ac:chgData name="Gemma Smith (Neurorehab)" userId="af536e1d-1ee3-4883-be75-f14fb683545d" providerId="ADAL" clId="{3C76AD90-3BBC-4F44-95FD-E5855B0ED605}" dt="2026-03-03T15:42:27.358" v="2436" actId="26606"/>
          <ac:spMkLst>
            <pc:docMk/>
            <pc:sldMk cId="1573830350" sldId="1427"/>
            <ac:spMk id="26" creationId="{D2B78728-A580-49A7-84F9-6EF6F583ADE0}"/>
          </ac:spMkLst>
        </pc:spChg>
        <pc:spChg chg="add">
          <ac:chgData name="Gemma Smith (Neurorehab)" userId="af536e1d-1ee3-4883-be75-f14fb683545d" providerId="ADAL" clId="{3C76AD90-3BBC-4F44-95FD-E5855B0ED605}" dt="2026-03-03T15:42:27.358" v="2436" actId="26606"/>
          <ac:spMkLst>
            <pc:docMk/>
            <pc:sldMk cId="1573830350" sldId="1427"/>
            <ac:spMk id="28" creationId="{38FAA1A1-D861-433F-88FA-1E9D6FD31D11}"/>
          </ac:spMkLst>
        </pc:spChg>
        <pc:spChg chg="add">
          <ac:chgData name="Gemma Smith (Neurorehab)" userId="af536e1d-1ee3-4883-be75-f14fb683545d" providerId="ADAL" clId="{3C76AD90-3BBC-4F44-95FD-E5855B0ED605}" dt="2026-03-03T15:42:27.358" v="2436" actId="26606"/>
          <ac:spMkLst>
            <pc:docMk/>
            <pc:sldMk cId="1573830350" sldId="1427"/>
            <ac:spMk id="30" creationId="{8D71EDA1-87BF-4D5D-AB79-F346FD19278A}"/>
          </ac:spMkLst>
        </pc:spChg>
        <pc:picChg chg="add mod">
          <ac:chgData name="Gemma Smith (Neurorehab)" userId="af536e1d-1ee3-4883-be75-f14fb683545d" providerId="ADAL" clId="{3C76AD90-3BBC-4F44-95FD-E5855B0ED605}" dt="2026-03-03T12:41:23.011" v="744"/>
          <ac:picMkLst>
            <pc:docMk/>
            <pc:sldMk cId="1573830350" sldId="1427"/>
            <ac:picMk id="4" creationId="{AC3A799C-E133-D126-3B73-15A503F78FCC}"/>
          </ac:picMkLst>
        </pc:picChg>
      </pc:sldChg>
      <pc:sldChg chg="addSp delSp modSp add mod addAnim">
        <pc:chgData name="Gemma Smith (Neurorehab)" userId="af536e1d-1ee3-4883-be75-f14fb683545d" providerId="ADAL" clId="{3C76AD90-3BBC-4F44-95FD-E5855B0ED605}" dt="2026-03-03T15:42:57.660" v="2441" actId="255"/>
        <pc:sldMkLst>
          <pc:docMk/>
          <pc:sldMk cId="2602239238" sldId="1428"/>
        </pc:sldMkLst>
        <pc:spChg chg="mod">
          <ac:chgData name="Gemma Smith (Neurorehab)" userId="af536e1d-1ee3-4883-be75-f14fb683545d" providerId="ADAL" clId="{3C76AD90-3BBC-4F44-95FD-E5855B0ED605}" dt="2026-03-03T15:42:50.540" v="2439" actId="26606"/>
          <ac:spMkLst>
            <pc:docMk/>
            <pc:sldMk cId="2602239238" sldId="1428"/>
            <ac:spMk id="2" creationId="{8069BC1D-99BA-2C4E-7709-784AABEE37C4}"/>
          </ac:spMkLst>
        </pc:spChg>
        <pc:spChg chg="mod">
          <ac:chgData name="Gemma Smith (Neurorehab)" userId="af536e1d-1ee3-4883-be75-f14fb683545d" providerId="ADAL" clId="{3C76AD90-3BBC-4F44-95FD-E5855B0ED605}" dt="2026-03-03T15:42:57.660" v="2441" actId="255"/>
          <ac:spMkLst>
            <pc:docMk/>
            <pc:sldMk cId="2602239238" sldId="1428"/>
            <ac:spMk id="3" creationId="{C9A6DE91-4A73-FE63-43CA-3D773508C494}"/>
          </ac:spMkLst>
        </pc:spChg>
        <pc:spChg chg="add">
          <ac:chgData name="Gemma Smith (Neurorehab)" userId="af536e1d-1ee3-4883-be75-f14fb683545d" providerId="ADAL" clId="{3C76AD90-3BBC-4F44-95FD-E5855B0ED605}" dt="2026-03-03T15:42:50.540" v="2439" actId="26606"/>
          <ac:spMkLst>
            <pc:docMk/>
            <pc:sldMk cId="2602239238" sldId="1428"/>
            <ac:spMk id="18" creationId="{09588DA8-065E-4F6F-8EFD-43104AB2E0CF}"/>
          </ac:spMkLst>
        </pc:spChg>
        <pc:spChg chg="add">
          <ac:chgData name="Gemma Smith (Neurorehab)" userId="af536e1d-1ee3-4883-be75-f14fb683545d" providerId="ADAL" clId="{3C76AD90-3BBC-4F44-95FD-E5855B0ED605}" dt="2026-03-03T15:42:50.540" v="2439" actId="26606"/>
          <ac:spMkLst>
            <pc:docMk/>
            <pc:sldMk cId="2602239238" sldId="1428"/>
            <ac:spMk id="20" creationId="{C4285719-470E-454C-AF62-8323075F1F5B}"/>
          </ac:spMkLst>
        </pc:spChg>
        <pc:spChg chg="add">
          <ac:chgData name="Gemma Smith (Neurorehab)" userId="af536e1d-1ee3-4883-be75-f14fb683545d" providerId="ADAL" clId="{3C76AD90-3BBC-4F44-95FD-E5855B0ED605}" dt="2026-03-03T15:42:50.540" v="2439" actId="26606"/>
          <ac:spMkLst>
            <pc:docMk/>
            <pc:sldMk cId="2602239238" sldId="1428"/>
            <ac:spMk id="22" creationId="{CD9FE4EF-C4D8-49A0-B2FF-81D8DB7D8A24}"/>
          </ac:spMkLst>
        </pc:spChg>
        <pc:spChg chg="add">
          <ac:chgData name="Gemma Smith (Neurorehab)" userId="af536e1d-1ee3-4883-be75-f14fb683545d" providerId="ADAL" clId="{3C76AD90-3BBC-4F44-95FD-E5855B0ED605}" dt="2026-03-03T15:42:50.540" v="2439" actId="26606"/>
          <ac:spMkLst>
            <pc:docMk/>
            <pc:sldMk cId="2602239238" sldId="1428"/>
            <ac:spMk id="24" creationId="{4300840D-0A0B-4512-BACA-B439D5B9C57C}"/>
          </ac:spMkLst>
        </pc:spChg>
        <pc:spChg chg="add">
          <ac:chgData name="Gemma Smith (Neurorehab)" userId="af536e1d-1ee3-4883-be75-f14fb683545d" providerId="ADAL" clId="{3C76AD90-3BBC-4F44-95FD-E5855B0ED605}" dt="2026-03-03T15:42:50.540" v="2439" actId="26606"/>
          <ac:spMkLst>
            <pc:docMk/>
            <pc:sldMk cId="2602239238" sldId="1428"/>
            <ac:spMk id="30" creationId="{8D71EDA1-87BF-4D5D-AB79-F346FD19278A}"/>
          </ac:spMkLst>
        </pc:spChg>
      </pc:sldChg>
      <pc:sldChg chg="addSp delSp add del setBg delDesignElem">
        <pc:chgData name="Gemma Smith (Neurorehab)" userId="af536e1d-1ee3-4883-be75-f14fb683545d" providerId="ADAL" clId="{3C76AD90-3BBC-4F44-95FD-E5855B0ED605}" dt="2026-03-03T12:45:15.096" v="803"/>
        <pc:sldMkLst>
          <pc:docMk/>
          <pc:sldMk cId="1139699671" sldId="1429"/>
        </pc:sldMkLst>
        <pc:spChg chg="add del">
          <ac:chgData name="Gemma Smith (Neurorehab)" userId="af536e1d-1ee3-4883-be75-f14fb683545d" providerId="ADAL" clId="{3C76AD90-3BBC-4F44-95FD-E5855B0ED605}" dt="2026-03-03T12:45:11.402" v="802"/>
          <ac:spMkLst>
            <pc:docMk/>
            <pc:sldMk cId="1139699671" sldId="1429"/>
            <ac:spMk id="8" creationId="{6F5A5072-7B47-4D32-B52A-4EBBF590B8A5}"/>
          </ac:spMkLst>
        </pc:spChg>
        <pc:spChg chg="add del">
          <ac:chgData name="Gemma Smith (Neurorehab)" userId="af536e1d-1ee3-4883-be75-f14fb683545d" providerId="ADAL" clId="{3C76AD90-3BBC-4F44-95FD-E5855B0ED605}" dt="2026-03-03T12:45:11.402" v="802"/>
          <ac:spMkLst>
            <pc:docMk/>
            <pc:sldMk cId="1139699671" sldId="1429"/>
            <ac:spMk id="10" creationId="{9715DAF0-AE1B-46C9-8A6B-DB2AA05AB91D}"/>
          </ac:spMkLst>
        </pc:spChg>
        <pc:spChg chg="add del">
          <ac:chgData name="Gemma Smith (Neurorehab)" userId="af536e1d-1ee3-4883-be75-f14fb683545d" providerId="ADAL" clId="{3C76AD90-3BBC-4F44-95FD-E5855B0ED605}" dt="2026-03-03T12:45:11.402" v="802"/>
          <ac:spMkLst>
            <pc:docMk/>
            <pc:sldMk cId="1139699671" sldId="1429"/>
            <ac:spMk id="12" creationId="{6016219D-510E-4184-9090-6D5578A87BD1}"/>
          </ac:spMkLst>
        </pc:spChg>
        <pc:spChg chg="add del">
          <ac:chgData name="Gemma Smith (Neurorehab)" userId="af536e1d-1ee3-4883-be75-f14fb683545d" providerId="ADAL" clId="{3C76AD90-3BBC-4F44-95FD-E5855B0ED605}" dt="2026-03-03T12:45:11.402" v="802"/>
          <ac:spMkLst>
            <pc:docMk/>
            <pc:sldMk cId="1139699671" sldId="1429"/>
            <ac:spMk id="14" creationId="{AFF4A713-7B75-4B21-90D7-5AB19547C728}"/>
          </ac:spMkLst>
        </pc:spChg>
        <pc:spChg chg="add del">
          <ac:chgData name="Gemma Smith (Neurorehab)" userId="af536e1d-1ee3-4883-be75-f14fb683545d" providerId="ADAL" clId="{3C76AD90-3BBC-4F44-95FD-E5855B0ED605}" dt="2026-03-03T12:45:11.402" v="802"/>
          <ac:spMkLst>
            <pc:docMk/>
            <pc:sldMk cId="1139699671" sldId="1429"/>
            <ac:spMk id="16" creationId="{DC631C0B-6DA6-4E57-8231-CE32B3434A7E}"/>
          </ac:spMkLst>
        </pc:spChg>
        <pc:spChg chg="add del">
          <ac:chgData name="Gemma Smith (Neurorehab)" userId="af536e1d-1ee3-4883-be75-f14fb683545d" providerId="ADAL" clId="{3C76AD90-3BBC-4F44-95FD-E5855B0ED605}" dt="2026-03-03T12:45:11.402" v="802"/>
          <ac:spMkLst>
            <pc:docMk/>
            <pc:sldMk cId="1139699671" sldId="1429"/>
            <ac:spMk id="18" creationId="{C29501E6-A978-4A61-9689-9085AF97A53A}"/>
          </ac:spMkLst>
        </pc:spChg>
      </pc:sldChg>
      <pc:sldChg chg="new del">
        <pc:chgData name="Gemma Smith (Neurorehab)" userId="af536e1d-1ee3-4883-be75-f14fb683545d" providerId="ADAL" clId="{3C76AD90-3BBC-4F44-95FD-E5855B0ED605}" dt="2026-03-03T12:45:05.152" v="795" actId="47"/>
        <pc:sldMkLst>
          <pc:docMk/>
          <pc:sldMk cId="1965066528" sldId="1429"/>
        </pc:sldMkLst>
      </pc:sldChg>
      <pc:sldChg chg="addSp delSp add del setBg delDesignElem">
        <pc:chgData name="Gemma Smith (Neurorehab)" userId="af536e1d-1ee3-4883-be75-f14fb683545d" providerId="ADAL" clId="{3C76AD90-3BBC-4F44-95FD-E5855B0ED605}" dt="2026-03-03T12:45:15.096" v="803"/>
        <pc:sldMkLst>
          <pc:docMk/>
          <pc:sldMk cId="3019199261" sldId="1430"/>
        </pc:sldMkLst>
        <pc:spChg chg="add del">
          <ac:chgData name="Gemma Smith (Neurorehab)" userId="af536e1d-1ee3-4883-be75-f14fb683545d" providerId="ADAL" clId="{3C76AD90-3BBC-4F44-95FD-E5855B0ED605}" dt="2026-03-03T12:45:11.402" v="802"/>
          <ac:spMkLst>
            <pc:docMk/>
            <pc:sldMk cId="3019199261" sldId="1430"/>
            <ac:spMk id="9" creationId="{BACC6370-2D7E-4714-9D71-7542949D7D5D}"/>
          </ac:spMkLst>
        </pc:spChg>
        <pc:spChg chg="add del">
          <ac:chgData name="Gemma Smith (Neurorehab)" userId="af536e1d-1ee3-4883-be75-f14fb683545d" providerId="ADAL" clId="{3C76AD90-3BBC-4F44-95FD-E5855B0ED605}" dt="2026-03-03T12:45:11.402" v="802"/>
          <ac:spMkLst>
            <pc:docMk/>
            <pc:sldMk cId="3019199261" sldId="1430"/>
            <ac:spMk id="11" creationId="{F68B3F68-107C-434F-AA38-110D5EA91B85}"/>
          </ac:spMkLst>
        </pc:spChg>
        <pc:spChg chg="add del">
          <ac:chgData name="Gemma Smith (Neurorehab)" userId="af536e1d-1ee3-4883-be75-f14fb683545d" providerId="ADAL" clId="{3C76AD90-3BBC-4F44-95FD-E5855B0ED605}" dt="2026-03-03T12:45:11.402" v="802"/>
          <ac:spMkLst>
            <pc:docMk/>
            <pc:sldMk cId="3019199261" sldId="1430"/>
            <ac:spMk id="13" creationId="{AAD0DBB9-1A4B-4391-81D4-CB19F9AB918A}"/>
          </ac:spMkLst>
        </pc:spChg>
        <pc:spChg chg="add del">
          <ac:chgData name="Gemma Smith (Neurorehab)" userId="af536e1d-1ee3-4883-be75-f14fb683545d" providerId="ADAL" clId="{3C76AD90-3BBC-4F44-95FD-E5855B0ED605}" dt="2026-03-03T12:45:11.402" v="802"/>
          <ac:spMkLst>
            <pc:docMk/>
            <pc:sldMk cId="3019199261" sldId="1430"/>
            <ac:spMk id="15" creationId="{063BBA22-50EA-4C4D-BE05-F1CE4E63AA56}"/>
          </ac:spMkLst>
        </pc:spChg>
      </pc:sldChg>
      <pc:sldChg chg="addSp delSp add del setBg delDesignElem">
        <pc:chgData name="Gemma Smith (Neurorehab)" userId="af536e1d-1ee3-4883-be75-f14fb683545d" providerId="ADAL" clId="{3C76AD90-3BBC-4F44-95FD-E5855B0ED605}" dt="2026-03-03T12:45:15.096" v="803"/>
        <pc:sldMkLst>
          <pc:docMk/>
          <pc:sldMk cId="2940196220" sldId="1431"/>
        </pc:sldMkLst>
        <pc:spChg chg="add del">
          <ac:chgData name="Gemma Smith (Neurorehab)" userId="af536e1d-1ee3-4883-be75-f14fb683545d" providerId="ADAL" clId="{3C76AD90-3BBC-4F44-95FD-E5855B0ED605}" dt="2026-03-03T12:45:11.402" v="802"/>
          <ac:spMkLst>
            <pc:docMk/>
            <pc:sldMk cId="2940196220" sldId="1431"/>
            <ac:spMk id="9" creationId="{BACC6370-2D7E-4714-9D71-7542949D7D5D}"/>
          </ac:spMkLst>
        </pc:spChg>
        <pc:spChg chg="add del">
          <ac:chgData name="Gemma Smith (Neurorehab)" userId="af536e1d-1ee3-4883-be75-f14fb683545d" providerId="ADAL" clId="{3C76AD90-3BBC-4F44-95FD-E5855B0ED605}" dt="2026-03-03T12:45:11.402" v="802"/>
          <ac:spMkLst>
            <pc:docMk/>
            <pc:sldMk cId="2940196220" sldId="1431"/>
            <ac:spMk id="11" creationId="{F68B3F68-107C-434F-AA38-110D5EA91B85}"/>
          </ac:spMkLst>
        </pc:spChg>
        <pc:spChg chg="add del">
          <ac:chgData name="Gemma Smith (Neurorehab)" userId="af536e1d-1ee3-4883-be75-f14fb683545d" providerId="ADAL" clId="{3C76AD90-3BBC-4F44-95FD-E5855B0ED605}" dt="2026-03-03T12:45:11.402" v="802"/>
          <ac:spMkLst>
            <pc:docMk/>
            <pc:sldMk cId="2940196220" sldId="1431"/>
            <ac:spMk id="13" creationId="{AAD0DBB9-1A4B-4391-81D4-CB19F9AB918A}"/>
          </ac:spMkLst>
        </pc:spChg>
        <pc:spChg chg="add del">
          <ac:chgData name="Gemma Smith (Neurorehab)" userId="af536e1d-1ee3-4883-be75-f14fb683545d" providerId="ADAL" clId="{3C76AD90-3BBC-4F44-95FD-E5855B0ED605}" dt="2026-03-03T12:45:11.402" v="802"/>
          <ac:spMkLst>
            <pc:docMk/>
            <pc:sldMk cId="2940196220" sldId="1431"/>
            <ac:spMk id="15" creationId="{063BBA22-50EA-4C4D-BE05-F1CE4E63AA56}"/>
          </ac:spMkLst>
        </pc:spChg>
      </pc:sldChg>
      <pc:sldChg chg="addSp delSp add del setBg delDesignElem">
        <pc:chgData name="Gemma Smith (Neurorehab)" userId="af536e1d-1ee3-4883-be75-f14fb683545d" providerId="ADAL" clId="{3C76AD90-3BBC-4F44-95FD-E5855B0ED605}" dt="2026-03-03T12:45:15.096" v="803"/>
        <pc:sldMkLst>
          <pc:docMk/>
          <pc:sldMk cId="3970655755" sldId="1432"/>
        </pc:sldMkLst>
        <pc:spChg chg="add del">
          <ac:chgData name="Gemma Smith (Neurorehab)" userId="af536e1d-1ee3-4883-be75-f14fb683545d" providerId="ADAL" clId="{3C76AD90-3BBC-4F44-95FD-E5855B0ED605}" dt="2026-03-03T12:45:11.402" v="802"/>
          <ac:spMkLst>
            <pc:docMk/>
            <pc:sldMk cId="3970655755" sldId="1432"/>
            <ac:spMk id="17" creationId="{2151139A-886F-4B97-8815-729AD3831BBD}"/>
          </ac:spMkLst>
        </pc:spChg>
        <pc:spChg chg="add del">
          <ac:chgData name="Gemma Smith (Neurorehab)" userId="af536e1d-1ee3-4883-be75-f14fb683545d" providerId="ADAL" clId="{3C76AD90-3BBC-4F44-95FD-E5855B0ED605}" dt="2026-03-03T12:45:11.402" v="802"/>
          <ac:spMkLst>
            <pc:docMk/>
            <pc:sldMk cId="3970655755" sldId="1432"/>
            <ac:spMk id="19" creationId="{AB5E08C4-8CDD-4623-A5B8-E998C6DEE3B7}"/>
          </ac:spMkLst>
        </pc:spChg>
        <pc:spChg chg="add del">
          <ac:chgData name="Gemma Smith (Neurorehab)" userId="af536e1d-1ee3-4883-be75-f14fb683545d" providerId="ADAL" clId="{3C76AD90-3BBC-4F44-95FD-E5855B0ED605}" dt="2026-03-03T12:45:11.402" v="802"/>
          <ac:spMkLst>
            <pc:docMk/>
            <pc:sldMk cId="3970655755" sldId="1432"/>
            <ac:spMk id="21" creationId="{15F33878-D502-4FFA-8ACE-F2AECDB2A23F}"/>
          </ac:spMkLst>
        </pc:spChg>
        <pc:spChg chg="add del">
          <ac:chgData name="Gemma Smith (Neurorehab)" userId="af536e1d-1ee3-4883-be75-f14fb683545d" providerId="ADAL" clId="{3C76AD90-3BBC-4F44-95FD-E5855B0ED605}" dt="2026-03-03T12:45:11.402" v="802"/>
          <ac:spMkLst>
            <pc:docMk/>
            <pc:sldMk cId="3970655755" sldId="1432"/>
            <ac:spMk id="23" creationId="{D3539FEE-81D3-4406-802E-60B20B16F4F6}"/>
          </ac:spMkLst>
        </pc:spChg>
        <pc:spChg chg="add del">
          <ac:chgData name="Gemma Smith (Neurorehab)" userId="af536e1d-1ee3-4883-be75-f14fb683545d" providerId="ADAL" clId="{3C76AD90-3BBC-4F44-95FD-E5855B0ED605}" dt="2026-03-03T12:45:11.402" v="802"/>
          <ac:spMkLst>
            <pc:docMk/>
            <pc:sldMk cId="3970655755" sldId="1432"/>
            <ac:spMk id="25" creationId="{DC701763-729E-462F-A5A8-E0DEFEB1E2E4}"/>
          </ac:spMkLst>
        </pc:spChg>
      </pc:sldChg>
      <pc:sldChg chg="addSp delSp modSp new mod">
        <pc:chgData name="Gemma Smith (Neurorehab)" userId="af536e1d-1ee3-4883-be75-f14fb683545d" providerId="ADAL" clId="{3C76AD90-3BBC-4F44-95FD-E5855B0ED605}" dt="2026-03-03T12:48:29.089" v="809" actId="1076"/>
        <pc:sldMkLst>
          <pc:docMk/>
          <pc:sldMk cId="1078905154" sldId="1433"/>
        </pc:sldMkLst>
        <pc:graphicFrameChg chg="add mod">
          <ac:chgData name="Gemma Smith (Neurorehab)" userId="af536e1d-1ee3-4883-be75-f14fb683545d" providerId="ADAL" clId="{3C76AD90-3BBC-4F44-95FD-E5855B0ED605}" dt="2026-03-03T12:48:29.089" v="809" actId="1076"/>
          <ac:graphicFrameMkLst>
            <pc:docMk/>
            <pc:sldMk cId="1078905154" sldId="1433"/>
            <ac:graphicFrameMk id="4" creationId="{81090DC9-3D91-8589-2C3E-985873B3F965}"/>
          </ac:graphicFrameMkLst>
        </pc:graphicFrameChg>
      </pc:sldChg>
      <pc:sldChg chg="add">
        <pc:chgData name="Gemma Smith (Neurorehab)" userId="af536e1d-1ee3-4883-be75-f14fb683545d" providerId="ADAL" clId="{3C76AD90-3BBC-4F44-95FD-E5855B0ED605}" dt="2026-03-03T13:19:24.169" v="810"/>
        <pc:sldMkLst>
          <pc:docMk/>
          <pc:sldMk cId="318058302" sldId="1434"/>
        </pc:sldMkLst>
      </pc:sldChg>
      <pc:sldChg chg="add">
        <pc:chgData name="Gemma Smith (Neurorehab)" userId="af536e1d-1ee3-4883-be75-f14fb683545d" providerId="ADAL" clId="{3C76AD90-3BBC-4F44-95FD-E5855B0ED605}" dt="2026-03-03T13:21:43.778" v="811"/>
        <pc:sldMkLst>
          <pc:docMk/>
          <pc:sldMk cId="659642337" sldId="1435"/>
        </pc:sldMkLst>
      </pc:sldChg>
      <pc:sldChg chg="add">
        <pc:chgData name="Gemma Smith (Neurorehab)" userId="af536e1d-1ee3-4883-be75-f14fb683545d" providerId="ADAL" clId="{3C76AD90-3BBC-4F44-95FD-E5855B0ED605}" dt="2026-03-03T13:21:43.778" v="811"/>
        <pc:sldMkLst>
          <pc:docMk/>
          <pc:sldMk cId="4085267984" sldId="1436"/>
        </pc:sldMkLst>
      </pc:sldChg>
      <pc:sldChg chg="add">
        <pc:chgData name="Gemma Smith (Neurorehab)" userId="af536e1d-1ee3-4883-be75-f14fb683545d" providerId="ADAL" clId="{3C76AD90-3BBC-4F44-95FD-E5855B0ED605}" dt="2026-03-03T13:21:43.778" v="811"/>
        <pc:sldMkLst>
          <pc:docMk/>
          <pc:sldMk cId="2885595701" sldId="1437"/>
        </pc:sldMkLst>
      </pc:sldChg>
      <pc:sldChg chg="add">
        <pc:chgData name="Gemma Smith (Neurorehab)" userId="af536e1d-1ee3-4883-be75-f14fb683545d" providerId="ADAL" clId="{3C76AD90-3BBC-4F44-95FD-E5855B0ED605}" dt="2026-03-03T13:21:43.778" v="811"/>
        <pc:sldMkLst>
          <pc:docMk/>
          <pc:sldMk cId="3736755307" sldId="1438"/>
        </pc:sldMkLst>
      </pc:sldChg>
      <pc:sldChg chg="add">
        <pc:chgData name="Gemma Smith (Neurorehab)" userId="af536e1d-1ee3-4883-be75-f14fb683545d" providerId="ADAL" clId="{3C76AD90-3BBC-4F44-95FD-E5855B0ED605}" dt="2026-03-03T13:21:43.778" v="811"/>
        <pc:sldMkLst>
          <pc:docMk/>
          <pc:sldMk cId="351154010" sldId="1439"/>
        </pc:sldMkLst>
      </pc:sldChg>
      <pc:sldChg chg="add">
        <pc:chgData name="Gemma Smith (Neurorehab)" userId="af536e1d-1ee3-4883-be75-f14fb683545d" providerId="ADAL" clId="{3C76AD90-3BBC-4F44-95FD-E5855B0ED605}" dt="2026-03-03T13:21:43.778" v="811"/>
        <pc:sldMkLst>
          <pc:docMk/>
          <pc:sldMk cId="2919466914" sldId="1440"/>
        </pc:sldMkLst>
      </pc:sldChg>
      <pc:sldChg chg="addSp delSp modSp add mod modNotesTx">
        <pc:chgData name="Gemma Smith (Neurorehab)" userId="af536e1d-1ee3-4883-be75-f14fb683545d" providerId="ADAL" clId="{3C76AD90-3BBC-4F44-95FD-E5855B0ED605}" dt="2026-03-03T15:43:13.056" v="2442" actId="26606"/>
        <pc:sldMkLst>
          <pc:docMk/>
          <pc:sldMk cId="1582389457" sldId="1441"/>
        </pc:sldMkLst>
        <pc:spChg chg="mod">
          <ac:chgData name="Gemma Smith (Neurorehab)" userId="af536e1d-1ee3-4883-be75-f14fb683545d" providerId="ADAL" clId="{3C76AD90-3BBC-4F44-95FD-E5855B0ED605}" dt="2026-03-03T15:43:13.056" v="2442" actId="26606"/>
          <ac:spMkLst>
            <pc:docMk/>
            <pc:sldMk cId="1582389457" sldId="1441"/>
            <ac:spMk id="2" creationId="{973E10A0-FC06-11DF-137E-9CD17A839B7E}"/>
          </ac:spMkLst>
        </pc:spChg>
        <pc:spChg chg="add">
          <ac:chgData name="Gemma Smith (Neurorehab)" userId="af536e1d-1ee3-4883-be75-f14fb683545d" providerId="ADAL" clId="{3C76AD90-3BBC-4F44-95FD-E5855B0ED605}" dt="2026-03-03T15:43:13.056" v="2442" actId="26606"/>
          <ac:spMkLst>
            <pc:docMk/>
            <pc:sldMk cId="1582389457" sldId="1441"/>
            <ac:spMk id="12300" creationId="{A8384FB5-9ADC-4DDC-881B-597D56F5B15D}"/>
          </ac:spMkLst>
        </pc:spChg>
        <pc:spChg chg="add">
          <ac:chgData name="Gemma Smith (Neurorehab)" userId="af536e1d-1ee3-4883-be75-f14fb683545d" providerId="ADAL" clId="{3C76AD90-3BBC-4F44-95FD-E5855B0ED605}" dt="2026-03-03T15:43:13.056" v="2442" actId="26606"/>
          <ac:spMkLst>
            <pc:docMk/>
            <pc:sldMk cId="1582389457" sldId="1441"/>
            <ac:spMk id="12302" creationId="{91E5A9A7-95C6-4F4F-B00E-C82E07FE62EF}"/>
          </ac:spMkLst>
        </pc:spChg>
        <pc:spChg chg="add">
          <ac:chgData name="Gemma Smith (Neurorehab)" userId="af536e1d-1ee3-4883-be75-f14fb683545d" providerId="ADAL" clId="{3C76AD90-3BBC-4F44-95FD-E5855B0ED605}" dt="2026-03-03T15:43:13.056" v="2442" actId="26606"/>
          <ac:spMkLst>
            <pc:docMk/>
            <pc:sldMk cId="1582389457" sldId="1441"/>
            <ac:spMk id="12304" creationId="{D07DD2DE-F619-49DD-B5E7-03A290FF4ED1}"/>
          </ac:spMkLst>
        </pc:spChg>
        <pc:spChg chg="add">
          <ac:chgData name="Gemma Smith (Neurorehab)" userId="af536e1d-1ee3-4883-be75-f14fb683545d" providerId="ADAL" clId="{3C76AD90-3BBC-4F44-95FD-E5855B0ED605}" dt="2026-03-03T15:43:13.056" v="2442" actId="26606"/>
          <ac:spMkLst>
            <pc:docMk/>
            <pc:sldMk cId="1582389457" sldId="1441"/>
            <ac:spMk id="12306" creationId="{85149191-5F60-4A28-AAFF-039F96B0F3EC}"/>
          </ac:spMkLst>
        </pc:spChg>
        <pc:spChg chg="add">
          <ac:chgData name="Gemma Smith (Neurorehab)" userId="af536e1d-1ee3-4883-be75-f14fb683545d" providerId="ADAL" clId="{3C76AD90-3BBC-4F44-95FD-E5855B0ED605}" dt="2026-03-03T15:43:13.056" v="2442" actId="26606"/>
          <ac:spMkLst>
            <pc:docMk/>
            <pc:sldMk cId="1582389457" sldId="1441"/>
            <ac:spMk id="12308" creationId="{F8260ED5-17F7-4158-B241-D51DD4CF1B7E}"/>
          </ac:spMkLst>
        </pc:spChg>
        <pc:picChg chg="ord">
          <ac:chgData name="Gemma Smith (Neurorehab)" userId="af536e1d-1ee3-4883-be75-f14fb683545d" providerId="ADAL" clId="{3C76AD90-3BBC-4F44-95FD-E5855B0ED605}" dt="2026-03-03T14:20:40.600" v="848" actId="26606"/>
          <ac:picMkLst>
            <pc:docMk/>
            <pc:sldMk cId="1582389457" sldId="1441"/>
            <ac:picMk id="4" creationId="{9F05F2BB-96BF-BCCC-0FF6-B91AFBF4D152}"/>
          </ac:picMkLst>
        </pc:picChg>
        <pc:picChg chg="add mod">
          <ac:chgData name="Gemma Smith (Neurorehab)" userId="af536e1d-1ee3-4883-be75-f14fb683545d" providerId="ADAL" clId="{3C76AD90-3BBC-4F44-95FD-E5855B0ED605}" dt="2026-03-03T15:43:13.056" v="2442" actId="26606"/>
          <ac:picMkLst>
            <pc:docMk/>
            <pc:sldMk cId="1582389457" sldId="1441"/>
            <ac:picMk id="12290" creationId="{69584E82-ED8D-9F8D-29B4-1BDACE90E2A6}"/>
          </ac:picMkLst>
        </pc:picChg>
      </pc:sldChg>
      <pc:sldChg chg="new del">
        <pc:chgData name="Gemma Smith (Neurorehab)" userId="af536e1d-1ee3-4883-be75-f14fb683545d" providerId="ADAL" clId="{3C76AD90-3BBC-4F44-95FD-E5855B0ED605}" dt="2026-03-03T14:12:29.845" v="815" actId="47"/>
        <pc:sldMkLst>
          <pc:docMk/>
          <pc:sldMk cId="2806596755" sldId="1441"/>
        </pc:sldMkLst>
      </pc:sldChg>
      <pc:sldChg chg="new del">
        <pc:chgData name="Gemma Smith (Neurorehab)" userId="af536e1d-1ee3-4883-be75-f14fb683545d" providerId="ADAL" clId="{3C76AD90-3BBC-4F44-95FD-E5855B0ED605}" dt="2026-03-03T14:12:22.668" v="814" actId="47"/>
        <pc:sldMkLst>
          <pc:docMk/>
          <pc:sldMk cId="2690974854" sldId="1442"/>
        </pc:sldMkLst>
      </pc:sldChg>
      <pc:sldChg chg="addSp delSp modSp new mod setBg">
        <pc:chgData name="Gemma Smith (Neurorehab)" userId="af536e1d-1ee3-4883-be75-f14fb683545d" providerId="ADAL" clId="{3C76AD90-3BBC-4F44-95FD-E5855B0ED605}" dt="2026-03-03T15:07:36.533" v="2083" actId="20577"/>
        <pc:sldMkLst>
          <pc:docMk/>
          <pc:sldMk cId="3178659764" sldId="1442"/>
        </pc:sldMkLst>
        <pc:spChg chg="mod">
          <ac:chgData name="Gemma Smith (Neurorehab)" userId="af536e1d-1ee3-4883-be75-f14fb683545d" providerId="ADAL" clId="{3C76AD90-3BBC-4F44-95FD-E5855B0ED605}" dt="2026-03-03T15:07:36.533" v="2083" actId="20577"/>
          <ac:spMkLst>
            <pc:docMk/>
            <pc:sldMk cId="3178659764" sldId="1442"/>
            <ac:spMk id="2" creationId="{E7EF8F15-EFD9-810C-C1BA-089DB221D99A}"/>
          </ac:spMkLst>
        </pc:spChg>
        <pc:spChg chg="add del">
          <ac:chgData name="Gemma Smith (Neurorehab)" userId="af536e1d-1ee3-4883-be75-f14fb683545d" providerId="ADAL" clId="{3C76AD90-3BBC-4F44-95FD-E5855B0ED605}" dt="2026-03-03T14:54:10.098" v="1906" actId="26606"/>
          <ac:spMkLst>
            <pc:docMk/>
            <pc:sldMk cId="3178659764" sldId="1442"/>
            <ac:spMk id="19" creationId="{BACC6370-2D7E-4714-9D71-7542949D7D5D}"/>
          </ac:spMkLst>
        </pc:spChg>
        <pc:spChg chg="add del">
          <ac:chgData name="Gemma Smith (Neurorehab)" userId="af536e1d-1ee3-4883-be75-f14fb683545d" providerId="ADAL" clId="{3C76AD90-3BBC-4F44-95FD-E5855B0ED605}" dt="2026-03-03T14:54:10.098" v="1906" actId="26606"/>
          <ac:spMkLst>
            <pc:docMk/>
            <pc:sldMk cId="3178659764" sldId="1442"/>
            <ac:spMk id="21" creationId="{F68B3F68-107C-434F-AA38-110D5EA91B85}"/>
          </ac:spMkLst>
        </pc:spChg>
        <pc:spChg chg="add del">
          <ac:chgData name="Gemma Smith (Neurorehab)" userId="af536e1d-1ee3-4883-be75-f14fb683545d" providerId="ADAL" clId="{3C76AD90-3BBC-4F44-95FD-E5855B0ED605}" dt="2026-03-03T14:54:10.098" v="1906" actId="26606"/>
          <ac:spMkLst>
            <pc:docMk/>
            <pc:sldMk cId="3178659764" sldId="1442"/>
            <ac:spMk id="23" creationId="{AAD0DBB9-1A4B-4391-81D4-CB19F9AB918A}"/>
          </ac:spMkLst>
        </pc:spChg>
        <pc:spChg chg="add del">
          <ac:chgData name="Gemma Smith (Neurorehab)" userId="af536e1d-1ee3-4883-be75-f14fb683545d" providerId="ADAL" clId="{3C76AD90-3BBC-4F44-95FD-E5855B0ED605}" dt="2026-03-03T14:54:10.098" v="1906" actId="26606"/>
          <ac:spMkLst>
            <pc:docMk/>
            <pc:sldMk cId="3178659764" sldId="1442"/>
            <ac:spMk id="25" creationId="{063BBA22-50EA-4C4D-BE05-F1CE4E63AA56}"/>
          </ac:spMkLst>
        </pc:spChg>
        <pc:graphicFrameChg chg="add mod ord modGraphic">
          <ac:chgData name="Gemma Smith (Neurorehab)" userId="af536e1d-1ee3-4883-be75-f14fb683545d" providerId="ADAL" clId="{3C76AD90-3BBC-4F44-95FD-E5855B0ED605}" dt="2026-03-03T14:55:58.543" v="1919" actId="207"/>
          <ac:graphicFrameMkLst>
            <pc:docMk/>
            <pc:sldMk cId="3178659764" sldId="1442"/>
            <ac:graphicFrameMk id="14" creationId="{E663783F-2A56-E7D5-3F0D-CCDC3E75521E}"/>
          </ac:graphicFrameMkLst>
        </pc:graphicFrameChg>
        <pc:picChg chg="add mod">
          <ac:chgData name="Gemma Smith (Neurorehab)" userId="af536e1d-1ee3-4883-be75-f14fb683545d" providerId="ADAL" clId="{3C76AD90-3BBC-4F44-95FD-E5855B0ED605}" dt="2026-03-03T14:48:19.296" v="1598"/>
          <ac:picMkLst>
            <pc:docMk/>
            <pc:sldMk cId="3178659764" sldId="1442"/>
            <ac:picMk id="4" creationId="{B9DEC47F-D4EC-63A6-E09A-DBF8CD1C07B2}"/>
          </ac:picMkLst>
        </pc:picChg>
      </pc:sldChg>
      <pc:sldChg chg="new del">
        <pc:chgData name="Gemma Smith (Neurorehab)" userId="af536e1d-1ee3-4883-be75-f14fb683545d" providerId="ADAL" clId="{3C76AD90-3BBC-4F44-95FD-E5855B0ED605}" dt="2026-03-03T14:56:14.138" v="1921" actId="680"/>
        <pc:sldMkLst>
          <pc:docMk/>
          <pc:sldMk cId="1721890411" sldId="1443"/>
        </pc:sldMkLst>
      </pc:sldChg>
      <pc:sldChg chg="modSp add mod">
        <pc:chgData name="Gemma Smith (Neurorehab)" userId="af536e1d-1ee3-4883-be75-f14fb683545d" providerId="ADAL" clId="{3C76AD90-3BBC-4F44-95FD-E5855B0ED605}" dt="2026-03-03T15:07:41.987" v="2087" actId="20577"/>
        <pc:sldMkLst>
          <pc:docMk/>
          <pc:sldMk cId="3363352312" sldId="1443"/>
        </pc:sldMkLst>
        <pc:spChg chg="mod">
          <ac:chgData name="Gemma Smith (Neurorehab)" userId="af536e1d-1ee3-4883-be75-f14fb683545d" providerId="ADAL" clId="{3C76AD90-3BBC-4F44-95FD-E5855B0ED605}" dt="2026-03-03T15:07:41.987" v="2087" actId="20577"/>
          <ac:spMkLst>
            <pc:docMk/>
            <pc:sldMk cId="3363352312" sldId="1443"/>
            <ac:spMk id="2" creationId="{03E1B2E1-96D5-9960-AA5F-ADC1AB53CB93}"/>
          </ac:spMkLst>
        </pc:spChg>
        <pc:graphicFrameChg chg="mod modGraphic">
          <ac:chgData name="Gemma Smith (Neurorehab)" userId="af536e1d-1ee3-4883-be75-f14fb683545d" providerId="ADAL" clId="{3C76AD90-3BBC-4F44-95FD-E5855B0ED605}" dt="2026-03-03T14:59:03.171" v="2016" actId="207"/>
          <ac:graphicFrameMkLst>
            <pc:docMk/>
            <pc:sldMk cId="3363352312" sldId="1443"/>
            <ac:graphicFrameMk id="14" creationId="{9723597D-6630-6706-3D45-9F79498EBA4D}"/>
          </ac:graphicFrameMkLst>
        </pc:graphicFrameChg>
      </pc:sldChg>
      <pc:sldChg chg="new del">
        <pc:chgData name="Gemma Smith (Neurorehab)" userId="af536e1d-1ee3-4883-be75-f14fb683545d" providerId="ADAL" clId="{3C76AD90-3BBC-4F44-95FD-E5855B0ED605}" dt="2026-03-03T15:09:06.508" v="2089" actId="47"/>
        <pc:sldMkLst>
          <pc:docMk/>
          <pc:sldMk cId="854456956" sldId="1444"/>
        </pc:sldMkLst>
      </pc:sldChg>
      <pc:sldChg chg="modSp add mod">
        <pc:chgData name="Gemma Smith (Neurorehab)" userId="af536e1d-1ee3-4883-be75-f14fb683545d" providerId="ADAL" clId="{3C76AD90-3BBC-4F44-95FD-E5855B0ED605}" dt="2026-03-03T15:32:48.190" v="2121"/>
        <pc:sldMkLst>
          <pc:docMk/>
          <pc:sldMk cId="1561000144" sldId="1444"/>
        </pc:sldMkLst>
        <pc:spChg chg="mod">
          <ac:chgData name="Gemma Smith (Neurorehab)" userId="af536e1d-1ee3-4883-be75-f14fb683545d" providerId="ADAL" clId="{3C76AD90-3BBC-4F44-95FD-E5855B0ED605}" dt="2026-03-03T15:09:17.692" v="2116" actId="20577"/>
          <ac:spMkLst>
            <pc:docMk/>
            <pc:sldMk cId="1561000144" sldId="1444"/>
            <ac:spMk id="2" creationId="{FE458B60-C645-1104-CEFB-CA400466F087}"/>
          </ac:spMkLst>
        </pc:spChg>
        <pc:graphicFrameChg chg="mod">
          <ac:chgData name="Gemma Smith (Neurorehab)" userId="af536e1d-1ee3-4883-be75-f14fb683545d" providerId="ADAL" clId="{3C76AD90-3BBC-4F44-95FD-E5855B0ED605}" dt="2026-03-03T15:32:48.190" v="2121"/>
          <ac:graphicFrameMkLst>
            <pc:docMk/>
            <pc:sldMk cId="1561000144" sldId="1444"/>
            <ac:graphicFrameMk id="14" creationId="{E41CD528-C9E2-2AC1-A0D7-87195B9752EF}"/>
          </ac:graphicFrameMkLst>
        </pc:graphicFrameChg>
      </pc:sldChg>
      <pc:sldChg chg="new del">
        <pc:chgData name="Gemma Smith (Neurorehab)" userId="af536e1d-1ee3-4883-be75-f14fb683545d" providerId="ADAL" clId="{3C76AD90-3BBC-4F44-95FD-E5855B0ED605}" dt="2026-03-03T15:33:12" v="2124" actId="47"/>
        <pc:sldMkLst>
          <pc:docMk/>
          <pc:sldMk cId="2486796844" sldId="1445"/>
        </pc:sldMkLst>
      </pc:sldChg>
      <pc:sldChg chg="addSp delSp modSp add mod">
        <pc:chgData name="Gemma Smith (Neurorehab)" userId="af536e1d-1ee3-4883-be75-f14fb683545d" providerId="ADAL" clId="{3C76AD90-3BBC-4F44-95FD-E5855B0ED605}" dt="2026-03-03T15:34:07.171" v="2160" actId="20577"/>
        <pc:sldMkLst>
          <pc:docMk/>
          <pc:sldMk cId="806229125" sldId="1446"/>
        </pc:sldMkLst>
        <pc:spChg chg="mod">
          <ac:chgData name="Gemma Smith (Neurorehab)" userId="af536e1d-1ee3-4883-be75-f14fb683545d" providerId="ADAL" clId="{3C76AD90-3BBC-4F44-95FD-E5855B0ED605}" dt="2026-03-03T15:34:07.171" v="2160" actId="20577"/>
          <ac:spMkLst>
            <pc:docMk/>
            <pc:sldMk cId="806229125" sldId="1446"/>
            <ac:spMk id="2" creationId="{D911320B-65A5-B3A2-6F59-E02DFD525AD7}"/>
          </ac:spMkLst>
        </pc:spChg>
      </pc:sldChg>
      <pc:sldChg chg="addSp delSp modSp add mod ord">
        <pc:chgData name="Gemma Smith (Neurorehab)" userId="af536e1d-1ee3-4883-be75-f14fb683545d" providerId="ADAL" clId="{3C76AD90-3BBC-4F44-95FD-E5855B0ED605}" dt="2026-03-03T15:40:18.215" v="2417" actId="255"/>
        <pc:sldMkLst>
          <pc:docMk/>
          <pc:sldMk cId="2165893927" sldId="1447"/>
        </pc:sldMkLst>
        <pc:spChg chg="mod">
          <ac:chgData name="Gemma Smith (Neurorehab)" userId="af536e1d-1ee3-4883-be75-f14fb683545d" providerId="ADAL" clId="{3C76AD90-3BBC-4F44-95FD-E5855B0ED605}" dt="2026-03-03T15:40:11.420" v="2416" actId="26606"/>
          <ac:spMkLst>
            <pc:docMk/>
            <pc:sldMk cId="2165893927" sldId="1447"/>
            <ac:spMk id="2" creationId="{2F3A1285-080B-50DF-4D3B-1502F3A75335}"/>
          </ac:spMkLst>
        </pc:spChg>
        <pc:spChg chg="mod">
          <ac:chgData name="Gemma Smith (Neurorehab)" userId="af536e1d-1ee3-4883-be75-f14fb683545d" providerId="ADAL" clId="{3C76AD90-3BBC-4F44-95FD-E5855B0ED605}" dt="2026-03-03T15:40:18.215" v="2417" actId="255"/>
          <ac:spMkLst>
            <pc:docMk/>
            <pc:sldMk cId="2165893927" sldId="1447"/>
            <ac:spMk id="5" creationId="{4F527F3B-377B-587F-DD63-AE5D8FF2738C}"/>
          </ac:spMkLst>
        </pc:spChg>
        <pc:spChg chg="add">
          <ac:chgData name="Gemma Smith (Neurorehab)" userId="af536e1d-1ee3-4883-be75-f14fb683545d" providerId="ADAL" clId="{3C76AD90-3BBC-4F44-95FD-E5855B0ED605}" dt="2026-03-03T15:40:11.420" v="2416" actId="26606"/>
          <ac:spMkLst>
            <pc:docMk/>
            <pc:sldMk cId="2165893927" sldId="1447"/>
            <ac:spMk id="62" creationId="{C4285719-470E-454C-AF62-8323075F1F5B}"/>
          </ac:spMkLst>
        </pc:spChg>
        <pc:spChg chg="add">
          <ac:chgData name="Gemma Smith (Neurorehab)" userId="af536e1d-1ee3-4883-be75-f14fb683545d" providerId="ADAL" clId="{3C76AD90-3BBC-4F44-95FD-E5855B0ED605}" dt="2026-03-03T15:40:11.420" v="2416" actId="26606"/>
          <ac:spMkLst>
            <pc:docMk/>
            <pc:sldMk cId="2165893927" sldId="1447"/>
            <ac:spMk id="66" creationId="{4300840D-0A0B-4512-BACA-B439D5B9C57C}"/>
          </ac:spMkLst>
        </pc:spChg>
        <pc:spChg chg="add">
          <ac:chgData name="Gemma Smith (Neurorehab)" userId="af536e1d-1ee3-4883-be75-f14fb683545d" providerId="ADAL" clId="{3C76AD90-3BBC-4F44-95FD-E5855B0ED605}" dt="2026-03-03T15:40:11.420" v="2416" actId="26606"/>
          <ac:spMkLst>
            <pc:docMk/>
            <pc:sldMk cId="2165893927" sldId="1447"/>
            <ac:spMk id="68" creationId="{D2B78728-A580-49A7-84F9-6EF6F583ADE0}"/>
          </ac:spMkLst>
        </pc:spChg>
        <pc:spChg chg="add">
          <ac:chgData name="Gemma Smith (Neurorehab)" userId="af536e1d-1ee3-4883-be75-f14fb683545d" providerId="ADAL" clId="{3C76AD90-3BBC-4F44-95FD-E5855B0ED605}" dt="2026-03-03T15:40:11.420" v="2416" actId="26606"/>
          <ac:spMkLst>
            <pc:docMk/>
            <pc:sldMk cId="2165893927" sldId="1447"/>
            <ac:spMk id="70" creationId="{38FAA1A1-D861-433F-88FA-1E9D6FD31D11}"/>
          </ac:spMkLst>
        </pc:spChg>
        <pc:spChg chg="add">
          <ac:chgData name="Gemma Smith (Neurorehab)" userId="af536e1d-1ee3-4883-be75-f14fb683545d" providerId="ADAL" clId="{3C76AD90-3BBC-4F44-95FD-E5855B0ED605}" dt="2026-03-03T15:40:11.420" v="2416" actId="26606"/>
          <ac:spMkLst>
            <pc:docMk/>
            <pc:sldMk cId="2165893927" sldId="1447"/>
            <ac:spMk id="72" creationId="{8D71EDA1-87BF-4D5D-AB79-F346FD19278A}"/>
          </ac:spMkLst>
        </pc:spChg>
      </pc:sldChg>
      <pc:sldChg chg="modSp new del mod">
        <pc:chgData name="Gemma Smith (Neurorehab)" userId="af536e1d-1ee3-4883-be75-f14fb683545d" providerId="ADAL" clId="{3C76AD90-3BBC-4F44-95FD-E5855B0ED605}" dt="2026-03-03T15:38:30.158" v="2296" actId="47"/>
        <pc:sldMkLst>
          <pc:docMk/>
          <pc:sldMk cId="3313954939" sldId="1447"/>
        </pc:sldMkLst>
      </pc:sldChg>
    </pc:docChg>
  </pc:docChgLst>
</pc:chgInfo>
</file>

<file path=ppt/diagrams/_rels/data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9.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18" Type="http://schemas.openxmlformats.org/officeDocument/2006/relationships/image" Target="../media/image3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17" Type="http://schemas.openxmlformats.org/officeDocument/2006/relationships/image" Target="../media/image36.png"/><Relationship Id="rId2" Type="http://schemas.openxmlformats.org/officeDocument/2006/relationships/image" Target="../media/image21.svg"/><Relationship Id="rId16" Type="http://schemas.openxmlformats.org/officeDocument/2006/relationships/image" Target="../media/image35.svg"/><Relationship Id="rId20" Type="http://schemas.openxmlformats.org/officeDocument/2006/relationships/image" Target="../media/image39.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19" Type="http://schemas.openxmlformats.org/officeDocument/2006/relationships/image" Target="../media/image38.pn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diagrams/_rels/data10.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diagrams/_rels/data1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ata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77.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diagrams/_rels/drawing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9.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18" Type="http://schemas.openxmlformats.org/officeDocument/2006/relationships/image" Target="../media/image3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17" Type="http://schemas.openxmlformats.org/officeDocument/2006/relationships/image" Target="../media/image36.png"/><Relationship Id="rId2" Type="http://schemas.openxmlformats.org/officeDocument/2006/relationships/image" Target="../media/image21.svg"/><Relationship Id="rId16" Type="http://schemas.openxmlformats.org/officeDocument/2006/relationships/image" Target="../media/image35.svg"/><Relationship Id="rId20" Type="http://schemas.openxmlformats.org/officeDocument/2006/relationships/image" Target="../media/image39.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19" Type="http://schemas.openxmlformats.org/officeDocument/2006/relationships/image" Target="../media/image38.pn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diagrams/_rels/drawing1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77.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7DB307-1157-4BDD-B75C-08D49B81339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991C69A-61A0-4802-81E0-92ED3E32A52D}">
      <dgm:prSet/>
      <dgm:spPr/>
      <dgm:t>
        <a:bodyPr/>
        <a:lstStyle/>
        <a:p>
          <a:r>
            <a:rPr lang="en-GB" dirty="0"/>
            <a:t>A </a:t>
          </a:r>
          <a:r>
            <a:rPr lang="en-GB" b="1" dirty="0"/>
            <a:t>quarter</a:t>
          </a:r>
          <a:r>
            <a:rPr lang="en-GB" dirty="0"/>
            <a:t> of all strokes are recurrent and associated with greater morbidity and economic consequence (Ali </a:t>
          </a:r>
          <a:r>
            <a:rPr lang="en-GB" dirty="0" err="1"/>
            <a:t>Ali</a:t>
          </a:r>
          <a:r>
            <a:rPr lang="en-GB" dirty="0"/>
            <a:t>, 2021).</a:t>
          </a:r>
          <a:endParaRPr lang="en-US" dirty="0"/>
        </a:p>
      </dgm:t>
    </dgm:pt>
    <dgm:pt modelId="{68F84B97-F285-4AAD-8D3B-F542926034B4}" type="parTrans" cxnId="{94BE1776-368D-4861-A342-276B98235AD4}">
      <dgm:prSet/>
      <dgm:spPr/>
      <dgm:t>
        <a:bodyPr/>
        <a:lstStyle/>
        <a:p>
          <a:endParaRPr lang="en-US"/>
        </a:p>
      </dgm:t>
    </dgm:pt>
    <dgm:pt modelId="{A6A1B7C8-01EC-45C4-86FF-4C028BD21E1E}" type="sibTrans" cxnId="{94BE1776-368D-4861-A342-276B98235AD4}">
      <dgm:prSet/>
      <dgm:spPr/>
      <dgm:t>
        <a:bodyPr/>
        <a:lstStyle/>
        <a:p>
          <a:endParaRPr lang="en-US"/>
        </a:p>
      </dgm:t>
    </dgm:pt>
    <dgm:pt modelId="{B46D6D2D-475D-4FE1-BA89-93B42B1B38CF}">
      <dgm:prSet/>
      <dgm:spPr/>
      <dgm:t>
        <a:bodyPr/>
        <a:lstStyle/>
        <a:p>
          <a:r>
            <a:rPr lang="en-GB" dirty="0"/>
            <a:t>Chances of having a second stroke can be between </a:t>
          </a:r>
          <a:r>
            <a:rPr lang="en-GB" b="1" dirty="0"/>
            <a:t>25-30% within 5 years</a:t>
          </a:r>
          <a:r>
            <a:rPr lang="en-GB" dirty="0"/>
            <a:t> if risk factors are not managed. </a:t>
          </a:r>
          <a:endParaRPr lang="en-US" dirty="0"/>
        </a:p>
      </dgm:t>
    </dgm:pt>
    <dgm:pt modelId="{D4BF74C0-F188-4C62-A13E-9D2ABB4307EA}" type="parTrans" cxnId="{E34F7729-9C3F-4D1B-B8F4-4BE2E03CD7E2}">
      <dgm:prSet/>
      <dgm:spPr/>
      <dgm:t>
        <a:bodyPr/>
        <a:lstStyle/>
        <a:p>
          <a:endParaRPr lang="en-US"/>
        </a:p>
      </dgm:t>
    </dgm:pt>
    <dgm:pt modelId="{D512A6C5-F584-4DF8-A136-082F3270E181}" type="sibTrans" cxnId="{E34F7729-9C3F-4D1B-B8F4-4BE2E03CD7E2}">
      <dgm:prSet/>
      <dgm:spPr/>
      <dgm:t>
        <a:bodyPr/>
        <a:lstStyle/>
        <a:p>
          <a:endParaRPr lang="en-US"/>
        </a:p>
      </dgm:t>
    </dgm:pt>
    <dgm:pt modelId="{4E2AD7F1-D5C2-4459-8610-BFC125F6B435}">
      <dgm:prSet/>
      <dgm:spPr/>
      <dgm:t>
        <a:bodyPr/>
        <a:lstStyle/>
        <a:p>
          <a:r>
            <a:rPr lang="en-GB" dirty="0"/>
            <a:t>Modifiable risk factors account for nearly </a:t>
          </a:r>
          <a:r>
            <a:rPr lang="en-GB" b="1" dirty="0"/>
            <a:t>90%</a:t>
          </a:r>
          <a:r>
            <a:rPr lang="en-GB" dirty="0"/>
            <a:t> of the incidence of stroke (Ali </a:t>
          </a:r>
          <a:r>
            <a:rPr lang="en-GB" dirty="0" err="1"/>
            <a:t>Ali</a:t>
          </a:r>
          <a:r>
            <a:rPr lang="en-GB" dirty="0"/>
            <a:t>, 2021).</a:t>
          </a:r>
          <a:endParaRPr lang="en-US" dirty="0"/>
        </a:p>
      </dgm:t>
    </dgm:pt>
    <dgm:pt modelId="{4C2CDA94-3820-4B68-A75A-B6E05F33F508}" type="parTrans" cxnId="{1656E60D-035E-41B8-98B7-EED21E6FC250}">
      <dgm:prSet/>
      <dgm:spPr/>
      <dgm:t>
        <a:bodyPr/>
        <a:lstStyle/>
        <a:p>
          <a:endParaRPr lang="en-US"/>
        </a:p>
      </dgm:t>
    </dgm:pt>
    <dgm:pt modelId="{E3463C16-130B-47F6-876A-6815AE484F41}" type="sibTrans" cxnId="{1656E60D-035E-41B8-98B7-EED21E6FC250}">
      <dgm:prSet/>
      <dgm:spPr/>
      <dgm:t>
        <a:bodyPr/>
        <a:lstStyle/>
        <a:p>
          <a:endParaRPr lang="en-US"/>
        </a:p>
      </dgm:t>
    </dgm:pt>
    <dgm:pt modelId="{89D9D6A6-9237-48B5-8DE4-776172B38A82}">
      <dgm:prSet/>
      <dgm:spPr/>
      <dgm:t>
        <a:bodyPr/>
        <a:lstStyle/>
        <a:p>
          <a:r>
            <a:rPr lang="en-GB" dirty="0"/>
            <a:t>Transient ischemic attack is also associated with risk of future stroke, particularly in the first few months following the event: Raises risk by 4-17% within the first </a:t>
          </a:r>
          <a:r>
            <a:rPr lang="en-GB" b="1" dirty="0"/>
            <a:t>90 </a:t>
          </a:r>
          <a:r>
            <a:rPr lang="en-GB" dirty="0"/>
            <a:t>days (SA website).</a:t>
          </a:r>
          <a:endParaRPr lang="en-US" dirty="0"/>
        </a:p>
      </dgm:t>
    </dgm:pt>
    <dgm:pt modelId="{E4FB2148-5555-4E32-8BFD-7F58CE1A6E5A}" type="parTrans" cxnId="{1273DC1D-F3EA-4060-85B2-AD527C81BEE4}">
      <dgm:prSet/>
      <dgm:spPr/>
      <dgm:t>
        <a:bodyPr/>
        <a:lstStyle/>
        <a:p>
          <a:endParaRPr lang="en-US"/>
        </a:p>
      </dgm:t>
    </dgm:pt>
    <dgm:pt modelId="{2F6F9E89-C4C8-43E5-B425-ABD30E1E0712}" type="sibTrans" cxnId="{1273DC1D-F3EA-4060-85B2-AD527C81BEE4}">
      <dgm:prSet/>
      <dgm:spPr/>
      <dgm:t>
        <a:bodyPr/>
        <a:lstStyle/>
        <a:p>
          <a:endParaRPr lang="en-US"/>
        </a:p>
      </dgm:t>
    </dgm:pt>
    <dgm:pt modelId="{B240E0D7-BDD6-4C22-A50B-8D41A258F9B4}">
      <dgm:prSet/>
      <dgm:spPr/>
      <dgm:t>
        <a:bodyPr/>
        <a:lstStyle/>
        <a:p>
          <a:r>
            <a:rPr lang="en-GB" dirty="0"/>
            <a:t>Life expectancy after stroke </a:t>
          </a:r>
          <a:r>
            <a:rPr lang="en-GB" b="1" dirty="0"/>
            <a:t>5-10 years,</a:t>
          </a:r>
          <a:r>
            <a:rPr lang="en-GB" dirty="0"/>
            <a:t> depending on severity and several patient factors. </a:t>
          </a:r>
          <a:endParaRPr lang="en-US" dirty="0"/>
        </a:p>
      </dgm:t>
    </dgm:pt>
    <dgm:pt modelId="{3E5CFAFD-274A-4D3D-8E5B-F6873E7505C0}" type="parTrans" cxnId="{9966A6C2-5DE0-493E-A59F-47512B466F57}">
      <dgm:prSet/>
      <dgm:spPr/>
      <dgm:t>
        <a:bodyPr/>
        <a:lstStyle/>
        <a:p>
          <a:endParaRPr lang="en-US"/>
        </a:p>
      </dgm:t>
    </dgm:pt>
    <dgm:pt modelId="{F2553C93-80CB-49D8-A3DB-13C7FE6C406C}" type="sibTrans" cxnId="{9966A6C2-5DE0-493E-A59F-47512B466F57}">
      <dgm:prSet/>
      <dgm:spPr/>
      <dgm:t>
        <a:bodyPr/>
        <a:lstStyle/>
        <a:p>
          <a:endParaRPr lang="en-US"/>
        </a:p>
      </dgm:t>
    </dgm:pt>
    <dgm:pt modelId="{67D4B30C-323F-45A5-BEDA-28214D44D161}" type="pres">
      <dgm:prSet presAssocID="{F47DB307-1157-4BDD-B75C-08D49B813394}" presName="linear" presStyleCnt="0">
        <dgm:presLayoutVars>
          <dgm:animLvl val="lvl"/>
          <dgm:resizeHandles val="exact"/>
        </dgm:presLayoutVars>
      </dgm:prSet>
      <dgm:spPr/>
    </dgm:pt>
    <dgm:pt modelId="{4E29B3DE-1028-4FE1-8A65-060CB1910FBD}" type="pres">
      <dgm:prSet presAssocID="{8991C69A-61A0-4802-81E0-92ED3E32A52D}" presName="parentText" presStyleLbl="node1" presStyleIdx="0" presStyleCnt="5">
        <dgm:presLayoutVars>
          <dgm:chMax val="0"/>
          <dgm:bulletEnabled val="1"/>
        </dgm:presLayoutVars>
      </dgm:prSet>
      <dgm:spPr/>
    </dgm:pt>
    <dgm:pt modelId="{6E79EA46-DFC3-47F3-A28E-88849F0361D7}" type="pres">
      <dgm:prSet presAssocID="{A6A1B7C8-01EC-45C4-86FF-4C028BD21E1E}" presName="spacer" presStyleCnt="0"/>
      <dgm:spPr/>
    </dgm:pt>
    <dgm:pt modelId="{1A42BB34-CC10-412D-86C2-617B897BEBCF}" type="pres">
      <dgm:prSet presAssocID="{B46D6D2D-475D-4FE1-BA89-93B42B1B38CF}" presName="parentText" presStyleLbl="node1" presStyleIdx="1" presStyleCnt="5">
        <dgm:presLayoutVars>
          <dgm:chMax val="0"/>
          <dgm:bulletEnabled val="1"/>
        </dgm:presLayoutVars>
      </dgm:prSet>
      <dgm:spPr/>
    </dgm:pt>
    <dgm:pt modelId="{1E28C6A4-A5DC-4845-A833-C08873FBB368}" type="pres">
      <dgm:prSet presAssocID="{D512A6C5-F584-4DF8-A136-082F3270E181}" presName="spacer" presStyleCnt="0"/>
      <dgm:spPr/>
    </dgm:pt>
    <dgm:pt modelId="{E02EDDAA-75AC-4AF1-9FAC-4BBEF3FBCF62}" type="pres">
      <dgm:prSet presAssocID="{4E2AD7F1-D5C2-4459-8610-BFC125F6B435}" presName="parentText" presStyleLbl="node1" presStyleIdx="2" presStyleCnt="5">
        <dgm:presLayoutVars>
          <dgm:chMax val="0"/>
          <dgm:bulletEnabled val="1"/>
        </dgm:presLayoutVars>
      </dgm:prSet>
      <dgm:spPr/>
    </dgm:pt>
    <dgm:pt modelId="{D961FC92-99C4-4B10-9A90-1B01B3C33845}" type="pres">
      <dgm:prSet presAssocID="{E3463C16-130B-47F6-876A-6815AE484F41}" presName="spacer" presStyleCnt="0"/>
      <dgm:spPr/>
    </dgm:pt>
    <dgm:pt modelId="{2447E2DD-5A4B-407F-A971-929D915F52B8}" type="pres">
      <dgm:prSet presAssocID="{89D9D6A6-9237-48B5-8DE4-776172B38A82}" presName="parentText" presStyleLbl="node1" presStyleIdx="3" presStyleCnt="5">
        <dgm:presLayoutVars>
          <dgm:chMax val="0"/>
          <dgm:bulletEnabled val="1"/>
        </dgm:presLayoutVars>
      </dgm:prSet>
      <dgm:spPr/>
    </dgm:pt>
    <dgm:pt modelId="{57A83427-70DF-44B4-BE69-A0EDFFEB4F53}" type="pres">
      <dgm:prSet presAssocID="{2F6F9E89-C4C8-43E5-B425-ABD30E1E0712}" presName="spacer" presStyleCnt="0"/>
      <dgm:spPr/>
    </dgm:pt>
    <dgm:pt modelId="{765C145D-0997-4C94-A349-5C05C9758F1A}" type="pres">
      <dgm:prSet presAssocID="{B240E0D7-BDD6-4C22-A50B-8D41A258F9B4}" presName="parentText" presStyleLbl="node1" presStyleIdx="4" presStyleCnt="5">
        <dgm:presLayoutVars>
          <dgm:chMax val="0"/>
          <dgm:bulletEnabled val="1"/>
        </dgm:presLayoutVars>
      </dgm:prSet>
      <dgm:spPr/>
    </dgm:pt>
  </dgm:ptLst>
  <dgm:cxnLst>
    <dgm:cxn modelId="{1656E60D-035E-41B8-98B7-EED21E6FC250}" srcId="{F47DB307-1157-4BDD-B75C-08D49B813394}" destId="{4E2AD7F1-D5C2-4459-8610-BFC125F6B435}" srcOrd="2" destOrd="0" parTransId="{4C2CDA94-3820-4B68-A75A-B6E05F33F508}" sibTransId="{E3463C16-130B-47F6-876A-6815AE484F41}"/>
    <dgm:cxn modelId="{CA68490E-C1E1-4EDE-B071-0F59356C6C87}" type="presOf" srcId="{4E2AD7F1-D5C2-4459-8610-BFC125F6B435}" destId="{E02EDDAA-75AC-4AF1-9FAC-4BBEF3FBCF62}" srcOrd="0" destOrd="0" presId="urn:microsoft.com/office/officeart/2005/8/layout/vList2"/>
    <dgm:cxn modelId="{5647FF10-0E63-4291-912C-12C2F4D48FF3}" type="presOf" srcId="{F47DB307-1157-4BDD-B75C-08D49B813394}" destId="{67D4B30C-323F-45A5-BEDA-28214D44D161}" srcOrd="0" destOrd="0" presId="urn:microsoft.com/office/officeart/2005/8/layout/vList2"/>
    <dgm:cxn modelId="{1273DC1D-F3EA-4060-85B2-AD527C81BEE4}" srcId="{F47DB307-1157-4BDD-B75C-08D49B813394}" destId="{89D9D6A6-9237-48B5-8DE4-776172B38A82}" srcOrd="3" destOrd="0" parTransId="{E4FB2148-5555-4E32-8BFD-7F58CE1A6E5A}" sibTransId="{2F6F9E89-C4C8-43E5-B425-ABD30E1E0712}"/>
    <dgm:cxn modelId="{E34F7729-9C3F-4D1B-B8F4-4BE2E03CD7E2}" srcId="{F47DB307-1157-4BDD-B75C-08D49B813394}" destId="{B46D6D2D-475D-4FE1-BA89-93B42B1B38CF}" srcOrd="1" destOrd="0" parTransId="{D4BF74C0-F188-4C62-A13E-9D2ABB4307EA}" sibTransId="{D512A6C5-F584-4DF8-A136-082F3270E181}"/>
    <dgm:cxn modelId="{76935161-AF9C-484A-926A-7F48C3219720}" type="presOf" srcId="{89D9D6A6-9237-48B5-8DE4-776172B38A82}" destId="{2447E2DD-5A4B-407F-A971-929D915F52B8}" srcOrd="0" destOrd="0" presId="urn:microsoft.com/office/officeart/2005/8/layout/vList2"/>
    <dgm:cxn modelId="{7FE5F564-0D02-4767-9797-D0F67C0D3279}" type="presOf" srcId="{B46D6D2D-475D-4FE1-BA89-93B42B1B38CF}" destId="{1A42BB34-CC10-412D-86C2-617B897BEBCF}" srcOrd="0" destOrd="0" presId="urn:microsoft.com/office/officeart/2005/8/layout/vList2"/>
    <dgm:cxn modelId="{17661553-613B-4CA1-972C-A47F9BB7BAEE}" type="presOf" srcId="{B240E0D7-BDD6-4C22-A50B-8D41A258F9B4}" destId="{765C145D-0997-4C94-A349-5C05C9758F1A}" srcOrd="0" destOrd="0" presId="urn:microsoft.com/office/officeart/2005/8/layout/vList2"/>
    <dgm:cxn modelId="{94BE1776-368D-4861-A342-276B98235AD4}" srcId="{F47DB307-1157-4BDD-B75C-08D49B813394}" destId="{8991C69A-61A0-4802-81E0-92ED3E32A52D}" srcOrd="0" destOrd="0" parTransId="{68F84B97-F285-4AAD-8D3B-F542926034B4}" sibTransId="{A6A1B7C8-01EC-45C4-86FF-4C028BD21E1E}"/>
    <dgm:cxn modelId="{9966A6C2-5DE0-493E-A59F-47512B466F57}" srcId="{F47DB307-1157-4BDD-B75C-08D49B813394}" destId="{B240E0D7-BDD6-4C22-A50B-8D41A258F9B4}" srcOrd="4" destOrd="0" parTransId="{3E5CFAFD-274A-4D3D-8E5B-F6873E7505C0}" sibTransId="{F2553C93-80CB-49D8-A3DB-13C7FE6C406C}"/>
    <dgm:cxn modelId="{5913F3D7-0120-43CB-8CF8-D308AFB82A5A}" type="presOf" srcId="{8991C69A-61A0-4802-81E0-92ED3E32A52D}" destId="{4E29B3DE-1028-4FE1-8A65-060CB1910FBD}" srcOrd="0" destOrd="0" presId="urn:microsoft.com/office/officeart/2005/8/layout/vList2"/>
    <dgm:cxn modelId="{95DC660C-3319-49FA-B423-C1EC990F4D01}" type="presParOf" srcId="{67D4B30C-323F-45A5-BEDA-28214D44D161}" destId="{4E29B3DE-1028-4FE1-8A65-060CB1910FBD}" srcOrd="0" destOrd="0" presId="urn:microsoft.com/office/officeart/2005/8/layout/vList2"/>
    <dgm:cxn modelId="{F9E0140C-E058-4AFC-83FA-84EAE6FFC4C6}" type="presParOf" srcId="{67D4B30C-323F-45A5-BEDA-28214D44D161}" destId="{6E79EA46-DFC3-47F3-A28E-88849F0361D7}" srcOrd="1" destOrd="0" presId="urn:microsoft.com/office/officeart/2005/8/layout/vList2"/>
    <dgm:cxn modelId="{C53DDC54-C899-4CE2-9791-E01B3E495E17}" type="presParOf" srcId="{67D4B30C-323F-45A5-BEDA-28214D44D161}" destId="{1A42BB34-CC10-412D-86C2-617B897BEBCF}" srcOrd="2" destOrd="0" presId="urn:microsoft.com/office/officeart/2005/8/layout/vList2"/>
    <dgm:cxn modelId="{AB107673-ED5F-4813-B746-3C881DB24679}" type="presParOf" srcId="{67D4B30C-323F-45A5-BEDA-28214D44D161}" destId="{1E28C6A4-A5DC-4845-A833-C08873FBB368}" srcOrd="3" destOrd="0" presId="urn:microsoft.com/office/officeart/2005/8/layout/vList2"/>
    <dgm:cxn modelId="{63A7ECC2-9FD0-4C2A-A3EA-73AB45A55BA6}" type="presParOf" srcId="{67D4B30C-323F-45A5-BEDA-28214D44D161}" destId="{E02EDDAA-75AC-4AF1-9FAC-4BBEF3FBCF62}" srcOrd="4" destOrd="0" presId="urn:microsoft.com/office/officeart/2005/8/layout/vList2"/>
    <dgm:cxn modelId="{A83BC844-6AAB-4F06-80DD-635F6CC636B9}" type="presParOf" srcId="{67D4B30C-323F-45A5-BEDA-28214D44D161}" destId="{D961FC92-99C4-4B10-9A90-1B01B3C33845}" srcOrd="5" destOrd="0" presId="urn:microsoft.com/office/officeart/2005/8/layout/vList2"/>
    <dgm:cxn modelId="{0703D671-65FF-4A69-B3BF-8F256134AFB2}" type="presParOf" srcId="{67D4B30C-323F-45A5-BEDA-28214D44D161}" destId="{2447E2DD-5A4B-407F-A971-929D915F52B8}" srcOrd="6" destOrd="0" presId="urn:microsoft.com/office/officeart/2005/8/layout/vList2"/>
    <dgm:cxn modelId="{580A22CD-2C9B-4E9C-8074-06275A09B293}" type="presParOf" srcId="{67D4B30C-323F-45A5-BEDA-28214D44D161}" destId="{57A83427-70DF-44B4-BE69-A0EDFFEB4F53}" srcOrd="7" destOrd="0" presId="urn:microsoft.com/office/officeart/2005/8/layout/vList2"/>
    <dgm:cxn modelId="{A3E970AE-9545-4F0F-826C-78F8B6D88B48}" type="presParOf" srcId="{67D4B30C-323F-45A5-BEDA-28214D44D161}" destId="{765C145D-0997-4C94-A349-5C05C9758F1A}"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1CC4E7-5DF3-4B85-8D95-BE707CA4C63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8A3AE97-0DC3-4BEC-B00E-EB1B46199A50}">
      <dgm:prSet custT="1"/>
      <dgm:spPr/>
      <dgm:t>
        <a:bodyPr/>
        <a:lstStyle/>
        <a:p>
          <a:r>
            <a:rPr lang="en-GB" sz="1800" dirty="0"/>
            <a:t>People with stroke should be assessed for weakness and cardiovascular fitness using a standardised approach.</a:t>
          </a:r>
          <a:endParaRPr lang="en-US" sz="1800" dirty="0"/>
        </a:p>
      </dgm:t>
    </dgm:pt>
    <dgm:pt modelId="{70C46AC8-80FB-4459-8C99-BEE4E5CB555D}" type="parTrans" cxnId="{A8B11231-EA37-4987-B235-448D871A87C8}">
      <dgm:prSet/>
      <dgm:spPr/>
      <dgm:t>
        <a:bodyPr/>
        <a:lstStyle/>
        <a:p>
          <a:endParaRPr lang="en-US"/>
        </a:p>
      </dgm:t>
    </dgm:pt>
    <dgm:pt modelId="{8536E526-166B-4021-B22A-94B56E32A72B}" type="sibTrans" cxnId="{A8B11231-EA37-4987-B235-448D871A87C8}">
      <dgm:prSet phldrT="01"/>
      <dgm:spPr/>
      <dgm:t>
        <a:bodyPr/>
        <a:lstStyle/>
        <a:p>
          <a:endParaRPr lang="en-US"/>
        </a:p>
      </dgm:t>
    </dgm:pt>
    <dgm:pt modelId="{C4B8D8ED-03D2-40A5-9D1D-298B9D18937C}">
      <dgm:prSet custT="1"/>
      <dgm:spPr/>
      <dgm:t>
        <a:bodyPr/>
        <a:lstStyle/>
        <a:p>
          <a:r>
            <a:rPr lang="en-GB" sz="1800" dirty="0"/>
            <a:t>Assessment and outcome measures used should encompass the range of effects of exercise including weakness, cardiovascular fitness and activities.</a:t>
          </a:r>
          <a:endParaRPr lang="en-US" sz="1800" dirty="0"/>
        </a:p>
      </dgm:t>
    </dgm:pt>
    <dgm:pt modelId="{EFD4C875-975A-4E8F-AB2B-BA1C0B73F073}" type="parTrans" cxnId="{46820EC2-D5F1-4E49-B1AC-F14C2521DE0C}">
      <dgm:prSet/>
      <dgm:spPr/>
      <dgm:t>
        <a:bodyPr/>
        <a:lstStyle/>
        <a:p>
          <a:endParaRPr lang="en-US"/>
        </a:p>
      </dgm:t>
    </dgm:pt>
    <dgm:pt modelId="{E0BFE9D4-80F3-4557-84FD-E6AFD2C94EA2}" type="sibTrans" cxnId="{46820EC2-D5F1-4E49-B1AC-F14C2521DE0C}">
      <dgm:prSet phldrT="02"/>
      <dgm:spPr/>
      <dgm:t>
        <a:bodyPr/>
        <a:lstStyle/>
        <a:p>
          <a:endParaRPr lang="en-US"/>
        </a:p>
      </dgm:t>
    </dgm:pt>
    <dgm:pt modelId="{7209FBA2-3741-4353-8B2B-6BDA54EB14D1}">
      <dgm:prSet custT="1"/>
      <dgm:spPr/>
      <dgm:t>
        <a:bodyPr/>
        <a:lstStyle/>
        <a:p>
          <a:r>
            <a:rPr lang="en-GB" sz="1800" dirty="0"/>
            <a:t>Clinicians should screen for, prescribe and monitor exercise programmes for people with stroke. Clinicians should liaise with other services that offer exercise-based rehabilitation (e.g. cardiac or pulmonary rehabilitation) with regard to integrating screening and exercise resources.</a:t>
          </a:r>
          <a:endParaRPr lang="en-US" sz="1800" dirty="0"/>
        </a:p>
      </dgm:t>
    </dgm:pt>
    <dgm:pt modelId="{82C65D5E-456E-4509-A01D-1A1771834230}" type="parTrans" cxnId="{4F90FC86-A9BD-4976-B000-BC2B42B88ED4}">
      <dgm:prSet/>
      <dgm:spPr/>
      <dgm:t>
        <a:bodyPr/>
        <a:lstStyle/>
        <a:p>
          <a:endParaRPr lang="en-US"/>
        </a:p>
      </dgm:t>
    </dgm:pt>
    <dgm:pt modelId="{DE329C36-0724-4F39-8013-8214D4299FF1}" type="sibTrans" cxnId="{4F90FC86-A9BD-4976-B000-BC2B42B88ED4}">
      <dgm:prSet phldrT="03"/>
      <dgm:spPr/>
      <dgm:t>
        <a:bodyPr/>
        <a:lstStyle/>
        <a:p>
          <a:endParaRPr lang="en-US"/>
        </a:p>
      </dgm:t>
    </dgm:pt>
    <dgm:pt modelId="{4ED9C9AB-CD14-45E6-82BA-AFAE15DD39BF}">
      <dgm:prSet custT="1"/>
      <dgm:spPr/>
      <dgm:t>
        <a:bodyPr/>
        <a:lstStyle/>
        <a:p>
          <a:r>
            <a:rPr lang="en-GB" sz="1800" dirty="0"/>
            <a:t>People with stroke, including those who use wheelchairs or have poor mobility, should be advised to participate in exercise with the aim of improving aerobic fitness and muscle strength unless there are contraindications.</a:t>
          </a:r>
          <a:endParaRPr lang="en-US" sz="1800" dirty="0"/>
        </a:p>
      </dgm:t>
    </dgm:pt>
    <dgm:pt modelId="{32D1FA02-D33F-47CC-981E-DD9E33FE3A1B}" type="parTrans" cxnId="{EB81E6AD-E7F8-4E07-A2C9-F17123A69C50}">
      <dgm:prSet/>
      <dgm:spPr/>
      <dgm:t>
        <a:bodyPr/>
        <a:lstStyle/>
        <a:p>
          <a:endParaRPr lang="en-GB"/>
        </a:p>
      </dgm:t>
    </dgm:pt>
    <dgm:pt modelId="{98623DCB-CD26-4589-9D7E-E624B8593C7D}" type="sibTrans" cxnId="{EB81E6AD-E7F8-4E07-A2C9-F17123A69C50}">
      <dgm:prSet/>
      <dgm:spPr/>
      <dgm:t>
        <a:bodyPr/>
        <a:lstStyle/>
        <a:p>
          <a:endParaRPr lang="en-GB"/>
        </a:p>
      </dgm:t>
    </dgm:pt>
    <dgm:pt modelId="{9AF4E971-69A1-4BAC-AED9-475DEFAE7E8D}" type="pres">
      <dgm:prSet presAssocID="{451CC4E7-5DF3-4B85-8D95-BE707CA4C636}" presName="linear" presStyleCnt="0">
        <dgm:presLayoutVars>
          <dgm:animLvl val="lvl"/>
          <dgm:resizeHandles val="exact"/>
        </dgm:presLayoutVars>
      </dgm:prSet>
      <dgm:spPr/>
    </dgm:pt>
    <dgm:pt modelId="{8009DC3A-600A-49E3-90E1-FFA7A2BD12B5}" type="pres">
      <dgm:prSet presAssocID="{88A3AE97-0DC3-4BEC-B00E-EB1B46199A50}" presName="parentText" presStyleLbl="node1" presStyleIdx="0" presStyleCnt="4">
        <dgm:presLayoutVars>
          <dgm:chMax val="0"/>
          <dgm:bulletEnabled val="1"/>
        </dgm:presLayoutVars>
      </dgm:prSet>
      <dgm:spPr/>
    </dgm:pt>
    <dgm:pt modelId="{255EF8EC-9DE5-4DFE-8184-2E2D99C3C289}" type="pres">
      <dgm:prSet presAssocID="{8536E526-166B-4021-B22A-94B56E32A72B}" presName="spacer" presStyleCnt="0"/>
      <dgm:spPr/>
    </dgm:pt>
    <dgm:pt modelId="{35152D7D-7BED-4701-91AD-8F2407F77FDA}" type="pres">
      <dgm:prSet presAssocID="{C4B8D8ED-03D2-40A5-9D1D-298B9D18937C}" presName="parentText" presStyleLbl="node1" presStyleIdx="1" presStyleCnt="4">
        <dgm:presLayoutVars>
          <dgm:chMax val="0"/>
          <dgm:bulletEnabled val="1"/>
        </dgm:presLayoutVars>
      </dgm:prSet>
      <dgm:spPr/>
    </dgm:pt>
    <dgm:pt modelId="{F8F26044-AA26-47B9-AFBB-142FF41FF320}" type="pres">
      <dgm:prSet presAssocID="{E0BFE9D4-80F3-4557-84FD-E6AFD2C94EA2}" presName="spacer" presStyleCnt="0"/>
      <dgm:spPr/>
    </dgm:pt>
    <dgm:pt modelId="{CA991F58-D7DB-4FAF-9C82-00D061F69A08}" type="pres">
      <dgm:prSet presAssocID="{7209FBA2-3741-4353-8B2B-6BDA54EB14D1}" presName="parentText" presStyleLbl="node1" presStyleIdx="2" presStyleCnt="4">
        <dgm:presLayoutVars>
          <dgm:chMax val="0"/>
          <dgm:bulletEnabled val="1"/>
        </dgm:presLayoutVars>
      </dgm:prSet>
      <dgm:spPr/>
    </dgm:pt>
    <dgm:pt modelId="{6EC5B78C-52EB-4D7F-8820-EDD392854B70}" type="pres">
      <dgm:prSet presAssocID="{DE329C36-0724-4F39-8013-8214D4299FF1}" presName="spacer" presStyleCnt="0"/>
      <dgm:spPr/>
    </dgm:pt>
    <dgm:pt modelId="{087EE658-01ED-4365-A727-AAD127D775C7}" type="pres">
      <dgm:prSet presAssocID="{4ED9C9AB-CD14-45E6-82BA-AFAE15DD39BF}" presName="parentText" presStyleLbl="node1" presStyleIdx="3" presStyleCnt="4">
        <dgm:presLayoutVars>
          <dgm:chMax val="0"/>
          <dgm:bulletEnabled val="1"/>
        </dgm:presLayoutVars>
      </dgm:prSet>
      <dgm:spPr/>
    </dgm:pt>
  </dgm:ptLst>
  <dgm:cxnLst>
    <dgm:cxn modelId="{A8B11231-EA37-4987-B235-448D871A87C8}" srcId="{451CC4E7-5DF3-4B85-8D95-BE707CA4C636}" destId="{88A3AE97-0DC3-4BEC-B00E-EB1B46199A50}" srcOrd="0" destOrd="0" parTransId="{70C46AC8-80FB-4459-8C99-BEE4E5CB555D}" sibTransId="{8536E526-166B-4021-B22A-94B56E32A72B}"/>
    <dgm:cxn modelId="{F69C165B-9E81-4E37-BD9B-40A38F632D49}" type="presOf" srcId="{451CC4E7-5DF3-4B85-8D95-BE707CA4C636}" destId="{9AF4E971-69A1-4BAC-AED9-475DEFAE7E8D}" srcOrd="0" destOrd="0" presId="urn:microsoft.com/office/officeart/2005/8/layout/vList2"/>
    <dgm:cxn modelId="{4AC73F49-96E6-46B0-8113-FDF22770841F}" type="presOf" srcId="{4ED9C9AB-CD14-45E6-82BA-AFAE15DD39BF}" destId="{087EE658-01ED-4365-A727-AAD127D775C7}" srcOrd="0" destOrd="0" presId="urn:microsoft.com/office/officeart/2005/8/layout/vList2"/>
    <dgm:cxn modelId="{96BD5C52-3A74-4B8D-AF44-A2ED84FA79DD}" type="presOf" srcId="{C4B8D8ED-03D2-40A5-9D1D-298B9D18937C}" destId="{35152D7D-7BED-4701-91AD-8F2407F77FDA}" srcOrd="0" destOrd="0" presId="urn:microsoft.com/office/officeart/2005/8/layout/vList2"/>
    <dgm:cxn modelId="{4F90FC86-A9BD-4976-B000-BC2B42B88ED4}" srcId="{451CC4E7-5DF3-4B85-8D95-BE707CA4C636}" destId="{7209FBA2-3741-4353-8B2B-6BDA54EB14D1}" srcOrd="2" destOrd="0" parTransId="{82C65D5E-456E-4509-A01D-1A1771834230}" sibTransId="{DE329C36-0724-4F39-8013-8214D4299FF1}"/>
    <dgm:cxn modelId="{EB81E6AD-E7F8-4E07-A2C9-F17123A69C50}" srcId="{451CC4E7-5DF3-4B85-8D95-BE707CA4C636}" destId="{4ED9C9AB-CD14-45E6-82BA-AFAE15DD39BF}" srcOrd="3" destOrd="0" parTransId="{32D1FA02-D33F-47CC-981E-DD9E33FE3A1B}" sibTransId="{98623DCB-CD26-4589-9D7E-E624B8593C7D}"/>
    <dgm:cxn modelId="{E34D3FBD-7F0F-4A65-A693-6C270784AB69}" type="presOf" srcId="{88A3AE97-0DC3-4BEC-B00E-EB1B46199A50}" destId="{8009DC3A-600A-49E3-90E1-FFA7A2BD12B5}" srcOrd="0" destOrd="0" presId="urn:microsoft.com/office/officeart/2005/8/layout/vList2"/>
    <dgm:cxn modelId="{46820EC2-D5F1-4E49-B1AC-F14C2521DE0C}" srcId="{451CC4E7-5DF3-4B85-8D95-BE707CA4C636}" destId="{C4B8D8ED-03D2-40A5-9D1D-298B9D18937C}" srcOrd="1" destOrd="0" parTransId="{EFD4C875-975A-4E8F-AB2B-BA1C0B73F073}" sibTransId="{E0BFE9D4-80F3-4557-84FD-E6AFD2C94EA2}"/>
    <dgm:cxn modelId="{EC968DD1-3E8C-4ED6-9615-25C957301EB6}" type="presOf" srcId="{7209FBA2-3741-4353-8B2B-6BDA54EB14D1}" destId="{CA991F58-D7DB-4FAF-9C82-00D061F69A08}" srcOrd="0" destOrd="0" presId="urn:microsoft.com/office/officeart/2005/8/layout/vList2"/>
    <dgm:cxn modelId="{19D67254-4947-4925-BA30-7DF535610AD6}" type="presParOf" srcId="{9AF4E971-69A1-4BAC-AED9-475DEFAE7E8D}" destId="{8009DC3A-600A-49E3-90E1-FFA7A2BD12B5}" srcOrd="0" destOrd="0" presId="urn:microsoft.com/office/officeart/2005/8/layout/vList2"/>
    <dgm:cxn modelId="{2183A381-4EC9-4EFC-893C-86075CA22C97}" type="presParOf" srcId="{9AF4E971-69A1-4BAC-AED9-475DEFAE7E8D}" destId="{255EF8EC-9DE5-4DFE-8184-2E2D99C3C289}" srcOrd="1" destOrd="0" presId="urn:microsoft.com/office/officeart/2005/8/layout/vList2"/>
    <dgm:cxn modelId="{14BDC9B9-21A6-4B45-AC52-FD91F50CA74E}" type="presParOf" srcId="{9AF4E971-69A1-4BAC-AED9-475DEFAE7E8D}" destId="{35152D7D-7BED-4701-91AD-8F2407F77FDA}" srcOrd="2" destOrd="0" presId="urn:microsoft.com/office/officeart/2005/8/layout/vList2"/>
    <dgm:cxn modelId="{FA8ABE26-6E64-4D81-AC36-9FDA62B87287}" type="presParOf" srcId="{9AF4E971-69A1-4BAC-AED9-475DEFAE7E8D}" destId="{F8F26044-AA26-47B9-AFBB-142FF41FF320}" srcOrd="3" destOrd="0" presId="urn:microsoft.com/office/officeart/2005/8/layout/vList2"/>
    <dgm:cxn modelId="{A2DAC200-461C-4FD8-A176-3609F422B874}" type="presParOf" srcId="{9AF4E971-69A1-4BAC-AED9-475DEFAE7E8D}" destId="{CA991F58-D7DB-4FAF-9C82-00D061F69A08}" srcOrd="4" destOrd="0" presId="urn:microsoft.com/office/officeart/2005/8/layout/vList2"/>
    <dgm:cxn modelId="{9F0675BE-6E80-48E4-96E9-80AE1046D880}" type="presParOf" srcId="{9AF4E971-69A1-4BAC-AED9-475DEFAE7E8D}" destId="{6EC5B78C-52EB-4D7F-8820-EDD392854B70}" srcOrd="5" destOrd="0" presId="urn:microsoft.com/office/officeart/2005/8/layout/vList2"/>
    <dgm:cxn modelId="{B701C73D-7B2A-41A8-A7F1-17B8CE26B498}" type="presParOf" srcId="{9AF4E971-69A1-4BAC-AED9-475DEFAE7E8D}" destId="{087EE658-01ED-4365-A727-AAD127D775C7}"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91A621-F050-4D7D-B652-F228964FA63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752872B-E871-409B-921C-FDC880AFCAAE}">
      <dgm:prSet/>
      <dgm:spPr/>
      <dgm:t>
        <a:bodyPr/>
        <a:lstStyle/>
        <a:p>
          <a:r>
            <a:rPr lang="en-GB" dirty="0"/>
            <a:t>People with stroke should be offered cardiorespiratory training or mixed training once they are medically stable, regardless of age, time since stroke and severity of impairment.</a:t>
          </a:r>
          <a:endParaRPr lang="en-US" dirty="0"/>
        </a:p>
      </dgm:t>
    </dgm:pt>
    <dgm:pt modelId="{266BD1AF-EEED-4466-80C1-83BF6550F0F9}" type="parTrans" cxnId="{09D5D1EA-D512-45C8-ACE2-83FD24BA1A96}">
      <dgm:prSet/>
      <dgm:spPr/>
      <dgm:t>
        <a:bodyPr/>
        <a:lstStyle/>
        <a:p>
          <a:endParaRPr lang="en-US"/>
        </a:p>
      </dgm:t>
    </dgm:pt>
    <dgm:pt modelId="{FD7C1561-3519-4DE2-9436-9BDE26A34F2B}" type="sibTrans" cxnId="{09D5D1EA-D512-45C8-ACE2-83FD24BA1A96}">
      <dgm:prSet phldrT="02"/>
      <dgm:spPr/>
      <dgm:t>
        <a:bodyPr/>
        <a:lstStyle/>
        <a:p>
          <a:endParaRPr lang="en-US"/>
        </a:p>
      </dgm:t>
    </dgm:pt>
    <dgm:pt modelId="{D7B54A5B-BA6C-4B2C-8421-0B876867A630}">
      <dgm:prSet/>
      <dgm:spPr/>
      <dgm:t>
        <a:bodyPr/>
        <a:lstStyle/>
        <a:p>
          <a:r>
            <a:rPr lang="en-GB" dirty="0"/>
            <a:t>Facilities and equipment to support high-intensity (greater than 70% peak heart rate) cardiorespiratory fitness training (such as bodyweight support treadmills and/or static/recumbent cycles).</a:t>
          </a:r>
          <a:endParaRPr lang="en-US" dirty="0"/>
        </a:p>
      </dgm:t>
    </dgm:pt>
    <dgm:pt modelId="{2E7D9E30-A438-47EA-8CFF-7202FE55E334}" type="parTrans" cxnId="{771B2B15-5F66-4654-A44A-3A6A984E3E9F}">
      <dgm:prSet/>
      <dgm:spPr/>
      <dgm:t>
        <a:bodyPr/>
        <a:lstStyle/>
        <a:p>
          <a:endParaRPr lang="en-US"/>
        </a:p>
      </dgm:t>
    </dgm:pt>
    <dgm:pt modelId="{26AEE783-07FA-4C91-898E-39CB0088F205}" type="sibTrans" cxnId="{771B2B15-5F66-4654-A44A-3A6A984E3E9F}">
      <dgm:prSet phldrT="03"/>
      <dgm:spPr/>
      <dgm:t>
        <a:bodyPr/>
        <a:lstStyle/>
        <a:p>
          <a:endParaRPr lang="en-US"/>
        </a:p>
      </dgm:t>
    </dgm:pt>
    <dgm:pt modelId="{BD64FD3D-6229-44CF-BF8F-F7E5EE3C1A4A}">
      <dgm:prSet/>
      <dgm:spPr/>
      <dgm:t>
        <a:bodyPr/>
        <a:lstStyle/>
        <a:p>
          <a:r>
            <a:rPr lang="en-GB" dirty="0"/>
            <a:t>People with stroke should be supported with measures to maximise exercise adherence such as: measures to build confidence and self-efficacy (such as the use of social networking apps or physical activity platforms).</a:t>
          </a:r>
          <a:endParaRPr lang="en-US" dirty="0"/>
        </a:p>
      </dgm:t>
    </dgm:pt>
    <dgm:pt modelId="{2D4EB1F5-BFF8-4079-AAD6-FE6B12A68742}" type="parTrans" cxnId="{8D8261DF-7F1F-4039-9D3F-9C3F26706191}">
      <dgm:prSet/>
      <dgm:spPr/>
      <dgm:t>
        <a:bodyPr/>
        <a:lstStyle/>
        <a:p>
          <a:endParaRPr lang="en-US"/>
        </a:p>
      </dgm:t>
    </dgm:pt>
    <dgm:pt modelId="{1FBE1366-5C96-4865-B479-91546BBF5052}" type="sibTrans" cxnId="{8D8261DF-7F1F-4039-9D3F-9C3F26706191}">
      <dgm:prSet phldrT="04"/>
      <dgm:spPr/>
      <dgm:t>
        <a:bodyPr/>
        <a:lstStyle/>
        <a:p>
          <a:endParaRPr lang="en-US"/>
        </a:p>
      </dgm:t>
    </dgm:pt>
    <dgm:pt modelId="{500DF10D-503F-4AED-97FA-3FF47C4431B1}">
      <dgm:prSet/>
      <dgm:spPr/>
      <dgm:t>
        <a:bodyPr/>
        <a:lstStyle/>
        <a:p>
          <a:r>
            <a:rPr lang="en-GB"/>
            <a:t>Clinicians should not use risk assessment protocols that limit training for fear of cardiovascular or other adverse events except where screening has identified intensive exercise is contraindicated for an individual.</a:t>
          </a:r>
          <a:endParaRPr lang="en-US" dirty="0"/>
        </a:p>
      </dgm:t>
    </dgm:pt>
    <dgm:pt modelId="{0B467392-AEFB-47A9-8C69-5ECD90BD9800}" type="parTrans" cxnId="{C4A84D7F-405F-4F1A-B669-14E597C9B7AA}">
      <dgm:prSet/>
      <dgm:spPr/>
      <dgm:t>
        <a:bodyPr/>
        <a:lstStyle/>
        <a:p>
          <a:endParaRPr lang="en-GB"/>
        </a:p>
      </dgm:t>
    </dgm:pt>
    <dgm:pt modelId="{57BC3530-593F-4057-879B-0FD47E0D9E1A}" type="sibTrans" cxnId="{C4A84D7F-405F-4F1A-B669-14E597C9B7AA}">
      <dgm:prSet/>
      <dgm:spPr/>
      <dgm:t>
        <a:bodyPr/>
        <a:lstStyle/>
        <a:p>
          <a:endParaRPr lang="en-GB"/>
        </a:p>
      </dgm:t>
    </dgm:pt>
    <dgm:pt modelId="{F0D4FAF4-45FC-4E20-84CD-8CCE265D364E}" type="pres">
      <dgm:prSet presAssocID="{4591A621-F050-4D7D-B652-F228964FA63A}" presName="linear" presStyleCnt="0">
        <dgm:presLayoutVars>
          <dgm:animLvl val="lvl"/>
          <dgm:resizeHandles val="exact"/>
        </dgm:presLayoutVars>
      </dgm:prSet>
      <dgm:spPr/>
    </dgm:pt>
    <dgm:pt modelId="{E3C250DB-59DE-4006-8724-A67121DD61AF}" type="pres">
      <dgm:prSet presAssocID="{6752872B-E871-409B-921C-FDC880AFCAAE}" presName="parentText" presStyleLbl="node1" presStyleIdx="0" presStyleCnt="4">
        <dgm:presLayoutVars>
          <dgm:chMax val="0"/>
          <dgm:bulletEnabled val="1"/>
        </dgm:presLayoutVars>
      </dgm:prSet>
      <dgm:spPr/>
    </dgm:pt>
    <dgm:pt modelId="{7183CA44-AB1E-449E-A128-EE173F137000}" type="pres">
      <dgm:prSet presAssocID="{FD7C1561-3519-4DE2-9436-9BDE26A34F2B}" presName="spacer" presStyleCnt="0"/>
      <dgm:spPr/>
    </dgm:pt>
    <dgm:pt modelId="{BF097AB7-702F-46B2-BCF3-4A6D11158F6A}" type="pres">
      <dgm:prSet presAssocID="{D7B54A5B-BA6C-4B2C-8421-0B876867A630}" presName="parentText" presStyleLbl="node1" presStyleIdx="1" presStyleCnt="4">
        <dgm:presLayoutVars>
          <dgm:chMax val="0"/>
          <dgm:bulletEnabled val="1"/>
        </dgm:presLayoutVars>
      </dgm:prSet>
      <dgm:spPr/>
    </dgm:pt>
    <dgm:pt modelId="{87325CC9-7992-4F20-86F2-A7EA47F949E0}" type="pres">
      <dgm:prSet presAssocID="{26AEE783-07FA-4C91-898E-39CB0088F205}" presName="spacer" presStyleCnt="0"/>
      <dgm:spPr/>
    </dgm:pt>
    <dgm:pt modelId="{59FDA6C5-4BA7-46D6-9354-7C79E75AD695}" type="pres">
      <dgm:prSet presAssocID="{BD64FD3D-6229-44CF-BF8F-F7E5EE3C1A4A}" presName="parentText" presStyleLbl="node1" presStyleIdx="2" presStyleCnt="4">
        <dgm:presLayoutVars>
          <dgm:chMax val="0"/>
          <dgm:bulletEnabled val="1"/>
        </dgm:presLayoutVars>
      </dgm:prSet>
      <dgm:spPr/>
    </dgm:pt>
    <dgm:pt modelId="{C36C589F-8EF5-422D-AFCB-8A3C545BA2E4}" type="pres">
      <dgm:prSet presAssocID="{1FBE1366-5C96-4865-B479-91546BBF5052}" presName="spacer" presStyleCnt="0"/>
      <dgm:spPr/>
    </dgm:pt>
    <dgm:pt modelId="{F07D9FA0-92D7-4FCF-AD97-0A59A21BBF4A}" type="pres">
      <dgm:prSet presAssocID="{500DF10D-503F-4AED-97FA-3FF47C4431B1}" presName="parentText" presStyleLbl="node1" presStyleIdx="3" presStyleCnt="4">
        <dgm:presLayoutVars>
          <dgm:chMax val="0"/>
          <dgm:bulletEnabled val="1"/>
        </dgm:presLayoutVars>
      </dgm:prSet>
      <dgm:spPr/>
    </dgm:pt>
  </dgm:ptLst>
  <dgm:cxnLst>
    <dgm:cxn modelId="{771B2B15-5F66-4654-A44A-3A6A984E3E9F}" srcId="{4591A621-F050-4D7D-B652-F228964FA63A}" destId="{D7B54A5B-BA6C-4B2C-8421-0B876867A630}" srcOrd="1" destOrd="0" parTransId="{2E7D9E30-A438-47EA-8CFF-7202FE55E334}" sibTransId="{26AEE783-07FA-4C91-898E-39CB0088F205}"/>
    <dgm:cxn modelId="{30A7E824-5D9C-4715-90C0-F4E029BC16F3}" type="presOf" srcId="{6752872B-E871-409B-921C-FDC880AFCAAE}" destId="{E3C250DB-59DE-4006-8724-A67121DD61AF}" srcOrd="0" destOrd="0" presId="urn:microsoft.com/office/officeart/2005/8/layout/vList2"/>
    <dgm:cxn modelId="{D235893A-025C-4FAA-887B-306E399FB05A}" type="presOf" srcId="{BD64FD3D-6229-44CF-BF8F-F7E5EE3C1A4A}" destId="{59FDA6C5-4BA7-46D6-9354-7C79E75AD695}" srcOrd="0" destOrd="0" presId="urn:microsoft.com/office/officeart/2005/8/layout/vList2"/>
    <dgm:cxn modelId="{C4A84D7F-405F-4F1A-B669-14E597C9B7AA}" srcId="{4591A621-F050-4D7D-B652-F228964FA63A}" destId="{500DF10D-503F-4AED-97FA-3FF47C4431B1}" srcOrd="3" destOrd="0" parTransId="{0B467392-AEFB-47A9-8C69-5ECD90BD9800}" sibTransId="{57BC3530-593F-4057-879B-0FD47E0D9E1A}"/>
    <dgm:cxn modelId="{46345DC0-E00C-4AD8-9F53-9A0D1031E57F}" type="presOf" srcId="{D7B54A5B-BA6C-4B2C-8421-0B876867A630}" destId="{BF097AB7-702F-46B2-BCF3-4A6D11158F6A}" srcOrd="0" destOrd="0" presId="urn:microsoft.com/office/officeart/2005/8/layout/vList2"/>
    <dgm:cxn modelId="{1DF2C2C4-089B-44EE-B924-52F87DB14BF2}" type="presOf" srcId="{4591A621-F050-4D7D-B652-F228964FA63A}" destId="{F0D4FAF4-45FC-4E20-84CD-8CCE265D364E}" srcOrd="0" destOrd="0" presId="urn:microsoft.com/office/officeart/2005/8/layout/vList2"/>
    <dgm:cxn modelId="{729519C9-B367-430B-8783-EF6EF4C5B230}" type="presOf" srcId="{500DF10D-503F-4AED-97FA-3FF47C4431B1}" destId="{F07D9FA0-92D7-4FCF-AD97-0A59A21BBF4A}" srcOrd="0" destOrd="0" presId="urn:microsoft.com/office/officeart/2005/8/layout/vList2"/>
    <dgm:cxn modelId="{8D8261DF-7F1F-4039-9D3F-9C3F26706191}" srcId="{4591A621-F050-4D7D-B652-F228964FA63A}" destId="{BD64FD3D-6229-44CF-BF8F-F7E5EE3C1A4A}" srcOrd="2" destOrd="0" parTransId="{2D4EB1F5-BFF8-4079-AAD6-FE6B12A68742}" sibTransId="{1FBE1366-5C96-4865-B479-91546BBF5052}"/>
    <dgm:cxn modelId="{09D5D1EA-D512-45C8-ACE2-83FD24BA1A96}" srcId="{4591A621-F050-4D7D-B652-F228964FA63A}" destId="{6752872B-E871-409B-921C-FDC880AFCAAE}" srcOrd="0" destOrd="0" parTransId="{266BD1AF-EEED-4466-80C1-83BF6550F0F9}" sibTransId="{FD7C1561-3519-4DE2-9436-9BDE26A34F2B}"/>
    <dgm:cxn modelId="{5B8B4F93-C1E6-4996-935A-995B310219C5}" type="presParOf" srcId="{F0D4FAF4-45FC-4E20-84CD-8CCE265D364E}" destId="{E3C250DB-59DE-4006-8724-A67121DD61AF}" srcOrd="0" destOrd="0" presId="urn:microsoft.com/office/officeart/2005/8/layout/vList2"/>
    <dgm:cxn modelId="{3F7C362B-94EA-4E32-8952-93488CB9FAC6}" type="presParOf" srcId="{F0D4FAF4-45FC-4E20-84CD-8CCE265D364E}" destId="{7183CA44-AB1E-449E-A128-EE173F137000}" srcOrd="1" destOrd="0" presId="urn:microsoft.com/office/officeart/2005/8/layout/vList2"/>
    <dgm:cxn modelId="{5C91FE6E-D516-4BA9-B31C-CB81BB903763}" type="presParOf" srcId="{F0D4FAF4-45FC-4E20-84CD-8CCE265D364E}" destId="{BF097AB7-702F-46B2-BCF3-4A6D11158F6A}" srcOrd="2" destOrd="0" presId="urn:microsoft.com/office/officeart/2005/8/layout/vList2"/>
    <dgm:cxn modelId="{195D617F-FB1D-4174-82C9-C06EFB15B37B}" type="presParOf" srcId="{F0D4FAF4-45FC-4E20-84CD-8CCE265D364E}" destId="{87325CC9-7992-4F20-86F2-A7EA47F949E0}" srcOrd="3" destOrd="0" presId="urn:microsoft.com/office/officeart/2005/8/layout/vList2"/>
    <dgm:cxn modelId="{E84DC541-A3B1-471D-8F14-69D861E3FE3F}" type="presParOf" srcId="{F0D4FAF4-45FC-4E20-84CD-8CCE265D364E}" destId="{59FDA6C5-4BA7-46D6-9354-7C79E75AD695}" srcOrd="4" destOrd="0" presId="urn:microsoft.com/office/officeart/2005/8/layout/vList2"/>
    <dgm:cxn modelId="{799A8258-8D8E-4144-A805-72943D44984D}" type="presParOf" srcId="{F0D4FAF4-45FC-4E20-84CD-8CCE265D364E}" destId="{C36C589F-8EF5-422D-AFCB-8A3C545BA2E4}" srcOrd="5" destOrd="0" presId="urn:microsoft.com/office/officeart/2005/8/layout/vList2"/>
    <dgm:cxn modelId="{746F8950-7EDB-4608-AE52-9EAD427E8E47}" type="presParOf" srcId="{F0D4FAF4-45FC-4E20-84CD-8CCE265D364E}" destId="{F07D9FA0-92D7-4FCF-AD97-0A59A21BBF4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D6C513-CCAF-49B4-B9EB-40283D0ABFA1}" type="doc">
      <dgm:prSet loTypeId="urn:microsoft.com/office/officeart/2005/8/layout/hProcess6" loCatId="process" qsTypeId="urn:microsoft.com/office/officeart/2005/8/quickstyle/simple1" qsCatId="simple" csTypeId="urn:microsoft.com/office/officeart/2005/8/colors/accent2_2" csCatId="accent2" phldr="1"/>
      <dgm:spPr/>
      <dgm:t>
        <a:bodyPr/>
        <a:lstStyle/>
        <a:p>
          <a:endParaRPr lang="en-GB"/>
        </a:p>
      </dgm:t>
    </dgm:pt>
    <dgm:pt modelId="{CD89B80C-4504-43A1-BE0C-EF181A6197EF}">
      <dgm:prSet phldrT="[Text]"/>
      <dgm:spPr>
        <a:solidFill>
          <a:schemeClr val="accent1"/>
        </a:solidFill>
      </dgm:spPr>
      <dgm:t>
        <a:bodyPr/>
        <a:lstStyle/>
        <a:p>
          <a:r>
            <a:rPr lang="en-GB"/>
            <a:t>Cardioresp Training</a:t>
          </a:r>
        </a:p>
      </dgm:t>
    </dgm:pt>
    <dgm:pt modelId="{92019539-F43C-4714-8A28-0A812C51B146}" type="parTrans" cxnId="{6A602344-3B2C-4B55-BDA2-F72DDD179B65}">
      <dgm:prSet/>
      <dgm:spPr/>
      <dgm:t>
        <a:bodyPr/>
        <a:lstStyle/>
        <a:p>
          <a:endParaRPr lang="en-GB"/>
        </a:p>
      </dgm:t>
    </dgm:pt>
    <dgm:pt modelId="{48530BFB-EE09-4EA3-8A10-362AC1977B77}" type="sibTrans" cxnId="{6A602344-3B2C-4B55-BDA2-F72DDD179B65}">
      <dgm:prSet/>
      <dgm:spPr/>
      <dgm:t>
        <a:bodyPr/>
        <a:lstStyle/>
        <a:p>
          <a:endParaRPr lang="en-GB"/>
        </a:p>
      </dgm:t>
    </dgm:pt>
    <dgm:pt modelId="{BF3E2E74-1D47-4B56-8E17-056C64516ABC}">
      <dgm:prSet phldrT="[Text]" custT="1"/>
      <dgm:spPr>
        <a:solidFill>
          <a:schemeClr val="accent5">
            <a:alpha val="90000"/>
          </a:schemeClr>
        </a:solidFill>
      </dgm:spPr>
      <dgm:t>
        <a:bodyPr/>
        <a:lstStyle/>
        <a:p>
          <a:r>
            <a:rPr lang="en-GB" sz="1800" dirty="0"/>
            <a:t>30-40min</a:t>
          </a:r>
        </a:p>
      </dgm:t>
    </dgm:pt>
    <dgm:pt modelId="{14707A98-A320-4239-A30E-4098481E91EF}" type="parTrans" cxnId="{C7A2A922-3918-4929-AD18-42E3BEFAF7F6}">
      <dgm:prSet/>
      <dgm:spPr/>
      <dgm:t>
        <a:bodyPr/>
        <a:lstStyle/>
        <a:p>
          <a:endParaRPr lang="en-GB"/>
        </a:p>
      </dgm:t>
    </dgm:pt>
    <dgm:pt modelId="{076589FA-1F8B-4A8D-8AB3-413524251B6D}" type="sibTrans" cxnId="{C7A2A922-3918-4929-AD18-42E3BEFAF7F6}">
      <dgm:prSet/>
      <dgm:spPr/>
      <dgm:t>
        <a:bodyPr/>
        <a:lstStyle/>
        <a:p>
          <a:endParaRPr lang="en-GB"/>
        </a:p>
      </dgm:t>
    </dgm:pt>
    <dgm:pt modelId="{5B56C233-3520-4798-8D22-CE91A08FDF64}">
      <dgm:prSet phldrT="[Text]" custT="1"/>
      <dgm:spPr>
        <a:solidFill>
          <a:schemeClr val="accent5">
            <a:alpha val="90000"/>
          </a:schemeClr>
        </a:solidFill>
      </dgm:spPr>
      <dgm:t>
        <a:bodyPr/>
        <a:lstStyle/>
        <a:p>
          <a:r>
            <a:rPr lang="en-GB" sz="1800" dirty="0"/>
            <a:t>3-5x weekly</a:t>
          </a:r>
        </a:p>
      </dgm:t>
    </dgm:pt>
    <dgm:pt modelId="{94014854-9C8B-48F6-B577-DE9FEBC77330}" type="parTrans" cxnId="{5D5B0B73-3788-4CAC-82A7-A7A4C3CF2950}">
      <dgm:prSet/>
      <dgm:spPr/>
      <dgm:t>
        <a:bodyPr/>
        <a:lstStyle/>
        <a:p>
          <a:endParaRPr lang="en-GB"/>
        </a:p>
      </dgm:t>
    </dgm:pt>
    <dgm:pt modelId="{0F7B1B4F-8534-47A7-8D8C-CA0B3D5B0D69}" type="sibTrans" cxnId="{5D5B0B73-3788-4CAC-82A7-A7A4C3CF2950}">
      <dgm:prSet/>
      <dgm:spPr/>
      <dgm:t>
        <a:bodyPr/>
        <a:lstStyle/>
        <a:p>
          <a:endParaRPr lang="en-GB"/>
        </a:p>
      </dgm:t>
    </dgm:pt>
    <dgm:pt modelId="{0E957627-B9DE-4ECB-8ED5-3B9A70D4F363}">
      <dgm:prSet phldrT="[Text]"/>
      <dgm:spPr>
        <a:solidFill>
          <a:schemeClr val="accent6"/>
        </a:solidFill>
      </dgm:spPr>
      <dgm:t>
        <a:bodyPr/>
        <a:lstStyle/>
        <a:p>
          <a:r>
            <a:rPr lang="en-GB" dirty="0"/>
            <a:t>Mixed Training</a:t>
          </a:r>
        </a:p>
        <a:p>
          <a:r>
            <a:rPr lang="en-GB" dirty="0"/>
            <a:t>&amp; </a:t>
          </a:r>
        </a:p>
        <a:p>
          <a:r>
            <a:rPr lang="en-GB" dirty="0"/>
            <a:t>Circuit</a:t>
          </a:r>
        </a:p>
      </dgm:t>
    </dgm:pt>
    <dgm:pt modelId="{3B1FE8A4-5258-42D1-98E5-25C710FD8B5B}" type="parTrans" cxnId="{03EACD43-6E8B-485B-BDE4-495522BAE068}">
      <dgm:prSet/>
      <dgm:spPr/>
      <dgm:t>
        <a:bodyPr/>
        <a:lstStyle/>
        <a:p>
          <a:endParaRPr lang="en-GB"/>
        </a:p>
      </dgm:t>
    </dgm:pt>
    <dgm:pt modelId="{A2D63491-42C7-40DD-9862-DED302241CA7}" type="sibTrans" cxnId="{03EACD43-6E8B-485B-BDE4-495522BAE068}">
      <dgm:prSet/>
      <dgm:spPr/>
      <dgm:t>
        <a:bodyPr/>
        <a:lstStyle/>
        <a:p>
          <a:endParaRPr lang="en-GB"/>
        </a:p>
      </dgm:t>
    </dgm:pt>
    <dgm:pt modelId="{C67E39F5-A829-4CE3-A60A-6BB11E632DAC}">
      <dgm:prSet phldrT="[Text]" custT="1"/>
      <dgm:spPr>
        <a:solidFill>
          <a:schemeClr val="accent6">
            <a:lumMod val="40000"/>
            <a:lumOff val="60000"/>
            <a:alpha val="90000"/>
          </a:schemeClr>
        </a:solidFill>
      </dgm:spPr>
      <dgm:t>
        <a:bodyPr/>
        <a:lstStyle/>
        <a:p>
          <a:r>
            <a:rPr lang="en-GB" sz="1800" dirty="0"/>
            <a:t>X3 weekly</a:t>
          </a:r>
        </a:p>
      </dgm:t>
    </dgm:pt>
    <dgm:pt modelId="{DC71FEF5-9665-450D-8F4D-945CA3FF0322}" type="parTrans" cxnId="{36660E52-BCBB-468A-B63F-1ACC8F39AEC1}">
      <dgm:prSet/>
      <dgm:spPr/>
      <dgm:t>
        <a:bodyPr/>
        <a:lstStyle/>
        <a:p>
          <a:endParaRPr lang="en-GB"/>
        </a:p>
      </dgm:t>
    </dgm:pt>
    <dgm:pt modelId="{3A4509D7-7646-4952-ACDB-FF4EDE65A5C0}" type="sibTrans" cxnId="{36660E52-BCBB-468A-B63F-1ACC8F39AEC1}">
      <dgm:prSet/>
      <dgm:spPr/>
      <dgm:t>
        <a:bodyPr/>
        <a:lstStyle/>
        <a:p>
          <a:endParaRPr lang="en-GB"/>
        </a:p>
      </dgm:t>
    </dgm:pt>
    <dgm:pt modelId="{B14A3C94-C663-4BD0-9D1C-EF6A61471527}">
      <dgm:prSet phldrT="[Text]" custT="1"/>
      <dgm:spPr>
        <a:solidFill>
          <a:schemeClr val="accent6">
            <a:lumMod val="40000"/>
            <a:lumOff val="60000"/>
            <a:alpha val="90000"/>
          </a:schemeClr>
        </a:solidFill>
      </dgm:spPr>
      <dgm:t>
        <a:bodyPr/>
        <a:lstStyle/>
        <a:p>
          <a:r>
            <a:rPr lang="en-GB" sz="1800" dirty="0"/>
            <a:t>40-60% (HRR)</a:t>
          </a:r>
        </a:p>
      </dgm:t>
    </dgm:pt>
    <dgm:pt modelId="{8CD68135-867C-4131-B072-346E5FD92277}" type="parTrans" cxnId="{301DDB68-2D8D-4D9A-8E9A-3D0963355E87}">
      <dgm:prSet/>
      <dgm:spPr/>
      <dgm:t>
        <a:bodyPr/>
        <a:lstStyle/>
        <a:p>
          <a:endParaRPr lang="en-GB"/>
        </a:p>
      </dgm:t>
    </dgm:pt>
    <dgm:pt modelId="{80F112A9-C692-40F4-B044-AD255EE7150A}" type="sibTrans" cxnId="{301DDB68-2D8D-4D9A-8E9A-3D0963355E87}">
      <dgm:prSet/>
      <dgm:spPr/>
      <dgm:t>
        <a:bodyPr/>
        <a:lstStyle/>
        <a:p>
          <a:endParaRPr lang="en-GB"/>
        </a:p>
      </dgm:t>
    </dgm:pt>
    <dgm:pt modelId="{4CA0E335-C337-43B3-9781-13619A86DA24}">
      <dgm:prSet phldrT="[Text]" custT="1"/>
      <dgm:spPr>
        <a:solidFill>
          <a:schemeClr val="accent5">
            <a:alpha val="90000"/>
          </a:schemeClr>
        </a:solidFill>
      </dgm:spPr>
      <dgm:t>
        <a:bodyPr/>
        <a:lstStyle/>
        <a:p>
          <a:r>
            <a:rPr lang="en-GB" sz="1800" dirty="0"/>
            <a:t>10-20 weeks</a:t>
          </a:r>
        </a:p>
      </dgm:t>
    </dgm:pt>
    <dgm:pt modelId="{DB2AD7E8-E49F-4276-8A7E-265D1F34646E}" type="parTrans" cxnId="{C5C44243-222D-4802-A90E-822BC56F33CB}">
      <dgm:prSet/>
      <dgm:spPr/>
      <dgm:t>
        <a:bodyPr/>
        <a:lstStyle/>
        <a:p>
          <a:endParaRPr lang="en-GB"/>
        </a:p>
      </dgm:t>
    </dgm:pt>
    <dgm:pt modelId="{CB328A18-6FE0-40B1-89E2-D644D74377AD}" type="sibTrans" cxnId="{C5C44243-222D-4802-A90E-822BC56F33CB}">
      <dgm:prSet/>
      <dgm:spPr/>
      <dgm:t>
        <a:bodyPr/>
        <a:lstStyle/>
        <a:p>
          <a:endParaRPr lang="en-GB"/>
        </a:p>
      </dgm:t>
    </dgm:pt>
    <dgm:pt modelId="{E1D6AB00-AFC3-4D9F-9B43-6BF605DF33DB}">
      <dgm:prSet phldrT="[Text]" custT="1"/>
      <dgm:spPr>
        <a:solidFill>
          <a:schemeClr val="accent6">
            <a:lumMod val="40000"/>
            <a:lumOff val="60000"/>
            <a:alpha val="90000"/>
          </a:schemeClr>
        </a:solidFill>
      </dgm:spPr>
      <dgm:t>
        <a:bodyPr/>
        <a:lstStyle/>
        <a:p>
          <a:r>
            <a:rPr lang="en-GB" sz="1800" dirty="0"/>
            <a:t>20 weeks</a:t>
          </a:r>
        </a:p>
      </dgm:t>
    </dgm:pt>
    <dgm:pt modelId="{940DD84E-FEC4-4273-AB08-5C39FCF9D5BF}" type="parTrans" cxnId="{FAABFEA5-329C-4FFA-A2D7-FAD4A6128986}">
      <dgm:prSet/>
      <dgm:spPr/>
      <dgm:t>
        <a:bodyPr/>
        <a:lstStyle/>
        <a:p>
          <a:endParaRPr lang="en-GB"/>
        </a:p>
      </dgm:t>
    </dgm:pt>
    <dgm:pt modelId="{B62254AE-B04F-4285-B974-1F9A46DB23CC}" type="sibTrans" cxnId="{FAABFEA5-329C-4FFA-A2D7-FAD4A6128986}">
      <dgm:prSet/>
      <dgm:spPr/>
      <dgm:t>
        <a:bodyPr/>
        <a:lstStyle/>
        <a:p>
          <a:endParaRPr lang="en-GB"/>
        </a:p>
      </dgm:t>
    </dgm:pt>
    <dgm:pt modelId="{821E1198-E3C9-4758-9951-95551968F33E}">
      <dgm:prSet phldrT="[Text]" custT="1"/>
      <dgm:spPr>
        <a:solidFill>
          <a:schemeClr val="accent6">
            <a:lumMod val="40000"/>
            <a:lumOff val="60000"/>
            <a:alpha val="90000"/>
          </a:schemeClr>
        </a:solidFill>
      </dgm:spPr>
      <dgm:t>
        <a:bodyPr/>
        <a:lstStyle/>
        <a:p>
          <a:r>
            <a:rPr lang="en-GB" sz="1800" dirty="0"/>
            <a:t>50-70% (strength – one rep max)</a:t>
          </a:r>
        </a:p>
      </dgm:t>
    </dgm:pt>
    <dgm:pt modelId="{FC71C2F0-EF5B-4D28-BBE6-040712344ABA}" type="parTrans" cxnId="{8EC17960-2B1B-41AE-BD5A-5FC4C6E5B777}">
      <dgm:prSet/>
      <dgm:spPr/>
      <dgm:t>
        <a:bodyPr/>
        <a:lstStyle/>
        <a:p>
          <a:endParaRPr lang="en-GB"/>
        </a:p>
      </dgm:t>
    </dgm:pt>
    <dgm:pt modelId="{91B6774A-4742-4A6A-A98F-DC46AC6E57B6}" type="sibTrans" cxnId="{8EC17960-2B1B-41AE-BD5A-5FC4C6E5B777}">
      <dgm:prSet/>
      <dgm:spPr/>
      <dgm:t>
        <a:bodyPr/>
        <a:lstStyle/>
        <a:p>
          <a:endParaRPr lang="en-GB"/>
        </a:p>
      </dgm:t>
    </dgm:pt>
    <dgm:pt modelId="{21276CFE-D5B6-49F4-A55C-7AA5E5B59C2D}" type="pres">
      <dgm:prSet presAssocID="{6DD6C513-CCAF-49B4-B9EB-40283D0ABFA1}" presName="theList" presStyleCnt="0">
        <dgm:presLayoutVars>
          <dgm:dir/>
          <dgm:animLvl val="lvl"/>
          <dgm:resizeHandles val="exact"/>
        </dgm:presLayoutVars>
      </dgm:prSet>
      <dgm:spPr/>
    </dgm:pt>
    <dgm:pt modelId="{35E768B2-6C8D-49E3-8F61-80CDE8FAE4FA}" type="pres">
      <dgm:prSet presAssocID="{CD89B80C-4504-43A1-BE0C-EF181A6197EF}" presName="compNode" presStyleCnt="0"/>
      <dgm:spPr/>
    </dgm:pt>
    <dgm:pt modelId="{DF7768E4-1B00-49B7-A345-87DFEA387435}" type="pres">
      <dgm:prSet presAssocID="{CD89B80C-4504-43A1-BE0C-EF181A6197EF}" presName="noGeometry" presStyleCnt="0"/>
      <dgm:spPr/>
    </dgm:pt>
    <dgm:pt modelId="{EF9AE934-C85D-46D6-8CE6-92F18781AE25}" type="pres">
      <dgm:prSet presAssocID="{CD89B80C-4504-43A1-BE0C-EF181A6197EF}" presName="childTextVisible" presStyleLbl="bgAccFollowNode1" presStyleIdx="0" presStyleCnt="2">
        <dgm:presLayoutVars>
          <dgm:bulletEnabled val="1"/>
        </dgm:presLayoutVars>
      </dgm:prSet>
      <dgm:spPr/>
    </dgm:pt>
    <dgm:pt modelId="{8622C4B7-6CB1-484E-ADEB-2D72930D9981}" type="pres">
      <dgm:prSet presAssocID="{CD89B80C-4504-43A1-BE0C-EF181A6197EF}" presName="childTextHidden" presStyleLbl="bgAccFollowNode1" presStyleIdx="0" presStyleCnt="2"/>
      <dgm:spPr/>
    </dgm:pt>
    <dgm:pt modelId="{53E47B7D-A966-4E15-B967-0DAFD2FDA585}" type="pres">
      <dgm:prSet presAssocID="{CD89B80C-4504-43A1-BE0C-EF181A6197EF}" presName="parentText" presStyleLbl="node1" presStyleIdx="0" presStyleCnt="2">
        <dgm:presLayoutVars>
          <dgm:chMax val="1"/>
          <dgm:bulletEnabled val="1"/>
        </dgm:presLayoutVars>
      </dgm:prSet>
      <dgm:spPr/>
    </dgm:pt>
    <dgm:pt modelId="{456B626A-ECC6-42B4-B8B6-52A192F46519}" type="pres">
      <dgm:prSet presAssocID="{CD89B80C-4504-43A1-BE0C-EF181A6197EF}" presName="aSpace" presStyleCnt="0"/>
      <dgm:spPr/>
    </dgm:pt>
    <dgm:pt modelId="{EB96DE30-4B33-49E4-BE93-D826E91A0FC9}" type="pres">
      <dgm:prSet presAssocID="{0E957627-B9DE-4ECB-8ED5-3B9A70D4F363}" presName="compNode" presStyleCnt="0"/>
      <dgm:spPr/>
    </dgm:pt>
    <dgm:pt modelId="{327BA1A6-D49C-4D63-94A2-8B04FD5F055C}" type="pres">
      <dgm:prSet presAssocID="{0E957627-B9DE-4ECB-8ED5-3B9A70D4F363}" presName="noGeometry" presStyleCnt="0"/>
      <dgm:spPr/>
    </dgm:pt>
    <dgm:pt modelId="{3F1E91EB-870B-4BF0-AD61-E7629C0A7A64}" type="pres">
      <dgm:prSet presAssocID="{0E957627-B9DE-4ECB-8ED5-3B9A70D4F363}" presName="childTextVisible" presStyleLbl="bgAccFollowNode1" presStyleIdx="1" presStyleCnt="2">
        <dgm:presLayoutVars>
          <dgm:bulletEnabled val="1"/>
        </dgm:presLayoutVars>
      </dgm:prSet>
      <dgm:spPr/>
    </dgm:pt>
    <dgm:pt modelId="{C41EBE97-09C6-4781-9B94-02C8B71E82C2}" type="pres">
      <dgm:prSet presAssocID="{0E957627-B9DE-4ECB-8ED5-3B9A70D4F363}" presName="childTextHidden" presStyleLbl="bgAccFollowNode1" presStyleIdx="1" presStyleCnt="2"/>
      <dgm:spPr/>
    </dgm:pt>
    <dgm:pt modelId="{9A13953C-3C5B-49FC-AAEB-88A0F851ACCA}" type="pres">
      <dgm:prSet presAssocID="{0E957627-B9DE-4ECB-8ED5-3B9A70D4F363}" presName="parentText" presStyleLbl="node1" presStyleIdx="1" presStyleCnt="2">
        <dgm:presLayoutVars>
          <dgm:chMax val="1"/>
          <dgm:bulletEnabled val="1"/>
        </dgm:presLayoutVars>
      </dgm:prSet>
      <dgm:spPr/>
    </dgm:pt>
  </dgm:ptLst>
  <dgm:cxnLst>
    <dgm:cxn modelId="{09099815-34D6-4E56-97E8-150C854CFD32}" type="presOf" srcId="{BF3E2E74-1D47-4B56-8E17-056C64516ABC}" destId="{EF9AE934-C85D-46D6-8CE6-92F18781AE25}" srcOrd="0" destOrd="0" presId="urn:microsoft.com/office/officeart/2005/8/layout/hProcess6"/>
    <dgm:cxn modelId="{C039E619-635C-442E-B723-71E38938684D}" type="presOf" srcId="{4CA0E335-C337-43B3-9781-13619A86DA24}" destId="{8622C4B7-6CB1-484E-ADEB-2D72930D9981}" srcOrd="1" destOrd="2" presId="urn:microsoft.com/office/officeart/2005/8/layout/hProcess6"/>
    <dgm:cxn modelId="{C7A2A922-3918-4929-AD18-42E3BEFAF7F6}" srcId="{CD89B80C-4504-43A1-BE0C-EF181A6197EF}" destId="{BF3E2E74-1D47-4B56-8E17-056C64516ABC}" srcOrd="0" destOrd="0" parTransId="{14707A98-A320-4239-A30E-4098481E91EF}" sibTransId="{076589FA-1F8B-4A8D-8AB3-413524251B6D}"/>
    <dgm:cxn modelId="{0C744823-881C-4E40-B71A-990AD731E9D5}" type="presOf" srcId="{0E957627-B9DE-4ECB-8ED5-3B9A70D4F363}" destId="{9A13953C-3C5B-49FC-AAEB-88A0F851ACCA}" srcOrd="0" destOrd="0" presId="urn:microsoft.com/office/officeart/2005/8/layout/hProcess6"/>
    <dgm:cxn modelId="{59EB5729-636A-4212-AF86-69A507CAD384}" type="presOf" srcId="{4CA0E335-C337-43B3-9781-13619A86DA24}" destId="{EF9AE934-C85D-46D6-8CE6-92F18781AE25}" srcOrd="0" destOrd="2" presId="urn:microsoft.com/office/officeart/2005/8/layout/hProcess6"/>
    <dgm:cxn modelId="{0114FB2E-0FD8-4E13-8735-757D89FA5323}" type="presOf" srcId="{E1D6AB00-AFC3-4D9F-9B43-6BF605DF33DB}" destId="{3F1E91EB-870B-4BF0-AD61-E7629C0A7A64}" srcOrd="0" destOrd="1" presId="urn:microsoft.com/office/officeart/2005/8/layout/hProcess6"/>
    <dgm:cxn modelId="{8DE3423F-3FAF-4DCF-AD6F-E10C0C57BD3F}" type="presOf" srcId="{5B56C233-3520-4798-8D22-CE91A08FDF64}" destId="{8622C4B7-6CB1-484E-ADEB-2D72930D9981}" srcOrd="1" destOrd="1" presId="urn:microsoft.com/office/officeart/2005/8/layout/hProcess6"/>
    <dgm:cxn modelId="{8EC17960-2B1B-41AE-BD5A-5FC4C6E5B777}" srcId="{0E957627-B9DE-4ECB-8ED5-3B9A70D4F363}" destId="{821E1198-E3C9-4758-9951-95551968F33E}" srcOrd="3" destOrd="0" parTransId="{FC71C2F0-EF5B-4D28-BBE6-040712344ABA}" sibTransId="{91B6774A-4742-4A6A-A98F-DC46AC6E57B6}"/>
    <dgm:cxn modelId="{4AC0D261-E55B-4F28-A75E-5356FA6FC4CF}" type="presOf" srcId="{C67E39F5-A829-4CE3-A60A-6BB11E632DAC}" destId="{3F1E91EB-870B-4BF0-AD61-E7629C0A7A64}" srcOrd="0" destOrd="0" presId="urn:microsoft.com/office/officeart/2005/8/layout/hProcess6"/>
    <dgm:cxn modelId="{C5C44243-222D-4802-A90E-822BC56F33CB}" srcId="{CD89B80C-4504-43A1-BE0C-EF181A6197EF}" destId="{4CA0E335-C337-43B3-9781-13619A86DA24}" srcOrd="2" destOrd="0" parTransId="{DB2AD7E8-E49F-4276-8A7E-265D1F34646E}" sibTransId="{CB328A18-6FE0-40B1-89E2-D644D74377AD}"/>
    <dgm:cxn modelId="{03EACD43-6E8B-485B-BDE4-495522BAE068}" srcId="{6DD6C513-CCAF-49B4-B9EB-40283D0ABFA1}" destId="{0E957627-B9DE-4ECB-8ED5-3B9A70D4F363}" srcOrd="1" destOrd="0" parTransId="{3B1FE8A4-5258-42D1-98E5-25C710FD8B5B}" sibTransId="{A2D63491-42C7-40DD-9862-DED302241CA7}"/>
    <dgm:cxn modelId="{6A602344-3B2C-4B55-BDA2-F72DDD179B65}" srcId="{6DD6C513-CCAF-49B4-B9EB-40283D0ABFA1}" destId="{CD89B80C-4504-43A1-BE0C-EF181A6197EF}" srcOrd="0" destOrd="0" parTransId="{92019539-F43C-4714-8A28-0A812C51B146}" sibTransId="{48530BFB-EE09-4EA3-8A10-362AC1977B77}"/>
    <dgm:cxn modelId="{F1482647-33C0-4F95-9134-52397B23E2CD}" type="presOf" srcId="{821E1198-E3C9-4758-9951-95551968F33E}" destId="{3F1E91EB-870B-4BF0-AD61-E7629C0A7A64}" srcOrd="0" destOrd="3" presId="urn:microsoft.com/office/officeart/2005/8/layout/hProcess6"/>
    <dgm:cxn modelId="{E86F5747-2AC8-4DB5-B5FD-887D9D6E4898}" type="presOf" srcId="{BF3E2E74-1D47-4B56-8E17-056C64516ABC}" destId="{8622C4B7-6CB1-484E-ADEB-2D72930D9981}" srcOrd="1" destOrd="0" presId="urn:microsoft.com/office/officeart/2005/8/layout/hProcess6"/>
    <dgm:cxn modelId="{301DDB68-2D8D-4D9A-8E9A-3D0963355E87}" srcId="{0E957627-B9DE-4ECB-8ED5-3B9A70D4F363}" destId="{B14A3C94-C663-4BD0-9D1C-EF6A61471527}" srcOrd="2" destOrd="0" parTransId="{8CD68135-867C-4131-B072-346E5FD92277}" sibTransId="{80F112A9-C692-40F4-B044-AD255EE7150A}"/>
    <dgm:cxn modelId="{36660E52-BCBB-468A-B63F-1ACC8F39AEC1}" srcId="{0E957627-B9DE-4ECB-8ED5-3B9A70D4F363}" destId="{C67E39F5-A829-4CE3-A60A-6BB11E632DAC}" srcOrd="0" destOrd="0" parTransId="{DC71FEF5-9665-450D-8F4D-945CA3FF0322}" sibTransId="{3A4509D7-7646-4952-ACDB-FF4EDE65A5C0}"/>
    <dgm:cxn modelId="{5D5B0B73-3788-4CAC-82A7-A7A4C3CF2950}" srcId="{CD89B80C-4504-43A1-BE0C-EF181A6197EF}" destId="{5B56C233-3520-4798-8D22-CE91A08FDF64}" srcOrd="1" destOrd="0" parTransId="{94014854-9C8B-48F6-B577-DE9FEBC77330}" sibTransId="{0F7B1B4F-8534-47A7-8D8C-CA0B3D5B0D69}"/>
    <dgm:cxn modelId="{1EE28B54-FB66-4A8E-8E3A-7D4EC2EC5D75}" type="presOf" srcId="{B14A3C94-C663-4BD0-9D1C-EF6A61471527}" destId="{3F1E91EB-870B-4BF0-AD61-E7629C0A7A64}" srcOrd="0" destOrd="2" presId="urn:microsoft.com/office/officeart/2005/8/layout/hProcess6"/>
    <dgm:cxn modelId="{57076D83-3316-40B4-B751-A810948B3CA6}" type="presOf" srcId="{821E1198-E3C9-4758-9951-95551968F33E}" destId="{C41EBE97-09C6-4781-9B94-02C8B71E82C2}" srcOrd="1" destOrd="3" presId="urn:microsoft.com/office/officeart/2005/8/layout/hProcess6"/>
    <dgm:cxn modelId="{B604D185-820A-4607-A82A-4DF9A47C2130}" type="presOf" srcId="{5B56C233-3520-4798-8D22-CE91A08FDF64}" destId="{EF9AE934-C85D-46D6-8CE6-92F18781AE25}" srcOrd="0" destOrd="1" presId="urn:microsoft.com/office/officeart/2005/8/layout/hProcess6"/>
    <dgm:cxn modelId="{C8F840A0-7426-4FE3-BF7D-276D482F3F75}" type="presOf" srcId="{CD89B80C-4504-43A1-BE0C-EF181A6197EF}" destId="{53E47B7D-A966-4E15-B967-0DAFD2FDA585}" srcOrd="0" destOrd="0" presId="urn:microsoft.com/office/officeart/2005/8/layout/hProcess6"/>
    <dgm:cxn modelId="{FAABFEA5-329C-4FFA-A2D7-FAD4A6128986}" srcId="{0E957627-B9DE-4ECB-8ED5-3B9A70D4F363}" destId="{E1D6AB00-AFC3-4D9F-9B43-6BF605DF33DB}" srcOrd="1" destOrd="0" parTransId="{940DD84E-FEC4-4273-AB08-5C39FCF9D5BF}" sibTransId="{B62254AE-B04F-4285-B974-1F9A46DB23CC}"/>
    <dgm:cxn modelId="{F39752C5-7E1E-42E5-84FD-AD1D86D0D1EF}" type="presOf" srcId="{C67E39F5-A829-4CE3-A60A-6BB11E632DAC}" destId="{C41EBE97-09C6-4781-9B94-02C8B71E82C2}" srcOrd="1" destOrd="0" presId="urn:microsoft.com/office/officeart/2005/8/layout/hProcess6"/>
    <dgm:cxn modelId="{D2B2DDCC-4C68-4A85-8759-58942E9842B8}" type="presOf" srcId="{E1D6AB00-AFC3-4D9F-9B43-6BF605DF33DB}" destId="{C41EBE97-09C6-4781-9B94-02C8B71E82C2}" srcOrd="1" destOrd="1" presId="urn:microsoft.com/office/officeart/2005/8/layout/hProcess6"/>
    <dgm:cxn modelId="{CECAD5D9-7645-45C0-B4F4-4D7234AD5E35}" type="presOf" srcId="{B14A3C94-C663-4BD0-9D1C-EF6A61471527}" destId="{C41EBE97-09C6-4781-9B94-02C8B71E82C2}" srcOrd="1" destOrd="2" presId="urn:microsoft.com/office/officeart/2005/8/layout/hProcess6"/>
    <dgm:cxn modelId="{78DBBFF3-939C-4A9E-9FAF-2C7819E6B32A}" type="presOf" srcId="{6DD6C513-CCAF-49B4-B9EB-40283D0ABFA1}" destId="{21276CFE-D5B6-49F4-A55C-7AA5E5B59C2D}" srcOrd="0" destOrd="0" presId="urn:microsoft.com/office/officeart/2005/8/layout/hProcess6"/>
    <dgm:cxn modelId="{1527F61D-AF92-482C-8684-BBA065DA1BB4}" type="presParOf" srcId="{21276CFE-D5B6-49F4-A55C-7AA5E5B59C2D}" destId="{35E768B2-6C8D-49E3-8F61-80CDE8FAE4FA}" srcOrd="0" destOrd="0" presId="urn:microsoft.com/office/officeart/2005/8/layout/hProcess6"/>
    <dgm:cxn modelId="{A9D86914-A778-4BF9-938F-8C0490E771C2}" type="presParOf" srcId="{35E768B2-6C8D-49E3-8F61-80CDE8FAE4FA}" destId="{DF7768E4-1B00-49B7-A345-87DFEA387435}" srcOrd="0" destOrd="0" presId="urn:microsoft.com/office/officeart/2005/8/layout/hProcess6"/>
    <dgm:cxn modelId="{69328E62-4E56-4C75-8620-A3D15A0F2E51}" type="presParOf" srcId="{35E768B2-6C8D-49E3-8F61-80CDE8FAE4FA}" destId="{EF9AE934-C85D-46D6-8CE6-92F18781AE25}" srcOrd="1" destOrd="0" presId="urn:microsoft.com/office/officeart/2005/8/layout/hProcess6"/>
    <dgm:cxn modelId="{6FCBBFC7-CCC5-4D65-BD3E-AD8CAC7D0C10}" type="presParOf" srcId="{35E768B2-6C8D-49E3-8F61-80CDE8FAE4FA}" destId="{8622C4B7-6CB1-484E-ADEB-2D72930D9981}" srcOrd="2" destOrd="0" presId="urn:microsoft.com/office/officeart/2005/8/layout/hProcess6"/>
    <dgm:cxn modelId="{6086435A-CAB0-4484-9488-9DB203F763B1}" type="presParOf" srcId="{35E768B2-6C8D-49E3-8F61-80CDE8FAE4FA}" destId="{53E47B7D-A966-4E15-B967-0DAFD2FDA585}" srcOrd="3" destOrd="0" presId="urn:microsoft.com/office/officeart/2005/8/layout/hProcess6"/>
    <dgm:cxn modelId="{389B3DE7-D442-40EE-842A-948405E165B2}" type="presParOf" srcId="{21276CFE-D5B6-49F4-A55C-7AA5E5B59C2D}" destId="{456B626A-ECC6-42B4-B8B6-52A192F46519}" srcOrd="1" destOrd="0" presId="urn:microsoft.com/office/officeart/2005/8/layout/hProcess6"/>
    <dgm:cxn modelId="{D35826E7-FF7A-4E18-8F76-F4787DD84231}" type="presParOf" srcId="{21276CFE-D5B6-49F4-A55C-7AA5E5B59C2D}" destId="{EB96DE30-4B33-49E4-BE93-D826E91A0FC9}" srcOrd="2" destOrd="0" presId="urn:microsoft.com/office/officeart/2005/8/layout/hProcess6"/>
    <dgm:cxn modelId="{E7F9EE39-0B27-4462-92A5-41E0B13C97A6}" type="presParOf" srcId="{EB96DE30-4B33-49E4-BE93-D826E91A0FC9}" destId="{327BA1A6-D49C-4D63-94A2-8B04FD5F055C}" srcOrd="0" destOrd="0" presId="urn:microsoft.com/office/officeart/2005/8/layout/hProcess6"/>
    <dgm:cxn modelId="{B476CAC5-4D85-4B1E-8CEC-C5BFED82C479}" type="presParOf" srcId="{EB96DE30-4B33-49E4-BE93-D826E91A0FC9}" destId="{3F1E91EB-870B-4BF0-AD61-E7629C0A7A64}" srcOrd="1" destOrd="0" presId="urn:microsoft.com/office/officeart/2005/8/layout/hProcess6"/>
    <dgm:cxn modelId="{B0E48C43-D7B4-43A4-BDBD-A9B1C7B00A07}" type="presParOf" srcId="{EB96DE30-4B33-49E4-BE93-D826E91A0FC9}" destId="{C41EBE97-09C6-4781-9B94-02C8B71E82C2}" srcOrd="2" destOrd="0" presId="urn:microsoft.com/office/officeart/2005/8/layout/hProcess6"/>
    <dgm:cxn modelId="{09FCFFCF-294D-4D17-9914-566266237CED}" type="presParOf" srcId="{EB96DE30-4B33-49E4-BE93-D826E91A0FC9}" destId="{9A13953C-3C5B-49FC-AAEB-88A0F851ACCA}"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1CC4E7-5DF3-4B85-8D95-BE707CA4C63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F38D141-2BDB-4231-9630-E5FB3C9F5293}">
      <dgm:prSet custT="1"/>
      <dgm:spPr/>
      <dgm:t>
        <a:bodyPr/>
        <a:lstStyle/>
        <a:p>
          <a:r>
            <a:rPr lang="en-US" sz="1800" dirty="0"/>
            <a:t>Physical activity </a:t>
          </a:r>
          <a:r>
            <a:rPr lang="en-US" sz="1800" dirty="0" err="1"/>
            <a:t>programmes</a:t>
          </a:r>
          <a:r>
            <a:rPr lang="en-US" sz="1800" dirty="0"/>
            <a:t> for people with stroke or TIA may be delivered by therapists, fitness instructors or other appropriately trained people, supported by interagency working where possible. </a:t>
          </a:r>
          <a:endParaRPr lang="en-GB" sz="1800" dirty="0"/>
        </a:p>
      </dgm:t>
    </dgm:pt>
    <dgm:pt modelId="{4AF579BC-03F1-45CB-8624-7EB21E36E2CE}" type="parTrans" cxnId="{9E3604C4-AC2B-4626-ABE2-5632FBC4E3A8}">
      <dgm:prSet/>
      <dgm:spPr/>
      <dgm:t>
        <a:bodyPr/>
        <a:lstStyle/>
        <a:p>
          <a:endParaRPr lang="en-GB"/>
        </a:p>
      </dgm:t>
    </dgm:pt>
    <dgm:pt modelId="{A1C2D293-4DF7-4EC2-AF9A-14729C7CAF63}" type="sibTrans" cxnId="{9E3604C4-AC2B-4626-ABE2-5632FBC4E3A8}">
      <dgm:prSet/>
      <dgm:spPr/>
      <dgm:t>
        <a:bodyPr/>
        <a:lstStyle/>
        <a:p>
          <a:endParaRPr lang="en-GB"/>
        </a:p>
      </dgm:t>
    </dgm:pt>
    <dgm:pt modelId="{D3DCFAA0-A4A1-43DA-83CD-1E671CDDF2DC}">
      <dgm:prSet custT="1"/>
      <dgm:spPr/>
      <dgm:t>
        <a:bodyPr/>
        <a:lstStyle/>
        <a:p>
          <a:r>
            <a:rPr lang="en-US" sz="1800" dirty="0"/>
            <a:t>Stroke rehabilitation services should build links with community-based exercise facilities (such as support groups, gyms, leisure </a:t>
          </a:r>
          <a:r>
            <a:rPr lang="en-US" sz="1800" dirty="0" err="1"/>
            <a:t>centres</a:t>
          </a:r>
          <a:r>
            <a:rPr lang="en-US" sz="1800" dirty="0"/>
            <a:t> or exercise referral schemes) to support people with stroke to transition to ongoing physical activity on completion of an exercise </a:t>
          </a:r>
          <a:r>
            <a:rPr lang="en-US" sz="1800" dirty="0" err="1"/>
            <a:t>programme</a:t>
          </a:r>
          <a:r>
            <a:rPr lang="en-US" sz="1800" dirty="0"/>
            <a:t>. </a:t>
          </a:r>
          <a:endParaRPr lang="en-GB" sz="1800" dirty="0"/>
        </a:p>
      </dgm:t>
    </dgm:pt>
    <dgm:pt modelId="{701A2714-7F6A-401E-87B9-3A6CBA41B39B}" type="parTrans" cxnId="{37412E84-05DE-449F-8D14-76BE54B11148}">
      <dgm:prSet/>
      <dgm:spPr/>
      <dgm:t>
        <a:bodyPr/>
        <a:lstStyle/>
        <a:p>
          <a:endParaRPr lang="en-GB"/>
        </a:p>
      </dgm:t>
    </dgm:pt>
    <dgm:pt modelId="{CF0B0C12-8A1F-4A02-BC9A-CB8FAFB997D2}" type="sibTrans" cxnId="{37412E84-05DE-449F-8D14-76BE54B11148}">
      <dgm:prSet/>
      <dgm:spPr/>
      <dgm:t>
        <a:bodyPr/>
        <a:lstStyle/>
        <a:p>
          <a:endParaRPr lang="en-GB"/>
        </a:p>
      </dgm:t>
    </dgm:pt>
    <dgm:pt modelId="{B592E64F-3DFE-458D-BB49-90C76FC759C3}">
      <dgm:prSet custT="1"/>
      <dgm:spPr/>
      <dgm:t>
        <a:bodyPr/>
        <a:lstStyle/>
        <a:p>
          <a:r>
            <a:rPr lang="en-US" sz="1800" dirty="0"/>
            <a:t>Stroke services should consider working with other established rehabilitation services, such cardiac or pulmonary rehabilitation, to develop exercise-based </a:t>
          </a:r>
          <a:r>
            <a:rPr lang="en-US" sz="1800" dirty="0" err="1"/>
            <a:t>programmes</a:t>
          </a:r>
          <a:r>
            <a:rPr lang="en-US" sz="1800" dirty="0"/>
            <a:t> and ensure access to equipment and screening protocols.</a:t>
          </a:r>
          <a:endParaRPr lang="en-GB" sz="1800" dirty="0"/>
        </a:p>
      </dgm:t>
    </dgm:pt>
    <dgm:pt modelId="{17D1CED9-63FB-4518-95E7-2853B713BA20}" type="parTrans" cxnId="{0EAA388B-2524-48BE-B88A-F9278F4D3222}">
      <dgm:prSet/>
      <dgm:spPr/>
      <dgm:t>
        <a:bodyPr/>
        <a:lstStyle/>
        <a:p>
          <a:endParaRPr lang="en-GB"/>
        </a:p>
      </dgm:t>
    </dgm:pt>
    <dgm:pt modelId="{056280C0-E297-4C10-A106-8497964D833E}" type="sibTrans" cxnId="{0EAA388B-2524-48BE-B88A-F9278F4D3222}">
      <dgm:prSet/>
      <dgm:spPr/>
      <dgm:t>
        <a:bodyPr/>
        <a:lstStyle/>
        <a:p>
          <a:endParaRPr lang="en-GB"/>
        </a:p>
      </dgm:t>
    </dgm:pt>
    <dgm:pt modelId="{9AF4E971-69A1-4BAC-AED9-475DEFAE7E8D}" type="pres">
      <dgm:prSet presAssocID="{451CC4E7-5DF3-4B85-8D95-BE707CA4C636}" presName="linear" presStyleCnt="0">
        <dgm:presLayoutVars>
          <dgm:animLvl val="lvl"/>
          <dgm:resizeHandles val="exact"/>
        </dgm:presLayoutVars>
      </dgm:prSet>
      <dgm:spPr/>
    </dgm:pt>
    <dgm:pt modelId="{C2879B45-680C-4BD0-B2E4-B9A582884E78}" type="pres">
      <dgm:prSet presAssocID="{CF38D141-2BDB-4231-9630-E5FB3C9F5293}" presName="parentText" presStyleLbl="node1" presStyleIdx="0" presStyleCnt="3">
        <dgm:presLayoutVars>
          <dgm:chMax val="0"/>
          <dgm:bulletEnabled val="1"/>
        </dgm:presLayoutVars>
      </dgm:prSet>
      <dgm:spPr/>
    </dgm:pt>
    <dgm:pt modelId="{834C9BFD-D645-4359-8EF7-C5EB449E07B4}" type="pres">
      <dgm:prSet presAssocID="{A1C2D293-4DF7-4EC2-AF9A-14729C7CAF63}" presName="spacer" presStyleCnt="0"/>
      <dgm:spPr/>
    </dgm:pt>
    <dgm:pt modelId="{06D0259E-FAB2-4EDE-8013-E1E5294A56B4}" type="pres">
      <dgm:prSet presAssocID="{D3DCFAA0-A4A1-43DA-83CD-1E671CDDF2DC}" presName="parentText" presStyleLbl="node1" presStyleIdx="1" presStyleCnt="3">
        <dgm:presLayoutVars>
          <dgm:chMax val="0"/>
          <dgm:bulletEnabled val="1"/>
        </dgm:presLayoutVars>
      </dgm:prSet>
      <dgm:spPr/>
    </dgm:pt>
    <dgm:pt modelId="{006A97C2-90AA-45B3-B802-586597618CF5}" type="pres">
      <dgm:prSet presAssocID="{CF0B0C12-8A1F-4A02-BC9A-CB8FAFB997D2}" presName="spacer" presStyleCnt="0"/>
      <dgm:spPr/>
    </dgm:pt>
    <dgm:pt modelId="{A1E0ACEA-2F60-4A31-B40C-CC8BFE119ADD}" type="pres">
      <dgm:prSet presAssocID="{B592E64F-3DFE-458D-BB49-90C76FC759C3}" presName="parentText" presStyleLbl="node1" presStyleIdx="2" presStyleCnt="3">
        <dgm:presLayoutVars>
          <dgm:chMax val="0"/>
          <dgm:bulletEnabled val="1"/>
        </dgm:presLayoutVars>
      </dgm:prSet>
      <dgm:spPr/>
    </dgm:pt>
  </dgm:ptLst>
  <dgm:cxnLst>
    <dgm:cxn modelId="{8F25C416-6A4E-4906-A434-2063F0B5724F}" type="presOf" srcId="{B592E64F-3DFE-458D-BB49-90C76FC759C3}" destId="{A1E0ACEA-2F60-4A31-B40C-CC8BFE119ADD}" srcOrd="0" destOrd="0" presId="urn:microsoft.com/office/officeart/2005/8/layout/vList2"/>
    <dgm:cxn modelId="{F69C165B-9E81-4E37-BD9B-40A38F632D49}" type="presOf" srcId="{451CC4E7-5DF3-4B85-8D95-BE707CA4C636}" destId="{9AF4E971-69A1-4BAC-AED9-475DEFAE7E8D}" srcOrd="0" destOrd="0" presId="urn:microsoft.com/office/officeart/2005/8/layout/vList2"/>
    <dgm:cxn modelId="{37412E84-05DE-449F-8D14-76BE54B11148}" srcId="{451CC4E7-5DF3-4B85-8D95-BE707CA4C636}" destId="{D3DCFAA0-A4A1-43DA-83CD-1E671CDDF2DC}" srcOrd="1" destOrd="0" parTransId="{701A2714-7F6A-401E-87B9-3A6CBA41B39B}" sibTransId="{CF0B0C12-8A1F-4A02-BC9A-CB8FAFB997D2}"/>
    <dgm:cxn modelId="{F45CF288-9E09-417B-9B16-51120D5AA392}" type="presOf" srcId="{D3DCFAA0-A4A1-43DA-83CD-1E671CDDF2DC}" destId="{06D0259E-FAB2-4EDE-8013-E1E5294A56B4}" srcOrd="0" destOrd="0" presId="urn:microsoft.com/office/officeart/2005/8/layout/vList2"/>
    <dgm:cxn modelId="{0EAA388B-2524-48BE-B88A-F9278F4D3222}" srcId="{451CC4E7-5DF3-4B85-8D95-BE707CA4C636}" destId="{B592E64F-3DFE-458D-BB49-90C76FC759C3}" srcOrd="2" destOrd="0" parTransId="{17D1CED9-63FB-4518-95E7-2853B713BA20}" sibTransId="{056280C0-E297-4C10-A106-8497964D833E}"/>
    <dgm:cxn modelId="{47C41CBE-7D29-4948-9083-006696D4C60F}" type="presOf" srcId="{CF38D141-2BDB-4231-9630-E5FB3C9F5293}" destId="{C2879B45-680C-4BD0-B2E4-B9A582884E78}" srcOrd="0" destOrd="0" presId="urn:microsoft.com/office/officeart/2005/8/layout/vList2"/>
    <dgm:cxn modelId="{9E3604C4-AC2B-4626-ABE2-5632FBC4E3A8}" srcId="{451CC4E7-5DF3-4B85-8D95-BE707CA4C636}" destId="{CF38D141-2BDB-4231-9630-E5FB3C9F5293}" srcOrd="0" destOrd="0" parTransId="{4AF579BC-03F1-45CB-8624-7EB21E36E2CE}" sibTransId="{A1C2D293-4DF7-4EC2-AF9A-14729C7CAF63}"/>
    <dgm:cxn modelId="{0D6C855C-8B06-41CC-A849-E629CD93D5C5}" type="presParOf" srcId="{9AF4E971-69A1-4BAC-AED9-475DEFAE7E8D}" destId="{C2879B45-680C-4BD0-B2E4-B9A582884E78}" srcOrd="0" destOrd="0" presId="urn:microsoft.com/office/officeart/2005/8/layout/vList2"/>
    <dgm:cxn modelId="{0E336159-F888-489E-8A9C-702BC26FC93C}" type="presParOf" srcId="{9AF4E971-69A1-4BAC-AED9-475DEFAE7E8D}" destId="{834C9BFD-D645-4359-8EF7-C5EB449E07B4}" srcOrd="1" destOrd="0" presId="urn:microsoft.com/office/officeart/2005/8/layout/vList2"/>
    <dgm:cxn modelId="{B8707881-3876-4349-B68D-285FF8F0372A}" type="presParOf" srcId="{9AF4E971-69A1-4BAC-AED9-475DEFAE7E8D}" destId="{06D0259E-FAB2-4EDE-8013-E1E5294A56B4}" srcOrd="2" destOrd="0" presId="urn:microsoft.com/office/officeart/2005/8/layout/vList2"/>
    <dgm:cxn modelId="{26697C7F-0DE8-496A-82DC-1EA08093812E}" type="presParOf" srcId="{9AF4E971-69A1-4BAC-AED9-475DEFAE7E8D}" destId="{006A97C2-90AA-45B3-B802-586597618CF5}" srcOrd="3" destOrd="0" presId="urn:microsoft.com/office/officeart/2005/8/layout/vList2"/>
    <dgm:cxn modelId="{D66E000F-9F3C-4EF6-A7B1-F3F96A97F2D8}" type="presParOf" srcId="{9AF4E971-69A1-4BAC-AED9-475DEFAE7E8D}" destId="{A1E0ACEA-2F60-4A31-B40C-CC8BFE119ADD}"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B74294-3AFD-4C59-B5EC-AB8761B684AF}"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80EC7A6E-CB43-492B-BC8A-156F1D0C0976}">
      <dgm:prSet custT="1"/>
      <dgm:spPr/>
      <dgm:t>
        <a:bodyPr/>
        <a:lstStyle/>
        <a:p>
          <a:r>
            <a:rPr lang="en-GB" sz="1800" dirty="0"/>
            <a:t>Ensuring patients and family/carers know the benefits of exercise and why they are doing it, including how the exercises given relate to their individual needs</a:t>
          </a:r>
          <a:endParaRPr lang="en-US" sz="1800" dirty="0"/>
        </a:p>
      </dgm:t>
    </dgm:pt>
    <dgm:pt modelId="{2246702F-B76B-4AEF-ACEE-2A95ADEEAB45}" type="parTrans" cxnId="{D73FA3CB-2C3F-4462-A008-163DEA5EB7F8}">
      <dgm:prSet/>
      <dgm:spPr/>
      <dgm:t>
        <a:bodyPr/>
        <a:lstStyle/>
        <a:p>
          <a:endParaRPr lang="en-US"/>
        </a:p>
      </dgm:t>
    </dgm:pt>
    <dgm:pt modelId="{CB2379DC-D5C4-4D4F-BE93-BF05CE87B49F}" type="sibTrans" cxnId="{D73FA3CB-2C3F-4462-A008-163DEA5EB7F8}">
      <dgm:prSet/>
      <dgm:spPr/>
      <dgm:t>
        <a:bodyPr/>
        <a:lstStyle/>
        <a:p>
          <a:endParaRPr lang="en-US"/>
        </a:p>
      </dgm:t>
    </dgm:pt>
    <dgm:pt modelId="{C6441105-0DCE-45B8-BF69-0095F4E317C3}">
      <dgm:prSet custT="1"/>
      <dgm:spPr/>
      <dgm:t>
        <a:bodyPr/>
        <a:lstStyle/>
        <a:p>
          <a:r>
            <a:rPr lang="en-GB" sz="1800" dirty="0"/>
            <a:t>Incorporation of exercise into documented goal setting</a:t>
          </a:r>
          <a:endParaRPr lang="en-US" sz="1800" dirty="0"/>
        </a:p>
      </dgm:t>
    </dgm:pt>
    <dgm:pt modelId="{1079A607-8EF9-4704-80EA-930D78EA1F60}" type="parTrans" cxnId="{759FA2FD-474E-4938-AC3B-505E1CA70A90}">
      <dgm:prSet/>
      <dgm:spPr/>
      <dgm:t>
        <a:bodyPr/>
        <a:lstStyle/>
        <a:p>
          <a:endParaRPr lang="en-US"/>
        </a:p>
      </dgm:t>
    </dgm:pt>
    <dgm:pt modelId="{ED3FB9AE-FBA9-4A66-A47A-8C738A537733}" type="sibTrans" cxnId="{759FA2FD-474E-4938-AC3B-505E1CA70A90}">
      <dgm:prSet/>
      <dgm:spPr/>
      <dgm:t>
        <a:bodyPr/>
        <a:lstStyle/>
        <a:p>
          <a:endParaRPr lang="en-US"/>
        </a:p>
      </dgm:t>
    </dgm:pt>
    <dgm:pt modelId="{B7F9EA35-654F-492D-AF89-A547E1C91C77}">
      <dgm:prSet custT="1"/>
      <dgm:spPr/>
      <dgm:t>
        <a:bodyPr/>
        <a:lstStyle/>
        <a:p>
          <a:r>
            <a:rPr lang="en-GB" sz="1800" dirty="0"/>
            <a:t>Individualisation of exercise programme to suit their abilities and goals</a:t>
          </a:r>
          <a:endParaRPr lang="en-US" sz="1800" dirty="0"/>
        </a:p>
      </dgm:t>
    </dgm:pt>
    <dgm:pt modelId="{38980904-6DA3-4648-A9EE-387BB504D00A}" type="parTrans" cxnId="{2B5B680E-CBFA-4A4D-82F5-531A58736248}">
      <dgm:prSet/>
      <dgm:spPr/>
      <dgm:t>
        <a:bodyPr/>
        <a:lstStyle/>
        <a:p>
          <a:endParaRPr lang="en-US"/>
        </a:p>
      </dgm:t>
    </dgm:pt>
    <dgm:pt modelId="{C1BF9439-E999-483C-B9CE-5BAAA20382EC}" type="sibTrans" cxnId="{2B5B680E-CBFA-4A4D-82F5-531A58736248}">
      <dgm:prSet/>
      <dgm:spPr/>
      <dgm:t>
        <a:bodyPr/>
        <a:lstStyle/>
        <a:p>
          <a:endParaRPr lang="en-US"/>
        </a:p>
      </dgm:t>
    </dgm:pt>
    <dgm:pt modelId="{482775B2-8DD9-47E8-8EF3-5CBDA7E6D793}">
      <dgm:prSet custT="1"/>
      <dgm:spPr/>
      <dgm:t>
        <a:bodyPr/>
        <a:lstStyle/>
        <a:p>
          <a:r>
            <a:rPr lang="en-GB" sz="1800" dirty="0"/>
            <a:t>Use of technology (e.g. apps, videos, phone check-ins) </a:t>
          </a:r>
          <a:endParaRPr lang="en-US" sz="1800" dirty="0"/>
        </a:p>
      </dgm:t>
    </dgm:pt>
    <dgm:pt modelId="{2DC61E8F-0E33-4CD1-86EB-FBC8DC17ECCB}" type="parTrans" cxnId="{9F1A3167-EE30-467F-87BE-CAAA9058CDC2}">
      <dgm:prSet/>
      <dgm:spPr/>
      <dgm:t>
        <a:bodyPr/>
        <a:lstStyle/>
        <a:p>
          <a:endParaRPr lang="en-US"/>
        </a:p>
      </dgm:t>
    </dgm:pt>
    <dgm:pt modelId="{93E048D6-16BD-49CE-9089-A224001786CC}" type="sibTrans" cxnId="{9F1A3167-EE30-467F-87BE-CAAA9058CDC2}">
      <dgm:prSet/>
      <dgm:spPr/>
      <dgm:t>
        <a:bodyPr/>
        <a:lstStyle/>
        <a:p>
          <a:endParaRPr lang="en-US"/>
        </a:p>
      </dgm:t>
    </dgm:pt>
    <dgm:pt modelId="{860510D4-D25D-402D-9009-32A07B142D82}">
      <dgm:prSet custT="1"/>
      <dgm:spPr/>
      <dgm:t>
        <a:bodyPr/>
        <a:lstStyle/>
        <a:p>
          <a:r>
            <a:rPr lang="en-GB" sz="1800" dirty="0"/>
            <a:t>Ongoing coaching to support written exercise instructions </a:t>
          </a:r>
          <a:endParaRPr lang="en-US" sz="1800" dirty="0"/>
        </a:p>
      </dgm:t>
    </dgm:pt>
    <dgm:pt modelId="{42577911-A915-430C-9991-158EBD5E56D7}" type="parTrans" cxnId="{11ED6847-8DE1-4CCA-9BFC-4D1BF07C8B7F}">
      <dgm:prSet/>
      <dgm:spPr/>
      <dgm:t>
        <a:bodyPr/>
        <a:lstStyle/>
        <a:p>
          <a:endParaRPr lang="en-US"/>
        </a:p>
      </dgm:t>
    </dgm:pt>
    <dgm:pt modelId="{5DFA5747-AD63-45E4-9E87-E30507D9CDF0}" type="sibTrans" cxnId="{11ED6847-8DE1-4CCA-9BFC-4D1BF07C8B7F}">
      <dgm:prSet/>
      <dgm:spPr/>
      <dgm:t>
        <a:bodyPr/>
        <a:lstStyle/>
        <a:p>
          <a:endParaRPr lang="en-US"/>
        </a:p>
      </dgm:t>
    </dgm:pt>
    <dgm:pt modelId="{4E7469D0-D6DE-40C5-90E6-589FF518F606}">
      <dgm:prSet custT="1"/>
      <dgm:spPr/>
      <dgm:t>
        <a:bodyPr/>
        <a:lstStyle/>
        <a:p>
          <a:r>
            <a:rPr lang="en-GB" sz="1800" dirty="0"/>
            <a:t>Involvement of family and carers with exercise</a:t>
          </a:r>
          <a:endParaRPr lang="en-US" sz="1800" dirty="0"/>
        </a:p>
      </dgm:t>
    </dgm:pt>
    <dgm:pt modelId="{3F3099AC-E0D1-4DE6-A9A7-2574CA3FDD4F}" type="parTrans" cxnId="{0E704D28-33F9-41F1-A00D-E2854EB183C0}">
      <dgm:prSet/>
      <dgm:spPr/>
      <dgm:t>
        <a:bodyPr/>
        <a:lstStyle/>
        <a:p>
          <a:endParaRPr lang="en-US"/>
        </a:p>
      </dgm:t>
    </dgm:pt>
    <dgm:pt modelId="{EB09E687-4368-4482-96E0-E42A08775719}" type="sibTrans" cxnId="{0E704D28-33F9-41F1-A00D-E2854EB183C0}">
      <dgm:prSet/>
      <dgm:spPr/>
      <dgm:t>
        <a:bodyPr/>
        <a:lstStyle/>
        <a:p>
          <a:endParaRPr lang="en-US"/>
        </a:p>
      </dgm:t>
    </dgm:pt>
    <dgm:pt modelId="{8DD573BF-4F72-4490-83E0-836347FDB517}" type="pres">
      <dgm:prSet presAssocID="{7FB74294-3AFD-4C59-B5EC-AB8761B684AF}" presName="diagram" presStyleCnt="0">
        <dgm:presLayoutVars>
          <dgm:dir/>
          <dgm:resizeHandles val="exact"/>
        </dgm:presLayoutVars>
      </dgm:prSet>
      <dgm:spPr/>
    </dgm:pt>
    <dgm:pt modelId="{028DFC05-9B7C-43EE-AC3B-F7AA6716EE83}" type="pres">
      <dgm:prSet presAssocID="{80EC7A6E-CB43-492B-BC8A-156F1D0C0976}" presName="node" presStyleLbl="node1" presStyleIdx="0" presStyleCnt="6">
        <dgm:presLayoutVars>
          <dgm:bulletEnabled val="1"/>
        </dgm:presLayoutVars>
      </dgm:prSet>
      <dgm:spPr/>
    </dgm:pt>
    <dgm:pt modelId="{945F7B93-14AD-484F-A910-7C6F95DA811F}" type="pres">
      <dgm:prSet presAssocID="{CB2379DC-D5C4-4D4F-BE93-BF05CE87B49F}" presName="sibTrans" presStyleCnt="0"/>
      <dgm:spPr/>
    </dgm:pt>
    <dgm:pt modelId="{DCF63745-EFA5-405B-B26A-723F92C4040C}" type="pres">
      <dgm:prSet presAssocID="{C6441105-0DCE-45B8-BF69-0095F4E317C3}" presName="node" presStyleLbl="node1" presStyleIdx="1" presStyleCnt="6">
        <dgm:presLayoutVars>
          <dgm:bulletEnabled val="1"/>
        </dgm:presLayoutVars>
      </dgm:prSet>
      <dgm:spPr/>
    </dgm:pt>
    <dgm:pt modelId="{B5061B7F-70A0-4717-AF9F-075BAC165401}" type="pres">
      <dgm:prSet presAssocID="{ED3FB9AE-FBA9-4A66-A47A-8C738A537733}" presName="sibTrans" presStyleCnt="0"/>
      <dgm:spPr/>
    </dgm:pt>
    <dgm:pt modelId="{EB5CE842-45D1-49FC-AC5D-D268888637E2}" type="pres">
      <dgm:prSet presAssocID="{B7F9EA35-654F-492D-AF89-A547E1C91C77}" presName="node" presStyleLbl="node1" presStyleIdx="2" presStyleCnt="6">
        <dgm:presLayoutVars>
          <dgm:bulletEnabled val="1"/>
        </dgm:presLayoutVars>
      </dgm:prSet>
      <dgm:spPr/>
    </dgm:pt>
    <dgm:pt modelId="{62528D39-B8A4-4D44-98B5-BF2ECA9168C4}" type="pres">
      <dgm:prSet presAssocID="{C1BF9439-E999-483C-B9CE-5BAAA20382EC}" presName="sibTrans" presStyleCnt="0"/>
      <dgm:spPr/>
    </dgm:pt>
    <dgm:pt modelId="{51F51A91-52FB-44D4-B244-2079F13CBC67}" type="pres">
      <dgm:prSet presAssocID="{482775B2-8DD9-47E8-8EF3-5CBDA7E6D793}" presName="node" presStyleLbl="node1" presStyleIdx="3" presStyleCnt="6">
        <dgm:presLayoutVars>
          <dgm:bulletEnabled val="1"/>
        </dgm:presLayoutVars>
      </dgm:prSet>
      <dgm:spPr/>
    </dgm:pt>
    <dgm:pt modelId="{CAE6EAB6-0762-4E8A-9385-9DEAF75F3C4C}" type="pres">
      <dgm:prSet presAssocID="{93E048D6-16BD-49CE-9089-A224001786CC}" presName="sibTrans" presStyleCnt="0"/>
      <dgm:spPr/>
    </dgm:pt>
    <dgm:pt modelId="{77E7C32D-F7A0-4C08-A7E8-68EE63F0B6B5}" type="pres">
      <dgm:prSet presAssocID="{860510D4-D25D-402D-9009-32A07B142D82}" presName="node" presStyleLbl="node1" presStyleIdx="4" presStyleCnt="6">
        <dgm:presLayoutVars>
          <dgm:bulletEnabled val="1"/>
        </dgm:presLayoutVars>
      </dgm:prSet>
      <dgm:spPr/>
    </dgm:pt>
    <dgm:pt modelId="{1CAA94E7-EB88-4590-AF9C-C08D7943321D}" type="pres">
      <dgm:prSet presAssocID="{5DFA5747-AD63-45E4-9E87-E30507D9CDF0}" presName="sibTrans" presStyleCnt="0"/>
      <dgm:spPr/>
    </dgm:pt>
    <dgm:pt modelId="{F340406F-EF52-444B-BF8A-5AB6138817CF}" type="pres">
      <dgm:prSet presAssocID="{4E7469D0-D6DE-40C5-90E6-589FF518F606}" presName="node" presStyleLbl="node1" presStyleIdx="5" presStyleCnt="6">
        <dgm:presLayoutVars>
          <dgm:bulletEnabled val="1"/>
        </dgm:presLayoutVars>
      </dgm:prSet>
      <dgm:spPr/>
    </dgm:pt>
  </dgm:ptLst>
  <dgm:cxnLst>
    <dgm:cxn modelId="{2B5B680E-CBFA-4A4D-82F5-531A58736248}" srcId="{7FB74294-3AFD-4C59-B5EC-AB8761B684AF}" destId="{B7F9EA35-654F-492D-AF89-A547E1C91C77}" srcOrd="2" destOrd="0" parTransId="{38980904-6DA3-4648-A9EE-387BB504D00A}" sibTransId="{C1BF9439-E999-483C-B9CE-5BAAA20382EC}"/>
    <dgm:cxn modelId="{0E704D28-33F9-41F1-A00D-E2854EB183C0}" srcId="{7FB74294-3AFD-4C59-B5EC-AB8761B684AF}" destId="{4E7469D0-D6DE-40C5-90E6-589FF518F606}" srcOrd="5" destOrd="0" parTransId="{3F3099AC-E0D1-4DE6-A9A7-2574CA3FDD4F}" sibTransId="{EB09E687-4368-4482-96E0-E42A08775719}"/>
    <dgm:cxn modelId="{B0705633-0194-4729-9981-0CC78F49EBAD}" type="presOf" srcId="{482775B2-8DD9-47E8-8EF3-5CBDA7E6D793}" destId="{51F51A91-52FB-44D4-B244-2079F13CBC67}" srcOrd="0" destOrd="0" presId="urn:microsoft.com/office/officeart/2005/8/layout/default"/>
    <dgm:cxn modelId="{1429AE34-2E4C-49CB-9075-12889749D6DB}" type="presOf" srcId="{4E7469D0-D6DE-40C5-90E6-589FF518F606}" destId="{F340406F-EF52-444B-BF8A-5AB6138817CF}" srcOrd="0" destOrd="0" presId="urn:microsoft.com/office/officeart/2005/8/layout/default"/>
    <dgm:cxn modelId="{09899342-94BC-42DE-8156-574C4A19879B}" type="presOf" srcId="{C6441105-0DCE-45B8-BF69-0095F4E317C3}" destId="{DCF63745-EFA5-405B-B26A-723F92C4040C}" srcOrd="0" destOrd="0" presId="urn:microsoft.com/office/officeart/2005/8/layout/default"/>
    <dgm:cxn modelId="{8E5F4E44-B3FD-40B5-A8F7-3712D28D4D2C}" type="presOf" srcId="{860510D4-D25D-402D-9009-32A07B142D82}" destId="{77E7C32D-F7A0-4C08-A7E8-68EE63F0B6B5}" srcOrd="0" destOrd="0" presId="urn:microsoft.com/office/officeart/2005/8/layout/default"/>
    <dgm:cxn modelId="{9F1A3167-EE30-467F-87BE-CAAA9058CDC2}" srcId="{7FB74294-3AFD-4C59-B5EC-AB8761B684AF}" destId="{482775B2-8DD9-47E8-8EF3-5CBDA7E6D793}" srcOrd="3" destOrd="0" parTransId="{2DC61E8F-0E33-4CD1-86EB-FBC8DC17ECCB}" sibTransId="{93E048D6-16BD-49CE-9089-A224001786CC}"/>
    <dgm:cxn modelId="{11ED6847-8DE1-4CCA-9BFC-4D1BF07C8B7F}" srcId="{7FB74294-3AFD-4C59-B5EC-AB8761B684AF}" destId="{860510D4-D25D-402D-9009-32A07B142D82}" srcOrd="4" destOrd="0" parTransId="{42577911-A915-430C-9991-158EBD5E56D7}" sibTransId="{5DFA5747-AD63-45E4-9E87-E30507D9CDF0}"/>
    <dgm:cxn modelId="{C706507E-C461-4455-BA42-823E317713A1}" type="presOf" srcId="{80EC7A6E-CB43-492B-BC8A-156F1D0C0976}" destId="{028DFC05-9B7C-43EE-AC3B-F7AA6716EE83}" srcOrd="0" destOrd="0" presId="urn:microsoft.com/office/officeart/2005/8/layout/default"/>
    <dgm:cxn modelId="{DAA69397-F5D9-4BD2-A14F-064C08A1CAC8}" type="presOf" srcId="{7FB74294-3AFD-4C59-B5EC-AB8761B684AF}" destId="{8DD573BF-4F72-4490-83E0-836347FDB517}" srcOrd="0" destOrd="0" presId="urn:microsoft.com/office/officeart/2005/8/layout/default"/>
    <dgm:cxn modelId="{D73FA3CB-2C3F-4462-A008-163DEA5EB7F8}" srcId="{7FB74294-3AFD-4C59-B5EC-AB8761B684AF}" destId="{80EC7A6E-CB43-492B-BC8A-156F1D0C0976}" srcOrd="0" destOrd="0" parTransId="{2246702F-B76B-4AEF-ACEE-2A95ADEEAB45}" sibTransId="{CB2379DC-D5C4-4D4F-BE93-BF05CE87B49F}"/>
    <dgm:cxn modelId="{9D2E1EF5-E4A6-4895-AF84-0FA5356122C7}" type="presOf" srcId="{B7F9EA35-654F-492D-AF89-A547E1C91C77}" destId="{EB5CE842-45D1-49FC-AC5D-D268888637E2}" srcOrd="0" destOrd="0" presId="urn:microsoft.com/office/officeart/2005/8/layout/default"/>
    <dgm:cxn modelId="{759FA2FD-474E-4938-AC3B-505E1CA70A90}" srcId="{7FB74294-3AFD-4C59-B5EC-AB8761B684AF}" destId="{C6441105-0DCE-45B8-BF69-0095F4E317C3}" srcOrd="1" destOrd="0" parTransId="{1079A607-8EF9-4704-80EA-930D78EA1F60}" sibTransId="{ED3FB9AE-FBA9-4A66-A47A-8C738A537733}"/>
    <dgm:cxn modelId="{E9A45809-B6A6-4A47-AF20-2A40F4ED1322}" type="presParOf" srcId="{8DD573BF-4F72-4490-83E0-836347FDB517}" destId="{028DFC05-9B7C-43EE-AC3B-F7AA6716EE83}" srcOrd="0" destOrd="0" presId="urn:microsoft.com/office/officeart/2005/8/layout/default"/>
    <dgm:cxn modelId="{B24AB2B9-0DB2-4344-B35A-2072FEAFEB67}" type="presParOf" srcId="{8DD573BF-4F72-4490-83E0-836347FDB517}" destId="{945F7B93-14AD-484F-A910-7C6F95DA811F}" srcOrd="1" destOrd="0" presId="urn:microsoft.com/office/officeart/2005/8/layout/default"/>
    <dgm:cxn modelId="{B1E08BE9-145D-48AA-B7CC-5C7BD219AC3B}" type="presParOf" srcId="{8DD573BF-4F72-4490-83E0-836347FDB517}" destId="{DCF63745-EFA5-405B-B26A-723F92C4040C}" srcOrd="2" destOrd="0" presId="urn:microsoft.com/office/officeart/2005/8/layout/default"/>
    <dgm:cxn modelId="{E2ED6A1B-F0FB-487C-B261-C6CD2588D719}" type="presParOf" srcId="{8DD573BF-4F72-4490-83E0-836347FDB517}" destId="{B5061B7F-70A0-4717-AF9F-075BAC165401}" srcOrd="3" destOrd="0" presId="urn:microsoft.com/office/officeart/2005/8/layout/default"/>
    <dgm:cxn modelId="{2588F310-DB62-4EB8-9EE4-F26A86DE68C1}" type="presParOf" srcId="{8DD573BF-4F72-4490-83E0-836347FDB517}" destId="{EB5CE842-45D1-49FC-AC5D-D268888637E2}" srcOrd="4" destOrd="0" presId="urn:microsoft.com/office/officeart/2005/8/layout/default"/>
    <dgm:cxn modelId="{9447C52B-2FAA-43E3-A98B-70779C504DBC}" type="presParOf" srcId="{8DD573BF-4F72-4490-83E0-836347FDB517}" destId="{62528D39-B8A4-4D44-98B5-BF2ECA9168C4}" srcOrd="5" destOrd="0" presId="urn:microsoft.com/office/officeart/2005/8/layout/default"/>
    <dgm:cxn modelId="{E24E98CC-E741-426D-AF3B-15595A16AAA6}" type="presParOf" srcId="{8DD573BF-4F72-4490-83E0-836347FDB517}" destId="{51F51A91-52FB-44D4-B244-2079F13CBC67}" srcOrd="6" destOrd="0" presId="urn:microsoft.com/office/officeart/2005/8/layout/default"/>
    <dgm:cxn modelId="{4C287E00-6DBC-4725-B66C-1AFFA4B9E187}" type="presParOf" srcId="{8DD573BF-4F72-4490-83E0-836347FDB517}" destId="{CAE6EAB6-0762-4E8A-9385-9DEAF75F3C4C}" srcOrd="7" destOrd="0" presId="urn:microsoft.com/office/officeart/2005/8/layout/default"/>
    <dgm:cxn modelId="{8345259D-64DD-40C6-866B-174E1F8ACED2}" type="presParOf" srcId="{8DD573BF-4F72-4490-83E0-836347FDB517}" destId="{77E7C32D-F7A0-4C08-A7E8-68EE63F0B6B5}" srcOrd="8" destOrd="0" presId="urn:microsoft.com/office/officeart/2005/8/layout/default"/>
    <dgm:cxn modelId="{00DDAD6B-A1C4-412F-BE06-5FF310286E2B}" type="presParOf" srcId="{8DD573BF-4F72-4490-83E0-836347FDB517}" destId="{1CAA94E7-EB88-4590-AF9C-C08D7943321D}" srcOrd="9" destOrd="0" presId="urn:microsoft.com/office/officeart/2005/8/layout/default"/>
    <dgm:cxn modelId="{F8B3BE06-5EDA-4675-A6FD-433C468F6E13}" type="presParOf" srcId="{8DD573BF-4F72-4490-83E0-836347FDB517}" destId="{F340406F-EF52-444B-BF8A-5AB6138817C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6F4FEE-29E0-4ECE-A7CB-B5C95125FEA0}"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E4288C3C-B50D-4EF8-BECC-19D683AD1E05}">
      <dgm:prSet/>
      <dgm:spPr/>
      <dgm:t>
        <a:bodyPr/>
        <a:lstStyle/>
        <a:p>
          <a:pPr>
            <a:lnSpc>
              <a:spcPct val="100000"/>
            </a:lnSpc>
            <a:defRPr cap="all"/>
          </a:pPr>
          <a:r>
            <a:rPr lang="en-GB"/>
            <a:t>Linked with researchers and PHD students nationally to understand most up to date research</a:t>
          </a:r>
          <a:endParaRPr lang="en-US"/>
        </a:p>
      </dgm:t>
    </dgm:pt>
    <dgm:pt modelId="{0AAD64C7-613E-4F42-9B11-CE6733CC3314}" type="parTrans" cxnId="{9F3DE9B7-4AAC-4934-8B58-D5F9694D40DD}">
      <dgm:prSet/>
      <dgm:spPr/>
      <dgm:t>
        <a:bodyPr/>
        <a:lstStyle/>
        <a:p>
          <a:endParaRPr lang="en-US"/>
        </a:p>
      </dgm:t>
    </dgm:pt>
    <dgm:pt modelId="{3C89E25A-A3A7-4DD8-966C-12DD331BD4EE}" type="sibTrans" cxnId="{9F3DE9B7-4AAC-4934-8B58-D5F9694D40DD}">
      <dgm:prSet/>
      <dgm:spPr/>
      <dgm:t>
        <a:bodyPr/>
        <a:lstStyle/>
        <a:p>
          <a:endParaRPr lang="en-US"/>
        </a:p>
      </dgm:t>
    </dgm:pt>
    <dgm:pt modelId="{4FC91F7B-9031-4E7E-8410-54FB8D2A753F}">
      <dgm:prSet/>
      <dgm:spPr/>
      <dgm:t>
        <a:bodyPr/>
        <a:lstStyle/>
        <a:p>
          <a:endParaRPr lang="en-US"/>
        </a:p>
      </dgm:t>
    </dgm:pt>
    <dgm:pt modelId="{3E80C928-A456-44F2-B813-9BDD116354A0}" type="parTrans" cxnId="{2CF49E80-EA61-47FD-8D3F-EAAA5CCD10A0}">
      <dgm:prSet/>
      <dgm:spPr/>
      <dgm:t>
        <a:bodyPr/>
        <a:lstStyle/>
        <a:p>
          <a:endParaRPr lang="en-US"/>
        </a:p>
      </dgm:t>
    </dgm:pt>
    <dgm:pt modelId="{15459139-55B9-446A-BD79-673E2C466131}" type="sibTrans" cxnId="{2CF49E80-EA61-47FD-8D3F-EAAA5CCD10A0}">
      <dgm:prSet/>
      <dgm:spPr/>
      <dgm:t>
        <a:bodyPr/>
        <a:lstStyle/>
        <a:p>
          <a:endParaRPr lang="en-US"/>
        </a:p>
      </dgm:t>
    </dgm:pt>
    <dgm:pt modelId="{2C1ECDFB-A1D8-49B2-8DF6-155C8F874DF5}">
      <dgm:prSet/>
      <dgm:spPr/>
      <dgm:t>
        <a:bodyPr/>
        <a:lstStyle/>
        <a:p>
          <a:pPr>
            <a:lnSpc>
              <a:spcPct val="100000"/>
            </a:lnSpc>
            <a:defRPr cap="all"/>
          </a:pPr>
          <a:r>
            <a:rPr lang="en-GB"/>
            <a:t>Linked with the cardiac network, attended a cardiac rehab class at SRFT</a:t>
          </a:r>
        </a:p>
        <a:p>
          <a:pPr>
            <a:lnSpc>
              <a:spcPct val="100000"/>
            </a:lnSpc>
            <a:defRPr cap="all"/>
          </a:pPr>
          <a:r>
            <a:rPr lang="en-GB"/>
            <a:t>ACPICR guidelines</a:t>
          </a:r>
        </a:p>
        <a:p>
          <a:pPr>
            <a:lnSpc>
              <a:spcPct val="100000"/>
            </a:lnSpc>
            <a:defRPr cap="all"/>
          </a:pPr>
          <a:r>
            <a:rPr lang="en-GB"/>
            <a:t>BACRP Standards </a:t>
          </a:r>
        </a:p>
        <a:p>
          <a:pPr>
            <a:defRPr b="1"/>
          </a:pPr>
          <a:endParaRPr lang="en-US"/>
        </a:p>
      </dgm:t>
    </dgm:pt>
    <dgm:pt modelId="{5610FF50-DA1B-4CA4-A14C-5183252D03F4}" type="parTrans" cxnId="{2929674F-561D-4930-A4F0-EBEB57410755}">
      <dgm:prSet/>
      <dgm:spPr/>
      <dgm:t>
        <a:bodyPr/>
        <a:lstStyle/>
        <a:p>
          <a:endParaRPr lang="en-US"/>
        </a:p>
      </dgm:t>
    </dgm:pt>
    <dgm:pt modelId="{0358B54F-AD31-4686-AC5B-A9B70B3E1578}" type="sibTrans" cxnId="{2929674F-561D-4930-A4F0-EBEB57410755}">
      <dgm:prSet/>
      <dgm:spPr/>
      <dgm:t>
        <a:bodyPr/>
        <a:lstStyle/>
        <a:p>
          <a:endParaRPr lang="en-US"/>
        </a:p>
      </dgm:t>
    </dgm:pt>
    <dgm:pt modelId="{9C6C731F-8E4F-4A79-AB3B-80CD6054FE92}">
      <dgm:prSet/>
      <dgm:spPr/>
      <dgm:t>
        <a:bodyPr/>
        <a:lstStyle/>
        <a:p>
          <a:pPr>
            <a:lnSpc>
              <a:spcPct val="100000"/>
            </a:lnSpc>
            <a:defRPr cap="all"/>
          </a:pPr>
          <a:r>
            <a:rPr lang="en-GB"/>
            <a:t>Found no current national pathway for stroke patients to access ‘cardiac rehabilitation’ classes</a:t>
          </a:r>
          <a:endParaRPr lang="en-US"/>
        </a:p>
      </dgm:t>
    </dgm:pt>
    <dgm:pt modelId="{963ED0FC-64F0-457B-A17D-8A1CFB271CB0}" type="parTrans" cxnId="{B3F879EE-FCE1-4338-B912-9BC620102DE9}">
      <dgm:prSet/>
      <dgm:spPr/>
      <dgm:t>
        <a:bodyPr/>
        <a:lstStyle/>
        <a:p>
          <a:endParaRPr lang="en-US"/>
        </a:p>
      </dgm:t>
    </dgm:pt>
    <dgm:pt modelId="{4F594D48-B196-4D13-9B21-634AC4201A4B}" type="sibTrans" cxnId="{B3F879EE-FCE1-4338-B912-9BC620102DE9}">
      <dgm:prSet/>
      <dgm:spPr/>
      <dgm:t>
        <a:bodyPr/>
        <a:lstStyle/>
        <a:p>
          <a:endParaRPr lang="en-US"/>
        </a:p>
      </dgm:t>
    </dgm:pt>
    <dgm:pt modelId="{9B437EE7-7564-49EF-B658-288596C3A6DC}">
      <dgm:prSet/>
      <dgm:spPr/>
      <dgm:t>
        <a:bodyPr/>
        <a:lstStyle/>
        <a:p>
          <a:pPr>
            <a:lnSpc>
              <a:spcPct val="100000"/>
            </a:lnSpc>
            <a:defRPr cap="all"/>
          </a:pPr>
          <a:r>
            <a:rPr lang="en-US"/>
            <a:t>Linked with organisation’s outside the NHS: GM Active &amp; clinical exercise physiologists academics </a:t>
          </a:r>
        </a:p>
      </dgm:t>
    </dgm:pt>
    <dgm:pt modelId="{23DA4C87-9A6A-4593-B90A-4297A4C23F97}" type="parTrans" cxnId="{AE6EC0B9-2CB4-4757-AD8F-EF92FA593F07}">
      <dgm:prSet/>
      <dgm:spPr/>
      <dgm:t>
        <a:bodyPr/>
        <a:lstStyle/>
        <a:p>
          <a:endParaRPr lang="en-GB"/>
        </a:p>
      </dgm:t>
    </dgm:pt>
    <dgm:pt modelId="{B8EFCC0A-6F06-4412-AA52-1221D91D57FC}" type="sibTrans" cxnId="{AE6EC0B9-2CB4-4757-AD8F-EF92FA593F07}">
      <dgm:prSet/>
      <dgm:spPr/>
      <dgm:t>
        <a:bodyPr/>
        <a:lstStyle/>
        <a:p>
          <a:endParaRPr lang="en-GB"/>
        </a:p>
      </dgm:t>
    </dgm:pt>
    <dgm:pt modelId="{028541B7-BA9B-419A-AD95-5BCD89858704}" type="pres">
      <dgm:prSet presAssocID="{8F6F4FEE-29E0-4ECE-A7CB-B5C95125FEA0}" presName="root" presStyleCnt="0">
        <dgm:presLayoutVars>
          <dgm:dir/>
          <dgm:resizeHandles val="exact"/>
        </dgm:presLayoutVars>
      </dgm:prSet>
      <dgm:spPr/>
    </dgm:pt>
    <dgm:pt modelId="{1E294229-ED3E-4B9E-BAB0-414B2054D663}" type="pres">
      <dgm:prSet presAssocID="{E4288C3C-B50D-4EF8-BECC-19D683AD1E05}" presName="compNode" presStyleCnt="0"/>
      <dgm:spPr/>
    </dgm:pt>
    <dgm:pt modelId="{7B32FAA3-2A38-4C8A-942F-AEDF8C1E25CC}" type="pres">
      <dgm:prSet presAssocID="{E4288C3C-B50D-4EF8-BECC-19D683AD1E05}" presName="iconBgRect" presStyleLbl="bgShp" presStyleIdx="0" presStyleCnt="4"/>
      <dgm:spPr/>
    </dgm:pt>
    <dgm:pt modelId="{37E119A5-7EBD-4725-B8F4-81DC1A23DD37}" type="pres">
      <dgm:prSet presAssocID="{E4288C3C-B50D-4EF8-BECC-19D683AD1E0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9CF24853-BFD4-48B9-82D3-1EDDDC9FF8EA}" type="pres">
      <dgm:prSet presAssocID="{E4288C3C-B50D-4EF8-BECC-19D683AD1E05}" presName="spaceRect" presStyleCnt="0"/>
      <dgm:spPr/>
    </dgm:pt>
    <dgm:pt modelId="{E59D3F9E-B240-467F-B820-23DEE88640FF}" type="pres">
      <dgm:prSet presAssocID="{E4288C3C-B50D-4EF8-BECC-19D683AD1E05}" presName="textRect" presStyleLbl="revTx" presStyleIdx="0" presStyleCnt="4">
        <dgm:presLayoutVars>
          <dgm:chMax val="1"/>
          <dgm:chPref val="1"/>
        </dgm:presLayoutVars>
      </dgm:prSet>
      <dgm:spPr/>
    </dgm:pt>
    <dgm:pt modelId="{00F1E55A-6399-4A59-8023-650A509AF0F4}" type="pres">
      <dgm:prSet presAssocID="{3C89E25A-A3A7-4DD8-966C-12DD331BD4EE}" presName="sibTrans" presStyleCnt="0"/>
      <dgm:spPr/>
    </dgm:pt>
    <dgm:pt modelId="{2285D993-0D5F-4555-B45B-D3528D40CF3E}" type="pres">
      <dgm:prSet presAssocID="{2C1ECDFB-A1D8-49B2-8DF6-155C8F874DF5}" presName="compNode" presStyleCnt="0"/>
      <dgm:spPr/>
    </dgm:pt>
    <dgm:pt modelId="{DF03DBFA-A5CD-467B-B774-C534CDA2BD0B}" type="pres">
      <dgm:prSet presAssocID="{2C1ECDFB-A1D8-49B2-8DF6-155C8F874DF5}" presName="iconBgRect" presStyleLbl="bgShp" presStyleIdx="1" presStyleCnt="4"/>
      <dgm:spPr/>
    </dgm:pt>
    <dgm:pt modelId="{0A859BFC-E621-4CB6-8048-A5FE11E9040D}" type="pres">
      <dgm:prSet presAssocID="{2C1ECDFB-A1D8-49B2-8DF6-155C8F874DF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Organ"/>
        </a:ext>
      </dgm:extLst>
    </dgm:pt>
    <dgm:pt modelId="{6591E9C9-ADB7-4004-ABE4-715B8A36C6F7}" type="pres">
      <dgm:prSet presAssocID="{2C1ECDFB-A1D8-49B2-8DF6-155C8F874DF5}" presName="spaceRect" presStyleCnt="0"/>
      <dgm:spPr/>
    </dgm:pt>
    <dgm:pt modelId="{8AAE057C-8C68-4CCF-A7CA-9EB179CC4102}" type="pres">
      <dgm:prSet presAssocID="{2C1ECDFB-A1D8-49B2-8DF6-155C8F874DF5}" presName="textRect" presStyleLbl="revTx" presStyleIdx="1" presStyleCnt="4">
        <dgm:presLayoutVars>
          <dgm:chMax val="1"/>
          <dgm:chPref val="1"/>
        </dgm:presLayoutVars>
      </dgm:prSet>
      <dgm:spPr/>
    </dgm:pt>
    <dgm:pt modelId="{254E569B-0CB2-4B08-BDCC-B343E2D93298}" type="pres">
      <dgm:prSet presAssocID="{0358B54F-AD31-4686-AC5B-A9B70B3E1578}" presName="sibTrans" presStyleCnt="0"/>
      <dgm:spPr/>
    </dgm:pt>
    <dgm:pt modelId="{3EF66007-5417-4829-827B-B9209099E023}" type="pres">
      <dgm:prSet presAssocID="{9C6C731F-8E4F-4A79-AB3B-80CD6054FE92}" presName="compNode" presStyleCnt="0"/>
      <dgm:spPr/>
    </dgm:pt>
    <dgm:pt modelId="{2ECD772B-A8C9-4B43-BB9C-71FCBCAC01CE}" type="pres">
      <dgm:prSet presAssocID="{9C6C731F-8E4F-4A79-AB3B-80CD6054FE92}" presName="iconBgRect" presStyleLbl="bgShp" presStyleIdx="2" presStyleCnt="4"/>
      <dgm:spPr/>
    </dgm:pt>
    <dgm:pt modelId="{93B29AAD-656B-4C5A-814B-A4FA3D4EB837}" type="pres">
      <dgm:prSet presAssocID="{9C6C731F-8E4F-4A79-AB3B-80CD6054FE9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List"/>
        </a:ext>
      </dgm:extLst>
    </dgm:pt>
    <dgm:pt modelId="{418691AF-E1A0-449E-B239-2CD59D876872}" type="pres">
      <dgm:prSet presAssocID="{9C6C731F-8E4F-4A79-AB3B-80CD6054FE92}" presName="spaceRect" presStyleCnt="0"/>
      <dgm:spPr/>
    </dgm:pt>
    <dgm:pt modelId="{939376E8-8FF0-4975-B3FF-A78A3E2799FE}" type="pres">
      <dgm:prSet presAssocID="{9C6C731F-8E4F-4A79-AB3B-80CD6054FE92}" presName="textRect" presStyleLbl="revTx" presStyleIdx="2" presStyleCnt="4">
        <dgm:presLayoutVars>
          <dgm:chMax val="1"/>
          <dgm:chPref val="1"/>
        </dgm:presLayoutVars>
      </dgm:prSet>
      <dgm:spPr/>
    </dgm:pt>
    <dgm:pt modelId="{F532F4DD-0851-49B0-AB91-61C797D656DB}" type="pres">
      <dgm:prSet presAssocID="{4F594D48-B196-4D13-9B21-634AC4201A4B}" presName="sibTrans" presStyleCnt="0"/>
      <dgm:spPr/>
    </dgm:pt>
    <dgm:pt modelId="{7276F126-AB6E-469A-80ED-6517A3CE19BD}" type="pres">
      <dgm:prSet presAssocID="{9B437EE7-7564-49EF-B658-288596C3A6DC}" presName="compNode" presStyleCnt="0"/>
      <dgm:spPr/>
    </dgm:pt>
    <dgm:pt modelId="{BD01BD55-0537-4E15-9859-3A93FD28E837}" type="pres">
      <dgm:prSet presAssocID="{9B437EE7-7564-49EF-B658-288596C3A6DC}" presName="iconBgRect" presStyleLbl="bgShp" presStyleIdx="3" presStyleCnt="4"/>
      <dgm:spPr/>
    </dgm:pt>
    <dgm:pt modelId="{39869567-6892-41FA-90A3-C677F5B25D06}" type="pres">
      <dgm:prSet presAssocID="{9B437EE7-7564-49EF-B658-288596C3A6D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ick"/>
        </a:ext>
      </dgm:extLst>
    </dgm:pt>
    <dgm:pt modelId="{67D41A81-EE69-414E-8EC6-1D978B81653D}" type="pres">
      <dgm:prSet presAssocID="{9B437EE7-7564-49EF-B658-288596C3A6DC}" presName="spaceRect" presStyleCnt="0"/>
      <dgm:spPr/>
    </dgm:pt>
    <dgm:pt modelId="{EF6C1941-3B09-486D-8F69-6AF90E25307E}" type="pres">
      <dgm:prSet presAssocID="{9B437EE7-7564-49EF-B658-288596C3A6DC}" presName="textRect" presStyleLbl="revTx" presStyleIdx="3" presStyleCnt="4">
        <dgm:presLayoutVars>
          <dgm:chMax val="1"/>
          <dgm:chPref val="1"/>
        </dgm:presLayoutVars>
      </dgm:prSet>
      <dgm:spPr/>
    </dgm:pt>
  </dgm:ptLst>
  <dgm:cxnLst>
    <dgm:cxn modelId="{467A3A3C-C165-4004-BAAA-C05DFC9DC2FA}" type="presOf" srcId="{2C1ECDFB-A1D8-49B2-8DF6-155C8F874DF5}" destId="{8AAE057C-8C68-4CCF-A7CA-9EB179CC4102}" srcOrd="0" destOrd="0" presId="urn:microsoft.com/office/officeart/2018/5/layout/IconCircleLabelList"/>
    <dgm:cxn modelId="{9E08AA6C-945D-4D7B-82B5-8ECF13BF20D9}" type="presOf" srcId="{9B437EE7-7564-49EF-B658-288596C3A6DC}" destId="{EF6C1941-3B09-486D-8F69-6AF90E25307E}" srcOrd="0" destOrd="0" presId="urn:microsoft.com/office/officeart/2018/5/layout/IconCircleLabelList"/>
    <dgm:cxn modelId="{2929674F-561D-4930-A4F0-EBEB57410755}" srcId="{8F6F4FEE-29E0-4ECE-A7CB-B5C95125FEA0}" destId="{2C1ECDFB-A1D8-49B2-8DF6-155C8F874DF5}" srcOrd="1" destOrd="0" parTransId="{5610FF50-DA1B-4CA4-A14C-5183252D03F4}" sibTransId="{0358B54F-AD31-4686-AC5B-A9B70B3E1578}"/>
    <dgm:cxn modelId="{E01E5B7A-D3F6-4210-860F-30E707ACA0B7}" type="presOf" srcId="{E4288C3C-B50D-4EF8-BECC-19D683AD1E05}" destId="{E59D3F9E-B240-467F-B820-23DEE88640FF}" srcOrd="0" destOrd="0" presId="urn:microsoft.com/office/officeart/2018/5/layout/IconCircleLabelList"/>
    <dgm:cxn modelId="{2CF49E80-EA61-47FD-8D3F-EAAA5CCD10A0}" srcId="{E4288C3C-B50D-4EF8-BECC-19D683AD1E05}" destId="{4FC91F7B-9031-4E7E-8410-54FB8D2A753F}" srcOrd="0" destOrd="0" parTransId="{3E80C928-A456-44F2-B813-9BDD116354A0}" sibTransId="{15459139-55B9-446A-BD79-673E2C466131}"/>
    <dgm:cxn modelId="{1453DCAF-2685-4EDF-9EDC-A278935E455F}" type="presOf" srcId="{8F6F4FEE-29E0-4ECE-A7CB-B5C95125FEA0}" destId="{028541B7-BA9B-419A-AD95-5BCD89858704}" srcOrd="0" destOrd="0" presId="urn:microsoft.com/office/officeart/2018/5/layout/IconCircleLabelList"/>
    <dgm:cxn modelId="{9F3DE9B7-4AAC-4934-8B58-D5F9694D40DD}" srcId="{8F6F4FEE-29E0-4ECE-A7CB-B5C95125FEA0}" destId="{E4288C3C-B50D-4EF8-BECC-19D683AD1E05}" srcOrd="0" destOrd="0" parTransId="{0AAD64C7-613E-4F42-9B11-CE6733CC3314}" sibTransId="{3C89E25A-A3A7-4DD8-966C-12DD331BD4EE}"/>
    <dgm:cxn modelId="{AE6EC0B9-2CB4-4757-AD8F-EF92FA593F07}" srcId="{8F6F4FEE-29E0-4ECE-A7CB-B5C95125FEA0}" destId="{9B437EE7-7564-49EF-B658-288596C3A6DC}" srcOrd="3" destOrd="0" parTransId="{23DA4C87-9A6A-4593-B90A-4297A4C23F97}" sibTransId="{B8EFCC0A-6F06-4412-AA52-1221D91D57FC}"/>
    <dgm:cxn modelId="{E198FDE5-EE3C-4283-BD82-69C6EE7AD291}" type="presOf" srcId="{9C6C731F-8E4F-4A79-AB3B-80CD6054FE92}" destId="{939376E8-8FF0-4975-B3FF-A78A3E2799FE}" srcOrd="0" destOrd="0" presId="urn:microsoft.com/office/officeart/2018/5/layout/IconCircleLabelList"/>
    <dgm:cxn modelId="{B3F879EE-FCE1-4338-B912-9BC620102DE9}" srcId="{8F6F4FEE-29E0-4ECE-A7CB-B5C95125FEA0}" destId="{9C6C731F-8E4F-4A79-AB3B-80CD6054FE92}" srcOrd="2" destOrd="0" parTransId="{963ED0FC-64F0-457B-A17D-8A1CFB271CB0}" sibTransId="{4F594D48-B196-4D13-9B21-634AC4201A4B}"/>
    <dgm:cxn modelId="{4CC52C54-3790-450A-8472-B3FC0953B81E}" type="presParOf" srcId="{028541B7-BA9B-419A-AD95-5BCD89858704}" destId="{1E294229-ED3E-4B9E-BAB0-414B2054D663}" srcOrd="0" destOrd="0" presId="urn:microsoft.com/office/officeart/2018/5/layout/IconCircleLabelList"/>
    <dgm:cxn modelId="{7DDB3210-4570-4D83-9BA0-4031800ABF4B}" type="presParOf" srcId="{1E294229-ED3E-4B9E-BAB0-414B2054D663}" destId="{7B32FAA3-2A38-4C8A-942F-AEDF8C1E25CC}" srcOrd="0" destOrd="0" presId="urn:microsoft.com/office/officeart/2018/5/layout/IconCircleLabelList"/>
    <dgm:cxn modelId="{EFF859CE-C554-4B89-A706-E7217BB8289C}" type="presParOf" srcId="{1E294229-ED3E-4B9E-BAB0-414B2054D663}" destId="{37E119A5-7EBD-4725-B8F4-81DC1A23DD37}" srcOrd="1" destOrd="0" presId="urn:microsoft.com/office/officeart/2018/5/layout/IconCircleLabelList"/>
    <dgm:cxn modelId="{BB313EAD-DF70-4B91-8D5D-BD2A3493D1EF}" type="presParOf" srcId="{1E294229-ED3E-4B9E-BAB0-414B2054D663}" destId="{9CF24853-BFD4-48B9-82D3-1EDDDC9FF8EA}" srcOrd="2" destOrd="0" presId="urn:microsoft.com/office/officeart/2018/5/layout/IconCircleLabelList"/>
    <dgm:cxn modelId="{E3EF40DC-BD2C-4215-AD3F-BCBC26996597}" type="presParOf" srcId="{1E294229-ED3E-4B9E-BAB0-414B2054D663}" destId="{E59D3F9E-B240-467F-B820-23DEE88640FF}" srcOrd="3" destOrd="0" presId="urn:microsoft.com/office/officeart/2018/5/layout/IconCircleLabelList"/>
    <dgm:cxn modelId="{F6DD10F2-2C56-4A41-B000-03C4D04F9E2C}" type="presParOf" srcId="{028541B7-BA9B-419A-AD95-5BCD89858704}" destId="{00F1E55A-6399-4A59-8023-650A509AF0F4}" srcOrd="1" destOrd="0" presId="urn:microsoft.com/office/officeart/2018/5/layout/IconCircleLabelList"/>
    <dgm:cxn modelId="{D0A84155-B64D-43D9-9E3D-117627772A7C}" type="presParOf" srcId="{028541B7-BA9B-419A-AD95-5BCD89858704}" destId="{2285D993-0D5F-4555-B45B-D3528D40CF3E}" srcOrd="2" destOrd="0" presId="urn:microsoft.com/office/officeart/2018/5/layout/IconCircleLabelList"/>
    <dgm:cxn modelId="{A232B54F-510C-4831-9E4F-ED12E0239015}" type="presParOf" srcId="{2285D993-0D5F-4555-B45B-D3528D40CF3E}" destId="{DF03DBFA-A5CD-467B-B774-C534CDA2BD0B}" srcOrd="0" destOrd="0" presId="urn:microsoft.com/office/officeart/2018/5/layout/IconCircleLabelList"/>
    <dgm:cxn modelId="{00F97BA1-6878-4426-B88F-F85BFF518D05}" type="presParOf" srcId="{2285D993-0D5F-4555-B45B-D3528D40CF3E}" destId="{0A859BFC-E621-4CB6-8048-A5FE11E9040D}" srcOrd="1" destOrd="0" presId="urn:microsoft.com/office/officeart/2018/5/layout/IconCircleLabelList"/>
    <dgm:cxn modelId="{F63BA117-1E90-48A5-9D50-8DB3C08E97E2}" type="presParOf" srcId="{2285D993-0D5F-4555-B45B-D3528D40CF3E}" destId="{6591E9C9-ADB7-4004-ABE4-715B8A36C6F7}" srcOrd="2" destOrd="0" presId="urn:microsoft.com/office/officeart/2018/5/layout/IconCircleLabelList"/>
    <dgm:cxn modelId="{9F84409A-5CD7-4082-A84B-22136B8DC1EB}" type="presParOf" srcId="{2285D993-0D5F-4555-B45B-D3528D40CF3E}" destId="{8AAE057C-8C68-4CCF-A7CA-9EB179CC4102}" srcOrd="3" destOrd="0" presId="urn:microsoft.com/office/officeart/2018/5/layout/IconCircleLabelList"/>
    <dgm:cxn modelId="{43A11796-A6CC-41BF-902B-CE42D75051B6}" type="presParOf" srcId="{028541B7-BA9B-419A-AD95-5BCD89858704}" destId="{254E569B-0CB2-4B08-BDCC-B343E2D93298}" srcOrd="3" destOrd="0" presId="urn:microsoft.com/office/officeart/2018/5/layout/IconCircleLabelList"/>
    <dgm:cxn modelId="{342098E5-0281-49D1-BB85-1036BB3A7B77}" type="presParOf" srcId="{028541B7-BA9B-419A-AD95-5BCD89858704}" destId="{3EF66007-5417-4829-827B-B9209099E023}" srcOrd="4" destOrd="0" presId="urn:microsoft.com/office/officeart/2018/5/layout/IconCircleLabelList"/>
    <dgm:cxn modelId="{429A3CF2-045A-479C-A259-6707E8A65D9F}" type="presParOf" srcId="{3EF66007-5417-4829-827B-B9209099E023}" destId="{2ECD772B-A8C9-4B43-BB9C-71FCBCAC01CE}" srcOrd="0" destOrd="0" presId="urn:microsoft.com/office/officeart/2018/5/layout/IconCircleLabelList"/>
    <dgm:cxn modelId="{D065D242-C5F2-4947-A05E-9C186AF9A85B}" type="presParOf" srcId="{3EF66007-5417-4829-827B-B9209099E023}" destId="{93B29AAD-656B-4C5A-814B-A4FA3D4EB837}" srcOrd="1" destOrd="0" presId="urn:microsoft.com/office/officeart/2018/5/layout/IconCircleLabelList"/>
    <dgm:cxn modelId="{8ED7BDEC-7133-4542-AA0A-23079BE69EB0}" type="presParOf" srcId="{3EF66007-5417-4829-827B-B9209099E023}" destId="{418691AF-E1A0-449E-B239-2CD59D876872}" srcOrd="2" destOrd="0" presId="urn:microsoft.com/office/officeart/2018/5/layout/IconCircleLabelList"/>
    <dgm:cxn modelId="{9CA8B749-9EA9-4929-AD3E-5B0C853E4E9C}" type="presParOf" srcId="{3EF66007-5417-4829-827B-B9209099E023}" destId="{939376E8-8FF0-4975-B3FF-A78A3E2799FE}" srcOrd="3" destOrd="0" presId="urn:microsoft.com/office/officeart/2018/5/layout/IconCircleLabelList"/>
    <dgm:cxn modelId="{7E8A0324-68D4-4918-B3BD-8AD40E1BBA9D}" type="presParOf" srcId="{028541B7-BA9B-419A-AD95-5BCD89858704}" destId="{F532F4DD-0851-49B0-AB91-61C797D656DB}" srcOrd="5" destOrd="0" presId="urn:microsoft.com/office/officeart/2018/5/layout/IconCircleLabelList"/>
    <dgm:cxn modelId="{DA13F0DC-13B8-43E8-87DF-E88ABD8676C1}" type="presParOf" srcId="{028541B7-BA9B-419A-AD95-5BCD89858704}" destId="{7276F126-AB6E-469A-80ED-6517A3CE19BD}" srcOrd="6" destOrd="0" presId="urn:microsoft.com/office/officeart/2018/5/layout/IconCircleLabelList"/>
    <dgm:cxn modelId="{79BC2011-45C7-4FFB-9095-A4EB58B84C66}" type="presParOf" srcId="{7276F126-AB6E-469A-80ED-6517A3CE19BD}" destId="{BD01BD55-0537-4E15-9859-3A93FD28E837}" srcOrd="0" destOrd="0" presId="urn:microsoft.com/office/officeart/2018/5/layout/IconCircleLabelList"/>
    <dgm:cxn modelId="{B06B3AD2-D511-48B6-A32B-D6BEE8EA704C}" type="presParOf" srcId="{7276F126-AB6E-469A-80ED-6517A3CE19BD}" destId="{39869567-6892-41FA-90A3-C677F5B25D06}" srcOrd="1" destOrd="0" presId="urn:microsoft.com/office/officeart/2018/5/layout/IconCircleLabelList"/>
    <dgm:cxn modelId="{3969EBB6-18DE-40CD-BA69-ABB0231B24D1}" type="presParOf" srcId="{7276F126-AB6E-469A-80ED-6517A3CE19BD}" destId="{67D41A81-EE69-414E-8EC6-1D978B81653D}" srcOrd="2" destOrd="0" presId="urn:microsoft.com/office/officeart/2018/5/layout/IconCircleLabelList"/>
    <dgm:cxn modelId="{CD611886-BD57-4E60-B34F-8BE0D94A1960}" type="presParOf" srcId="{7276F126-AB6E-469A-80ED-6517A3CE19BD}" destId="{EF6C1941-3B09-486D-8F69-6AF90E25307E}"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58A5E36-DC0F-417F-8906-A13063423A9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E8A93C7-1C14-46B0-A6DD-57B733D8A3AE}">
      <dgm:prSet/>
      <dgm:spPr/>
      <dgm:t>
        <a:bodyPr/>
        <a:lstStyle/>
        <a:p>
          <a:r>
            <a:rPr lang="en-GB"/>
            <a:t>Early rehabilitation of stroke and neuro patients including goal setting and onward referrals</a:t>
          </a:r>
          <a:endParaRPr lang="en-US"/>
        </a:p>
      </dgm:t>
    </dgm:pt>
    <dgm:pt modelId="{9A952143-DE5B-4BED-8CBD-475C05F73475}" type="parTrans" cxnId="{C40953E6-7B26-4501-8FDE-41641B662BBA}">
      <dgm:prSet/>
      <dgm:spPr/>
      <dgm:t>
        <a:bodyPr/>
        <a:lstStyle/>
        <a:p>
          <a:endParaRPr lang="en-US"/>
        </a:p>
      </dgm:t>
    </dgm:pt>
    <dgm:pt modelId="{63223A77-67A5-4D26-B785-56180BF8E669}" type="sibTrans" cxnId="{C40953E6-7B26-4501-8FDE-41641B662BBA}">
      <dgm:prSet/>
      <dgm:spPr/>
      <dgm:t>
        <a:bodyPr/>
        <a:lstStyle/>
        <a:p>
          <a:endParaRPr lang="en-US"/>
        </a:p>
      </dgm:t>
    </dgm:pt>
    <dgm:pt modelId="{BAF84608-15B0-4A26-8D58-CD3E05EE616E}">
      <dgm:prSet/>
      <dgm:spPr/>
      <dgm:t>
        <a:bodyPr/>
        <a:lstStyle/>
        <a:p>
          <a:r>
            <a:rPr lang="en-GB"/>
            <a:t>Consideration of mental health and impact on motivation and wellbeing</a:t>
          </a:r>
          <a:endParaRPr lang="en-US"/>
        </a:p>
      </dgm:t>
    </dgm:pt>
    <dgm:pt modelId="{34EAC417-B8D9-492A-96CA-AB2AD9F8F6C7}" type="parTrans" cxnId="{8283A770-1CD1-4851-B981-18E76DE3DCEE}">
      <dgm:prSet/>
      <dgm:spPr/>
      <dgm:t>
        <a:bodyPr/>
        <a:lstStyle/>
        <a:p>
          <a:endParaRPr lang="en-US"/>
        </a:p>
      </dgm:t>
    </dgm:pt>
    <dgm:pt modelId="{578CAE0B-7319-4D00-968C-BC3FD232F8A0}" type="sibTrans" cxnId="{8283A770-1CD1-4851-B981-18E76DE3DCEE}">
      <dgm:prSet/>
      <dgm:spPr/>
      <dgm:t>
        <a:bodyPr/>
        <a:lstStyle/>
        <a:p>
          <a:endParaRPr lang="en-US"/>
        </a:p>
      </dgm:t>
    </dgm:pt>
    <dgm:pt modelId="{354B7FD9-8D4D-40F8-B7B7-7164ED5B6EF5}">
      <dgm:prSet/>
      <dgm:spPr/>
      <dgm:t>
        <a:bodyPr/>
        <a:lstStyle/>
        <a:p>
          <a:r>
            <a:rPr lang="en-GB"/>
            <a:t>Provision of 1:1 and group-based exercises either specific to certain conditions or generalised to falls, core stability, upper limb and lower limb</a:t>
          </a:r>
          <a:endParaRPr lang="en-US"/>
        </a:p>
      </dgm:t>
    </dgm:pt>
    <dgm:pt modelId="{2DDBE4BB-055E-4358-8DCD-F383F859E129}" type="parTrans" cxnId="{9D0E6CFD-BB0C-4A4F-BA9C-4A05310587CE}">
      <dgm:prSet/>
      <dgm:spPr/>
      <dgm:t>
        <a:bodyPr/>
        <a:lstStyle/>
        <a:p>
          <a:endParaRPr lang="en-US"/>
        </a:p>
      </dgm:t>
    </dgm:pt>
    <dgm:pt modelId="{C3DCAB41-5676-43CC-8138-20E39E200C74}" type="sibTrans" cxnId="{9D0E6CFD-BB0C-4A4F-BA9C-4A05310587CE}">
      <dgm:prSet/>
      <dgm:spPr/>
      <dgm:t>
        <a:bodyPr/>
        <a:lstStyle/>
        <a:p>
          <a:endParaRPr lang="en-US"/>
        </a:p>
      </dgm:t>
    </dgm:pt>
    <dgm:pt modelId="{61B0446F-DC68-4A66-B548-CA8DF5DE9D62}">
      <dgm:prSet/>
      <dgm:spPr/>
      <dgm:t>
        <a:bodyPr/>
        <a:lstStyle/>
        <a:p>
          <a:r>
            <a:rPr lang="en-GB"/>
            <a:t>Functional rehabilitation as part of neurological rehabilitation programme may be exerting patients to their maximum cardiorespiratory level</a:t>
          </a:r>
          <a:endParaRPr lang="en-US"/>
        </a:p>
      </dgm:t>
    </dgm:pt>
    <dgm:pt modelId="{0704A9B5-82B5-423D-A7C7-E6C959644BA9}" type="parTrans" cxnId="{A22085E8-520F-41BE-8B17-8B1E27D0A836}">
      <dgm:prSet/>
      <dgm:spPr/>
      <dgm:t>
        <a:bodyPr/>
        <a:lstStyle/>
        <a:p>
          <a:endParaRPr lang="en-US"/>
        </a:p>
      </dgm:t>
    </dgm:pt>
    <dgm:pt modelId="{62DE7104-C0AA-4437-8A13-E3804CC3A3B0}" type="sibTrans" cxnId="{A22085E8-520F-41BE-8B17-8B1E27D0A836}">
      <dgm:prSet/>
      <dgm:spPr/>
      <dgm:t>
        <a:bodyPr/>
        <a:lstStyle/>
        <a:p>
          <a:endParaRPr lang="en-US"/>
        </a:p>
      </dgm:t>
    </dgm:pt>
    <dgm:pt modelId="{F13B07F8-BA9B-4308-8EBB-EAC07E457FB7}">
      <dgm:prSet/>
      <dgm:spPr/>
      <dgm:t>
        <a:bodyPr/>
        <a:lstStyle/>
        <a:p>
          <a:r>
            <a:rPr lang="en-GB"/>
            <a:t>Some consideration of cardiorespiratory fitness but this is varied </a:t>
          </a:r>
          <a:endParaRPr lang="en-US"/>
        </a:p>
      </dgm:t>
    </dgm:pt>
    <dgm:pt modelId="{B4921D52-8E68-4910-8746-64AAE500DE98}" type="parTrans" cxnId="{7D80B221-E244-4F7A-90D4-034B782B9B85}">
      <dgm:prSet/>
      <dgm:spPr/>
      <dgm:t>
        <a:bodyPr/>
        <a:lstStyle/>
        <a:p>
          <a:endParaRPr lang="en-US"/>
        </a:p>
      </dgm:t>
    </dgm:pt>
    <dgm:pt modelId="{204C6846-54F1-467C-9252-3799A75374E5}" type="sibTrans" cxnId="{7D80B221-E244-4F7A-90D4-034B782B9B85}">
      <dgm:prSet/>
      <dgm:spPr/>
      <dgm:t>
        <a:bodyPr/>
        <a:lstStyle/>
        <a:p>
          <a:endParaRPr lang="en-US"/>
        </a:p>
      </dgm:t>
    </dgm:pt>
    <dgm:pt modelId="{2455449A-A78B-4900-84E6-CF6986B9E6FF}">
      <dgm:prSet/>
      <dgm:spPr/>
      <dgm:t>
        <a:bodyPr/>
        <a:lstStyle/>
        <a:p>
          <a:r>
            <a:rPr lang="en-GB"/>
            <a:t>Some joint working and onward referrals to third sector organisations though this is varied </a:t>
          </a:r>
          <a:endParaRPr lang="en-US"/>
        </a:p>
      </dgm:t>
    </dgm:pt>
    <dgm:pt modelId="{FEFC4AD1-FCBC-4278-9993-7A0E7084ACC2}" type="parTrans" cxnId="{5C882B25-9C54-4F41-BDB9-E2D4E92D1635}">
      <dgm:prSet/>
      <dgm:spPr/>
      <dgm:t>
        <a:bodyPr/>
        <a:lstStyle/>
        <a:p>
          <a:endParaRPr lang="en-US"/>
        </a:p>
      </dgm:t>
    </dgm:pt>
    <dgm:pt modelId="{3FC8806B-F614-4115-AB17-1C57631C6E17}" type="sibTrans" cxnId="{5C882B25-9C54-4F41-BDB9-E2D4E92D1635}">
      <dgm:prSet/>
      <dgm:spPr/>
      <dgm:t>
        <a:bodyPr/>
        <a:lstStyle/>
        <a:p>
          <a:endParaRPr lang="en-US"/>
        </a:p>
      </dgm:t>
    </dgm:pt>
    <dgm:pt modelId="{CA4C4114-E038-4C0A-9EDF-34763CB5EE8D}">
      <dgm:prSet/>
      <dgm:spPr/>
      <dgm:t>
        <a:bodyPr/>
        <a:lstStyle/>
        <a:p>
          <a:r>
            <a:rPr lang="en-GB"/>
            <a:t>Joint working across stroke/neuro and cardiac services</a:t>
          </a:r>
          <a:endParaRPr lang="en-US"/>
        </a:p>
      </dgm:t>
    </dgm:pt>
    <dgm:pt modelId="{5C0E8686-B774-4ECA-AD8E-7B7A5E5DE74C}" type="parTrans" cxnId="{3BA17C87-ACA0-4E71-A07F-BACABC948A19}">
      <dgm:prSet/>
      <dgm:spPr/>
      <dgm:t>
        <a:bodyPr/>
        <a:lstStyle/>
        <a:p>
          <a:endParaRPr lang="en-US"/>
        </a:p>
      </dgm:t>
    </dgm:pt>
    <dgm:pt modelId="{264629A1-6879-44A5-AAF9-7B362B5FCF4A}" type="sibTrans" cxnId="{3BA17C87-ACA0-4E71-A07F-BACABC948A19}">
      <dgm:prSet/>
      <dgm:spPr/>
      <dgm:t>
        <a:bodyPr/>
        <a:lstStyle/>
        <a:p>
          <a:endParaRPr lang="en-US"/>
        </a:p>
      </dgm:t>
    </dgm:pt>
    <dgm:pt modelId="{FC1345B0-F6FE-45F0-9174-F06EE065014F}" type="pres">
      <dgm:prSet presAssocID="{D58A5E36-DC0F-417F-8906-A13063423A9E}" presName="linear" presStyleCnt="0">
        <dgm:presLayoutVars>
          <dgm:animLvl val="lvl"/>
          <dgm:resizeHandles val="exact"/>
        </dgm:presLayoutVars>
      </dgm:prSet>
      <dgm:spPr/>
    </dgm:pt>
    <dgm:pt modelId="{5E024E8D-83B8-45BD-A1BB-4EBB2B4E02C6}" type="pres">
      <dgm:prSet presAssocID="{6E8A93C7-1C14-46B0-A6DD-57B733D8A3AE}" presName="parentText" presStyleLbl="node1" presStyleIdx="0" presStyleCnt="7">
        <dgm:presLayoutVars>
          <dgm:chMax val="0"/>
          <dgm:bulletEnabled val="1"/>
        </dgm:presLayoutVars>
      </dgm:prSet>
      <dgm:spPr/>
    </dgm:pt>
    <dgm:pt modelId="{9E59B87B-3B4C-4655-979E-D2004AEF1699}" type="pres">
      <dgm:prSet presAssocID="{63223A77-67A5-4D26-B785-56180BF8E669}" presName="spacer" presStyleCnt="0"/>
      <dgm:spPr/>
    </dgm:pt>
    <dgm:pt modelId="{64005A19-A7EB-4B41-BCE3-73C1758EDCC5}" type="pres">
      <dgm:prSet presAssocID="{BAF84608-15B0-4A26-8D58-CD3E05EE616E}" presName="parentText" presStyleLbl="node1" presStyleIdx="1" presStyleCnt="7">
        <dgm:presLayoutVars>
          <dgm:chMax val="0"/>
          <dgm:bulletEnabled val="1"/>
        </dgm:presLayoutVars>
      </dgm:prSet>
      <dgm:spPr/>
    </dgm:pt>
    <dgm:pt modelId="{00316637-A282-447C-A7B0-DD84BB73A93A}" type="pres">
      <dgm:prSet presAssocID="{578CAE0B-7319-4D00-968C-BC3FD232F8A0}" presName="spacer" presStyleCnt="0"/>
      <dgm:spPr/>
    </dgm:pt>
    <dgm:pt modelId="{A95384F3-F9CF-4353-8C78-62D20C23F6D3}" type="pres">
      <dgm:prSet presAssocID="{354B7FD9-8D4D-40F8-B7B7-7164ED5B6EF5}" presName="parentText" presStyleLbl="node1" presStyleIdx="2" presStyleCnt="7">
        <dgm:presLayoutVars>
          <dgm:chMax val="0"/>
          <dgm:bulletEnabled val="1"/>
        </dgm:presLayoutVars>
      </dgm:prSet>
      <dgm:spPr/>
    </dgm:pt>
    <dgm:pt modelId="{B2CFED3B-CE71-4043-AEA1-3277540EF59F}" type="pres">
      <dgm:prSet presAssocID="{C3DCAB41-5676-43CC-8138-20E39E200C74}" presName="spacer" presStyleCnt="0"/>
      <dgm:spPr/>
    </dgm:pt>
    <dgm:pt modelId="{9E034841-351A-41F5-BA9D-5A703DAD242C}" type="pres">
      <dgm:prSet presAssocID="{61B0446F-DC68-4A66-B548-CA8DF5DE9D62}" presName="parentText" presStyleLbl="node1" presStyleIdx="3" presStyleCnt="7">
        <dgm:presLayoutVars>
          <dgm:chMax val="0"/>
          <dgm:bulletEnabled val="1"/>
        </dgm:presLayoutVars>
      </dgm:prSet>
      <dgm:spPr/>
    </dgm:pt>
    <dgm:pt modelId="{0276530E-15D6-4138-B058-0E5D658533D4}" type="pres">
      <dgm:prSet presAssocID="{62DE7104-C0AA-4437-8A13-E3804CC3A3B0}" presName="spacer" presStyleCnt="0"/>
      <dgm:spPr/>
    </dgm:pt>
    <dgm:pt modelId="{54D29B22-3B32-4DD5-8283-03011A75DD95}" type="pres">
      <dgm:prSet presAssocID="{F13B07F8-BA9B-4308-8EBB-EAC07E457FB7}" presName="parentText" presStyleLbl="node1" presStyleIdx="4" presStyleCnt="7">
        <dgm:presLayoutVars>
          <dgm:chMax val="0"/>
          <dgm:bulletEnabled val="1"/>
        </dgm:presLayoutVars>
      </dgm:prSet>
      <dgm:spPr/>
    </dgm:pt>
    <dgm:pt modelId="{C98EE225-2CCC-45E2-8A84-1A7D40854DE2}" type="pres">
      <dgm:prSet presAssocID="{204C6846-54F1-467C-9252-3799A75374E5}" presName="spacer" presStyleCnt="0"/>
      <dgm:spPr/>
    </dgm:pt>
    <dgm:pt modelId="{951E6771-5579-415A-BADD-322AC1C953F2}" type="pres">
      <dgm:prSet presAssocID="{2455449A-A78B-4900-84E6-CF6986B9E6FF}" presName="parentText" presStyleLbl="node1" presStyleIdx="5" presStyleCnt="7">
        <dgm:presLayoutVars>
          <dgm:chMax val="0"/>
          <dgm:bulletEnabled val="1"/>
        </dgm:presLayoutVars>
      </dgm:prSet>
      <dgm:spPr/>
    </dgm:pt>
    <dgm:pt modelId="{E5436CCB-864C-4265-963E-243FF29C42A4}" type="pres">
      <dgm:prSet presAssocID="{3FC8806B-F614-4115-AB17-1C57631C6E17}" presName="spacer" presStyleCnt="0"/>
      <dgm:spPr/>
    </dgm:pt>
    <dgm:pt modelId="{2D3E4C5E-3028-4863-A53D-0B6FF84F49CA}" type="pres">
      <dgm:prSet presAssocID="{CA4C4114-E038-4C0A-9EDF-34763CB5EE8D}" presName="parentText" presStyleLbl="node1" presStyleIdx="6" presStyleCnt="7">
        <dgm:presLayoutVars>
          <dgm:chMax val="0"/>
          <dgm:bulletEnabled val="1"/>
        </dgm:presLayoutVars>
      </dgm:prSet>
      <dgm:spPr/>
    </dgm:pt>
  </dgm:ptLst>
  <dgm:cxnLst>
    <dgm:cxn modelId="{7D80B221-E244-4F7A-90D4-034B782B9B85}" srcId="{D58A5E36-DC0F-417F-8906-A13063423A9E}" destId="{F13B07F8-BA9B-4308-8EBB-EAC07E457FB7}" srcOrd="4" destOrd="0" parTransId="{B4921D52-8E68-4910-8746-64AAE500DE98}" sibTransId="{204C6846-54F1-467C-9252-3799A75374E5}"/>
    <dgm:cxn modelId="{5C882B25-9C54-4F41-BDB9-E2D4E92D1635}" srcId="{D58A5E36-DC0F-417F-8906-A13063423A9E}" destId="{2455449A-A78B-4900-84E6-CF6986B9E6FF}" srcOrd="5" destOrd="0" parTransId="{FEFC4AD1-FCBC-4278-9993-7A0E7084ACC2}" sibTransId="{3FC8806B-F614-4115-AB17-1C57631C6E17}"/>
    <dgm:cxn modelId="{22A4E431-9320-4B4C-8457-1F679DC9D7E7}" type="presOf" srcId="{2455449A-A78B-4900-84E6-CF6986B9E6FF}" destId="{951E6771-5579-415A-BADD-322AC1C953F2}" srcOrd="0" destOrd="0" presId="urn:microsoft.com/office/officeart/2005/8/layout/vList2"/>
    <dgm:cxn modelId="{7F54EB3E-E179-4E67-B64A-574845FF0BFC}" type="presOf" srcId="{6E8A93C7-1C14-46B0-A6DD-57B733D8A3AE}" destId="{5E024E8D-83B8-45BD-A1BB-4EBB2B4E02C6}" srcOrd="0" destOrd="0" presId="urn:microsoft.com/office/officeart/2005/8/layout/vList2"/>
    <dgm:cxn modelId="{56711C43-F9E8-4225-BDF3-01BBB0BA4E5D}" type="presOf" srcId="{CA4C4114-E038-4C0A-9EDF-34763CB5EE8D}" destId="{2D3E4C5E-3028-4863-A53D-0B6FF84F49CA}" srcOrd="0" destOrd="0" presId="urn:microsoft.com/office/officeart/2005/8/layout/vList2"/>
    <dgm:cxn modelId="{4B0AA84F-7671-4053-80BD-ACD32823B935}" type="presOf" srcId="{BAF84608-15B0-4A26-8D58-CD3E05EE616E}" destId="{64005A19-A7EB-4B41-BCE3-73C1758EDCC5}" srcOrd="0" destOrd="0" presId="urn:microsoft.com/office/officeart/2005/8/layout/vList2"/>
    <dgm:cxn modelId="{8283A770-1CD1-4851-B981-18E76DE3DCEE}" srcId="{D58A5E36-DC0F-417F-8906-A13063423A9E}" destId="{BAF84608-15B0-4A26-8D58-CD3E05EE616E}" srcOrd="1" destOrd="0" parTransId="{34EAC417-B8D9-492A-96CA-AB2AD9F8F6C7}" sibTransId="{578CAE0B-7319-4D00-968C-BC3FD232F8A0}"/>
    <dgm:cxn modelId="{C6E3F375-2FB7-4331-81A7-B615E49FB3C9}" type="presOf" srcId="{61B0446F-DC68-4A66-B548-CA8DF5DE9D62}" destId="{9E034841-351A-41F5-BA9D-5A703DAD242C}" srcOrd="0" destOrd="0" presId="urn:microsoft.com/office/officeart/2005/8/layout/vList2"/>
    <dgm:cxn modelId="{3BA17C87-ACA0-4E71-A07F-BACABC948A19}" srcId="{D58A5E36-DC0F-417F-8906-A13063423A9E}" destId="{CA4C4114-E038-4C0A-9EDF-34763CB5EE8D}" srcOrd="6" destOrd="0" parTransId="{5C0E8686-B774-4ECA-AD8E-7B7A5E5DE74C}" sibTransId="{264629A1-6879-44A5-AAF9-7B362B5FCF4A}"/>
    <dgm:cxn modelId="{B96A17B8-2DD7-495C-A173-9EBFF02AA2B7}" type="presOf" srcId="{F13B07F8-BA9B-4308-8EBB-EAC07E457FB7}" destId="{54D29B22-3B32-4DD5-8283-03011A75DD95}" srcOrd="0" destOrd="0" presId="urn:microsoft.com/office/officeart/2005/8/layout/vList2"/>
    <dgm:cxn modelId="{85689BB9-92C0-4DDA-BD14-1555844701F7}" type="presOf" srcId="{354B7FD9-8D4D-40F8-B7B7-7164ED5B6EF5}" destId="{A95384F3-F9CF-4353-8C78-62D20C23F6D3}" srcOrd="0" destOrd="0" presId="urn:microsoft.com/office/officeart/2005/8/layout/vList2"/>
    <dgm:cxn modelId="{336A2FDC-FD4F-4298-A63A-B42518E9543C}" type="presOf" srcId="{D58A5E36-DC0F-417F-8906-A13063423A9E}" destId="{FC1345B0-F6FE-45F0-9174-F06EE065014F}" srcOrd="0" destOrd="0" presId="urn:microsoft.com/office/officeart/2005/8/layout/vList2"/>
    <dgm:cxn modelId="{C40953E6-7B26-4501-8FDE-41641B662BBA}" srcId="{D58A5E36-DC0F-417F-8906-A13063423A9E}" destId="{6E8A93C7-1C14-46B0-A6DD-57B733D8A3AE}" srcOrd="0" destOrd="0" parTransId="{9A952143-DE5B-4BED-8CBD-475C05F73475}" sibTransId="{63223A77-67A5-4D26-B785-56180BF8E669}"/>
    <dgm:cxn modelId="{A22085E8-520F-41BE-8B17-8B1E27D0A836}" srcId="{D58A5E36-DC0F-417F-8906-A13063423A9E}" destId="{61B0446F-DC68-4A66-B548-CA8DF5DE9D62}" srcOrd="3" destOrd="0" parTransId="{0704A9B5-82B5-423D-A7C7-E6C959644BA9}" sibTransId="{62DE7104-C0AA-4437-8A13-E3804CC3A3B0}"/>
    <dgm:cxn modelId="{9D0E6CFD-BB0C-4A4F-BA9C-4A05310587CE}" srcId="{D58A5E36-DC0F-417F-8906-A13063423A9E}" destId="{354B7FD9-8D4D-40F8-B7B7-7164ED5B6EF5}" srcOrd="2" destOrd="0" parTransId="{2DDBE4BB-055E-4358-8DCD-F383F859E129}" sibTransId="{C3DCAB41-5676-43CC-8138-20E39E200C74}"/>
    <dgm:cxn modelId="{1B2B82A8-C236-4854-A621-1B66ADCAA768}" type="presParOf" srcId="{FC1345B0-F6FE-45F0-9174-F06EE065014F}" destId="{5E024E8D-83B8-45BD-A1BB-4EBB2B4E02C6}" srcOrd="0" destOrd="0" presId="urn:microsoft.com/office/officeart/2005/8/layout/vList2"/>
    <dgm:cxn modelId="{E5E03BCD-0EE9-4E67-9E2B-8C0647D94229}" type="presParOf" srcId="{FC1345B0-F6FE-45F0-9174-F06EE065014F}" destId="{9E59B87B-3B4C-4655-979E-D2004AEF1699}" srcOrd="1" destOrd="0" presId="urn:microsoft.com/office/officeart/2005/8/layout/vList2"/>
    <dgm:cxn modelId="{50C7B5A6-F693-47B7-A648-0A50E2372F46}" type="presParOf" srcId="{FC1345B0-F6FE-45F0-9174-F06EE065014F}" destId="{64005A19-A7EB-4B41-BCE3-73C1758EDCC5}" srcOrd="2" destOrd="0" presId="urn:microsoft.com/office/officeart/2005/8/layout/vList2"/>
    <dgm:cxn modelId="{CC461823-F2E5-4CC3-A75B-5117B0F0BC7B}" type="presParOf" srcId="{FC1345B0-F6FE-45F0-9174-F06EE065014F}" destId="{00316637-A282-447C-A7B0-DD84BB73A93A}" srcOrd="3" destOrd="0" presId="urn:microsoft.com/office/officeart/2005/8/layout/vList2"/>
    <dgm:cxn modelId="{672DDEDF-0F39-491A-A538-74F4B9D2BA39}" type="presParOf" srcId="{FC1345B0-F6FE-45F0-9174-F06EE065014F}" destId="{A95384F3-F9CF-4353-8C78-62D20C23F6D3}" srcOrd="4" destOrd="0" presId="urn:microsoft.com/office/officeart/2005/8/layout/vList2"/>
    <dgm:cxn modelId="{E7BAEB20-8BE8-45F0-BFCC-1BBBE1647D1B}" type="presParOf" srcId="{FC1345B0-F6FE-45F0-9174-F06EE065014F}" destId="{B2CFED3B-CE71-4043-AEA1-3277540EF59F}" srcOrd="5" destOrd="0" presId="urn:microsoft.com/office/officeart/2005/8/layout/vList2"/>
    <dgm:cxn modelId="{28419257-38AC-417D-97AA-8E8A91408F3C}" type="presParOf" srcId="{FC1345B0-F6FE-45F0-9174-F06EE065014F}" destId="{9E034841-351A-41F5-BA9D-5A703DAD242C}" srcOrd="6" destOrd="0" presId="urn:microsoft.com/office/officeart/2005/8/layout/vList2"/>
    <dgm:cxn modelId="{73A6E6C9-637A-4FB1-930F-EF181E3911D0}" type="presParOf" srcId="{FC1345B0-F6FE-45F0-9174-F06EE065014F}" destId="{0276530E-15D6-4138-B058-0E5D658533D4}" srcOrd="7" destOrd="0" presId="urn:microsoft.com/office/officeart/2005/8/layout/vList2"/>
    <dgm:cxn modelId="{088E5192-E314-4321-B727-38778F87B958}" type="presParOf" srcId="{FC1345B0-F6FE-45F0-9174-F06EE065014F}" destId="{54D29B22-3B32-4DD5-8283-03011A75DD95}" srcOrd="8" destOrd="0" presId="urn:microsoft.com/office/officeart/2005/8/layout/vList2"/>
    <dgm:cxn modelId="{1C1CAE8C-6D89-4F20-9BCE-30AF3BF8235E}" type="presParOf" srcId="{FC1345B0-F6FE-45F0-9174-F06EE065014F}" destId="{C98EE225-2CCC-45E2-8A84-1A7D40854DE2}" srcOrd="9" destOrd="0" presId="urn:microsoft.com/office/officeart/2005/8/layout/vList2"/>
    <dgm:cxn modelId="{BAFDC460-5545-4116-9DF8-0CEA7B9A0D4C}" type="presParOf" srcId="{FC1345B0-F6FE-45F0-9174-F06EE065014F}" destId="{951E6771-5579-415A-BADD-322AC1C953F2}" srcOrd="10" destOrd="0" presId="urn:microsoft.com/office/officeart/2005/8/layout/vList2"/>
    <dgm:cxn modelId="{C1A67B28-DED7-4791-9AA6-ABAB7AC8CD3D}" type="presParOf" srcId="{FC1345B0-F6FE-45F0-9174-F06EE065014F}" destId="{E5436CCB-864C-4265-963E-243FF29C42A4}" srcOrd="11" destOrd="0" presId="urn:microsoft.com/office/officeart/2005/8/layout/vList2"/>
    <dgm:cxn modelId="{E2543717-F0A7-4FCD-B480-1909930ABD69}" type="presParOf" srcId="{FC1345B0-F6FE-45F0-9174-F06EE065014F}" destId="{2D3E4C5E-3028-4863-A53D-0B6FF84F49CA}"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48B59BD-0C01-4B19-A360-9648F1B30EB9}" type="doc">
      <dgm:prSet loTypeId="urn:microsoft.com/office/officeart/2005/8/layout/vList3" loCatId="list" qsTypeId="urn:microsoft.com/office/officeart/2005/8/quickstyle/simple1" qsCatId="simple" csTypeId="urn:microsoft.com/office/officeart/2005/8/colors/accent1_2" csCatId="accent1" phldr="1"/>
      <dgm:spPr/>
    </dgm:pt>
    <dgm:pt modelId="{5AE35518-378A-4CD7-A7C6-E3E98CF72FF9}">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600" dirty="0"/>
            <a:t>Improving communication between NHS and third sector partners</a:t>
          </a:r>
        </a:p>
        <a:p>
          <a:pPr marL="0" defTabSz="2889250">
            <a:lnSpc>
              <a:spcPct val="90000"/>
            </a:lnSpc>
            <a:spcBef>
              <a:spcPct val="0"/>
            </a:spcBef>
            <a:spcAft>
              <a:spcPct val="35000"/>
            </a:spcAft>
            <a:buNone/>
          </a:pPr>
          <a:endParaRPr lang="en-GB" sz="1100" dirty="0"/>
        </a:p>
      </dgm:t>
    </dgm:pt>
    <dgm:pt modelId="{9EC75EDD-2E10-4F72-97F3-CE8918DD0C1E}" type="parTrans" cxnId="{323C7085-5470-42B5-B60E-9B69A07849A0}">
      <dgm:prSet/>
      <dgm:spPr/>
      <dgm:t>
        <a:bodyPr/>
        <a:lstStyle/>
        <a:p>
          <a:endParaRPr lang="en-GB"/>
        </a:p>
      </dgm:t>
    </dgm:pt>
    <dgm:pt modelId="{9E658ECD-C929-4562-8D3D-FBEB97E5DAAD}" type="sibTrans" cxnId="{323C7085-5470-42B5-B60E-9B69A07849A0}">
      <dgm:prSet/>
      <dgm:spPr/>
      <dgm:t>
        <a:bodyPr/>
        <a:lstStyle/>
        <a:p>
          <a:endParaRPr lang="en-GB"/>
        </a:p>
      </dgm:t>
    </dgm:pt>
    <dgm:pt modelId="{A299D118-A479-47A7-A931-49175E0E3F62}">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600" dirty="0"/>
            <a:t>Identification and screening of patients appropriate for cardiorespiratory training</a:t>
          </a:r>
        </a:p>
        <a:p>
          <a:pPr marL="0" defTabSz="977900">
            <a:lnSpc>
              <a:spcPct val="90000"/>
            </a:lnSpc>
            <a:spcBef>
              <a:spcPct val="0"/>
            </a:spcBef>
            <a:spcAft>
              <a:spcPct val="35000"/>
            </a:spcAft>
            <a:buNone/>
          </a:pPr>
          <a:endParaRPr lang="en-GB" sz="1100" dirty="0"/>
        </a:p>
      </dgm:t>
    </dgm:pt>
    <dgm:pt modelId="{AE5915D9-8D1A-4702-AB26-65FBAE724941}" type="parTrans" cxnId="{5A7DFFBF-1CD7-4DD2-AEAE-7A2B699CAD38}">
      <dgm:prSet/>
      <dgm:spPr/>
      <dgm:t>
        <a:bodyPr/>
        <a:lstStyle/>
        <a:p>
          <a:endParaRPr lang="en-GB"/>
        </a:p>
      </dgm:t>
    </dgm:pt>
    <dgm:pt modelId="{6B148802-2D7D-4486-A891-449293CC5CBB}" type="sibTrans" cxnId="{5A7DFFBF-1CD7-4DD2-AEAE-7A2B699CAD38}">
      <dgm:prSet/>
      <dgm:spPr/>
      <dgm:t>
        <a:bodyPr/>
        <a:lstStyle/>
        <a:p>
          <a:endParaRPr lang="en-GB"/>
        </a:p>
      </dgm:t>
    </dgm:pt>
    <dgm:pt modelId="{34C4285C-06D8-4625-A5E0-8843E58B1B43}">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600" dirty="0"/>
            <a:t>Education for clinicians (cardiorespiratory training, parameters risks etc)</a:t>
          </a:r>
        </a:p>
        <a:p>
          <a:pPr marL="0" defTabSz="977900">
            <a:lnSpc>
              <a:spcPct val="90000"/>
            </a:lnSpc>
            <a:spcBef>
              <a:spcPct val="0"/>
            </a:spcBef>
            <a:spcAft>
              <a:spcPct val="35000"/>
            </a:spcAft>
            <a:buNone/>
          </a:pPr>
          <a:endParaRPr lang="en-GB" sz="1100" dirty="0"/>
        </a:p>
      </dgm:t>
    </dgm:pt>
    <dgm:pt modelId="{4F37376D-C09A-4862-9033-510E75A0A764}" type="parTrans" cxnId="{3202B24E-9EA0-448F-830B-3669D226DAF3}">
      <dgm:prSet/>
      <dgm:spPr/>
      <dgm:t>
        <a:bodyPr/>
        <a:lstStyle/>
        <a:p>
          <a:endParaRPr lang="en-GB"/>
        </a:p>
      </dgm:t>
    </dgm:pt>
    <dgm:pt modelId="{9C3555C2-A8C9-421E-ABB4-EFFF50F1A541}" type="sibTrans" cxnId="{3202B24E-9EA0-448F-830B-3669D226DAF3}">
      <dgm:prSet/>
      <dgm:spPr/>
      <dgm:t>
        <a:bodyPr/>
        <a:lstStyle/>
        <a:p>
          <a:endParaRPr lang="en-GB"/>
        </a:p>
      </dgm:t>
    </dgm:pt>
    <dgm:pt modelId="{C2D7C0F3-3A11-4ABC-9332-56B9AFDB29BB}">
      <dgm:prSet phldrT="[Text]" custT="1"/>
      <dgm:spPr/>
      <dgm:t>
        <a:bodyPr/>
        <a:lstStyle/>
        <a:p>
          <a:pPr marL="0" marR="0" lvl="0" indent="0" defTabSz="977900" eaLnBrk="1" fontAlgn="auto" latinLnBrk="0" hangingPunct="1">
            <a:lnSpc>
              <a:spcPct val="90000"/>
            </a:lnSpc>
            <a:spcBef>
              <a:spcPct val="0"/>
            </a:spcBef>
            <a:spcAft>
              <a:spcPct val="35000"/>
            </a:spcAft>
            <a:buClrTx/>
            <a:buSzTx/>
            <a:buFontTx/>
            <a:buNone/>
            <a:tabLst/>
            <a:defRPr/>
          </a:pPr>
          <a:r>
            <a:rPr lang="en-GB" sz="1600" dirty="0"/>
            <a:t>Education for exercise professionals </a:t>
          </a:r>
        </a:p>
        <a:p>
          <a:pPr marL="0" defTabSz="977900">
            <a:lnSpc>
              <a:spcPct val="90000"/>
            </a:lnSpc>
            <a:spcBef>
              <a:spcPct val="0"/>
            </a:spcBef>
            <a:spcAft>
              <a:spcPct val="35000"/>
            </a:spcAft>
            <a:buNone/>
          </a:pPr>
          <a:endParaRPr lang="en-GB" sz="1100" dirty="0"/>
        </a:p>
      </dgm:t>
    </dgm:pt>
    <dgm:pt modelId="{00C96496-947B-47A9-945A-42F96556DF21}" type="parTrans" cxnId="{3FA2AB7E-14FB-4E83-A250-8BAAA5827826}">
      <dgm:prSet/>
      <dgm:spPr/>
      <dgm:t>
        <a:bodyPr/>
        <a:lstStyle/>
        <a:p>
          <a:endParaRPr lang="en-GB"/>
        </a:p>
      </dgm:t>
    </dgm:pt>
    <dgm:pt modelId="{E566752A-450F-43A9-B6CE-3E8C3C162366}" type="sibTrans" cxnId="{3FA2AB7E-14FB-4E83-A250-8BAAA5827826}">
      <dgm:prSet/>
      <dgm:spPr/>
      <dgm:t>
        <a:bodyPr/>
        <a:lstStyle/>
        <a:p>
          <a:endParaRPr lang="en-GB"/>
        </a:p>
      </dgm:t>
    </dgm:pt>
    <dgm:pt modelId="{1E4B1656-3925-43C8-AA2C-1FBE7606D8B0}">
      <dgm:prSet phldrT="[Text]" custT="1"/>
      <dgm:spPr/>
      <dgm:t>
        <a:bodyPr/>
        <a:lstStyle/>
        <a:p>
          <a:pPr marL="0" marR="0" lvl="0" indent="0" defTabSz="977900" eaLnBrk="1" fontAlgn="auto" latinLnBrk="0" hangingPunct="1">
            <a:lnSpc>
              <a:spcPct val="90000"/>
            </a:lnSpc>
            <a:spcBef>
              <a:spcPct val="0"/>
            </a:spcBef>
            <a:spcAft>
              <a:spcPct val="35000"/>
            </a:spcAft>
            <a:buClrTx/>
            <a:buSzTx/>
            <a:buFontTx/>
            <a:buNone/>
            <a:tabLst/>
            <a:defRPr/>
          </a:pPr>
          <a:r>
            <a:rPr lang="en-GB" sz="1600" dirty="0"/>
            <a:t>Education on locality and regional services and resources across GM</a:t>
          </a:r>
        </a:p>
        <a:p>
          <a:pPr marL="0" defTabSz="977900">
            <a:lnSpc>
              <a:spcPct val="90000"/>
            </a:lnSpc>
            <a:spcBef>
              <a:spcPct val="0"/>
            </a:spcBef>
            <a:spcAft>
              <a:spcPct val="35000"/>
            </a:spcAft>
            <a:buNone/>
          </a:pPr>
          <a:endParaRPr lang="en-GB" sz="1100" dirty="0"/>
        </a:p>
      </dgm:t>
    </dgm:pt>
    <dgm:pt modelId="{B369F851-C267-4CDF-917C-DC86F3048AE2}" type="parTrans" cxnId="{3783704A-B4DA-46F3-935F-45308AA0F959}">
      <dgm:prSet/>
      <dgm:spPr/>
      <dgm:t>
        <a:bodyPr/>
        <a:lstStyle/>
        <a:p>
          <a:endParaRPr lang="en-GB"/>
        </a:p>
      </dgm:t>
    </dgm:pt>
    <dgm:pt modelId="{03B758B6-4A3F-4834-83AC-DE6216BEBC82}" type="sibTrans" cxnId="{3783704A-B4DA-46F3-935F-45308AA0F959}">
      <dgm:prSet/>
      <dgm:spPr/>
      <dgm:t>
        <a:bodyPr/>
        <a:lstStyle/>
        <a:p>
          <a:endParaRPr lang="en-GB"/>
        </a:p>
      </dgm:t>
    </dgm:pt>
    <dgm:pt modelId="{A3128B43-F012-45F8-8868-10C84327DE60}">
      <dgm:prSet phldrT="[Text]" custT="1"/>
      <dgm:spPr/>
      <dgm:t>
        <a:bodyPr/>
        <a:lstStyle/>
        <a:p>
          <a:pPr marL="0" defTabSz="977900">
            <a:lnSpc>
              <a:spcPct val="90000"/>
            </a:lnSpc>
            <a:spcBef>
              <a:spcPct val="0"/>
            </a:spcBef>
            <a:spcAft>
              <a:spcPct val="35000"/>
            </a:spcAft>
          </a:pPr>
          <a:r>
            <a:rPr lang="en-GB" sz="1600" dirty="0"/>
            <a:t>Improved handover of cardiorespiratory aspects of rehab between inpatient, community and third sector partners</a:t>
          </a:r>
        </a:p>
      </dgm:t>
    </dgm:pt>
    <dgm:pt modelId="{B645945F-2C25-4CE8-8AEC-94CD2E6BB4FD}" type="parTrans" cxnId="{92E541F0-8D77-4704-B972-954DF5B23CFE}">
      <dgm:prSet/>
      <dgm:spPr/>
      <dgm:t>
        <a:bodyPr/>
        <a:lstStyle/>
        <a:p>
          <a:endParaRPr lang="en-GB"/>
        </a:p>
      </dgm:t>
    </dgm:pt>
    <dgm:pt modelId="{226FF488-E606-4F7E-AE10-588B0166E09F}" type="sibTrans" cxnId="{92E541F0-8D77-4704-B972-954DF5B23CFE}">
      <dgm:prSet/>
      <dgm:spPr/>
      <dgm:t>
        <a:bodyPr/>
        <a:lstStyle/>
        <a:p>
          <a:endParaRPr lang="en-GB"/>
        </a:p>
      </dgm:t>
    </dgm:pt>
    <dgm:pt modelId="{A641B888-D899-4F8B-95AB-2DD07BAE4B00}">
      <dgm:prSet phldrT="[Text]" custT="1"/>
      <dgm:spPr/>
      <dgm:t>
        <a:bodyPr/>
        <a:lstStyle/>
        <a:p>
          <a:pPr marL="0" defTabSz="977900">
            <a:lnSpc>
              <a:spcPct val="90000"/>
            </a:lnSpc>
            <a:spcBef>
              <a:spcPct val="0"/>
            </a:spcBef>
            <a:spcAft>
              <a:spcPct val="35000"/>
            </a:spcAft>
          </a:pPr>
          <a:r>
            <a:rPr lang="en-GB" sz="1600" dirty="0"/>
            <a:t>Establishment of appropriate pathways including signposting and exit strategies for all services, incorporating self-management</a:t>
          </a:r>
        </a:p>
      </dgm:t>
    </dgm:pt>
    <dgm:pt modelId="{DBD4CBB8-8D6A-4317-A02E-A6A7FF421C74}" type="parTrans" cxnId="{6B893147-B9ED-45AB-8487-5E7A2AB50096}">
      <dgm:prSet/>
      <dgm:spPr/>
      <dgm:t>
        <a:bodyPr/>
        <a:lstStyle/>
        <a:p>
          <a:endParaRPr lang="en-GB"/>
        </a:p>
      </dgm:t>
    </dgm:pt>
    <dgm:pt modelId="{45438924-CBCE-4C5D-B2A7-7A0B63715F63}" type="sibTrans" cxnId="{6B893147-B9ED-45AB-8487-5E7A2AB50096}">
      <dgm:prSet/>
      <dgm:spPr/>
      <dgm:t>
        <a:bodyPr/>
        <a:lstStyle/>
        <a:p>
          <a:endParaRPr lang="en-GB"/>
        </a:p>
      </dgm:t>
    </dgm:pt>
    <dgm:pt modelId="{AC399AAB-95F2-406F-9894-2800BD48411E}">
      <dgm:prSet custT="1"/>
      <dgm:spPr/>
      <dgm:t>
        <a:bodyPr/>
        <a:lstStyle/>
        <a:p>
          <a:pPr marL="0" defTabSz="977900">
            <a:lnSpc>
              <a:spcPct val="90000"/>
            </a:lnSpc>
            <a:spcBef>
              <a:spcPct val="0"/>
            </a:spcBef>
            <a:spcAft>
              <a:spcPct val="35000"/>
            </a:spcAft>
            <a:buNone/>
          </a:pPr>
          <a:r>
            <a:rPr lang="en-GB" sz="1600" dirty="0"/>
            <a:t>Focus on prevention and secondary prevention</a:t>
          </a:r>
        </a:p>
      </dgm:t>
    </dgm:pt>
    <dgm:pt modelId="{0F7D46AF-8CAA-463D-B52F-9895CED0350B}" type="parTrans" cxnId="{06712A48-2845-4E69-B827-887ADCFC389C}">
      <dgm:prSet/>
      <dgm:spPr/>
      <dgm:t>
        <a:bodyPr/>
        <a:lstStyle/>
        <a:p>
          <a:endParaRPr lang="en-GB"/>
        </a:p>
      </dgm:t>
    </dgm:pt>
    <dgm:pt modelId="{FB86D9E9-B5DD-4F3C-945A-E0A30C1FE863}" type="sibTrans" cxnId="{06712A48-2845-4E69-B827-887ADCFC389C}">
      <dgm:prSet/>
      <dgm:spPr/>
      <dgm:t>
        <a:bodyPr/>
        <a:lstStyle/>
        <a:p>
          <a:endParaRPr lang="en-GB"/>
        </a:p>
      </dgm:t>
    </dgm:pt>
    <dgm:pt modelId="{FCA39E40-7205-4C53-83EA-B89446841D05}">
      <dgm:prSet custT="1"/>
      <dgm:spPr/>
      <dgm:t>
        <a:bodyPr/>
        <a:lstStyle/>
        <a:p>
          <a:pPr marL="0" defTabSz="977900">
            <a:lnSpc>
              <a:spcPct val="90000"/>
            </a:lnSpc>
            <a:spcBef>
              <a:spcPct val="0"/>
            </a:spcBef>
            <a:spcAft>
              <a:spcPct val="35000"/>
            </a:spcAft>
            <a:buNone/>
          </a:pPr>
          <a:r>
            <a:rPr lang="en-GB" sz="1600" dirty="0"/>
            <a:t>Patient education around importance of cardiorespiratory fitness</a:t>
          </a:r>
        </a:p>
      </dgm:t>
    </dgm:pt>
    <dgm:pt modelId="{1FB0BB28-F747-4C45-B0BB-9F9C8B1994CA}" type="parTrans" cxnId="{29A1E45F-9586-42C8-AF41-3061D4BECDB4}">
      <dgm:prSet/>
      <dgm:spPr/>
      <dgm:t>
        <a:bodyPr/>
        <a:lstStyle/>
        <a:p>
          <a:endParaRPr lang="en-GB"/>
        </a:p>
      </dgm:t>
    </dgm:pt>
    <dgm:pt modelId="{7A2AF5DC-7735-4F91-A8CD-103D3B855D66}" type="sibTrans" cxnId="{29A1E45F-9586-42C8-AF41-3061D4BECDB4}">
      <dgm:prSet/>
      <dgm:spPr/>
      <dgm:t>
        <a:bodyPr/>
        <a:lstStyle/>
        <a:p>
          <a:endParaRPr lang="en-GB"/>
        </a:p>
      </dgm:t>
    </dgm:pt>
    <dgm:pt modelId="{F04BC7BA-B61A-4968-9ECF-B9D02C183881}">
      <dgm:prSet custT="1"/>
      <dgm:spPr/>
      <dgm:t>
        <a:bodyPr/>
        <a:lstStyle/>
        <a:p>
          <a:pPr marL="0" defTabSz="977900">
            <a:lnSpc>
              <a:spcPct val="90000"/>
            </a:lnSpc>
            <a:spcBef>
              <a:spcPct val="0"/>
            </a:spcBef>
            <a:spcAft>
              <a:spcPct val="35000"/>
            </a:spcAft>
            <a:buNone/>
          </a:pPr>
          <a:r>
            <a:rPr lang="en-GB" sz="1600" dirty="0"/>
            <a:t>Use of technology and innovation within rehabilitation</a:t>
          </a:r>
        </a:p>
      </dgm:t>
    </dgm:pt>
    <dgm:pt modelId="{205E8350-5936-4EAC-B2F4-95D224F933DB}" type="parTrans" cxnId="{80E2A965-F5FF-4785-BBD1-1E8F3889A927}">
      <dgm:prSet/>
      <dgm:spPr/>
      <dgm:t>
        <a:bodyPr/>
        <a:lstStyle/>
        <a:p>
          <a:endParaRPr lang="en-GB"/>
        </a:p>
      </dgm:t>
    </dgm:pt>
    <dgm:pt modelId="{6E372957-EE9F-4458-A834-7FCF1C65E0F9}" type="sibTrans" cxnId="{80E2A965-F5FF-4785-BBD1-1E8F3889A927}">
      <dgm:prSet/>
      <dgm:spPr/>
      <dgm:t>
        <a:bodyPr/>
        <a:lstStyle/>
        <a:p>
          <a:endParaRPr lang="en-GB"/>
        </a:p>
      </dgm:t>
    </dgm:pt>
    <dgm:pt modelId="{D2ACDEDC-96A0-4585-9046-C29EB331AD1E}" type="pres">
      <dgm:prSet presAssocID="{B48B59BD-0C01-4B19-A360-9648F1B30EB9}" presName="linearFlow" presStyleCnt="0">
        <dgm:presLayoutVars>
          <dgm:dir/>
          <dgm:resizeHandles val="exact"/>
        </dgm:presLayoutVars>
      </dgm:prSet>
      <dgm:spPr/>
    </dgm:pt>
    <dgm:pt modelId="{D9E761F6-598C-4B70-96C7-FFB65633CDF8}" type="pres">
      <dgm:prSet presAssocID="{5AE35518-378A-4CD7-A7C6-E3E98CF72FF9}" presName="composite" presStyleCnt="0"/>
      <dgm:spPr/>
    </dgm:pt>
    <dgm:pt modelId="{BEFBB8E3-E40A-435D-B517-94D7A8E8DB38}" type="pres">
      <dgm:prSet presAssocID="{5AE35518-378A-4CD7-A7C6-E3E98CF72FF9}" presName="imgShp" presStyleLbl="fgImgPlace1" presStyleIdx="0" presStyleCnt="10"/>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all center with solid fill"/>
        </a:ext>
      </dgm:extLst>
    </dgm:pt>
    <dgm:pt modelId="{12962069-46DB-425A-9FD6-48E64D836432}" type="pres">
      <dgm:prSet presAssocID="{5AE35518-378A-4CD7-A7C6-E3E98CF72FF9}" presName="txShp" presStyleLbl="node1" presStyleIdx="0" presStyleCnt="10">
        <dgm:presLayoutVars>
          <dgm:bulletEnabled val="1"/>
        </dgm:presLayoutVars>
      </dgm:prSet>
      <dgm:spPr/>
    </dgm:pt>
    <dgm:pt modelId="{18FA2F87-680B-48A6-8407-9E46E835D8CF}" type="pres">
      <dgm:prSet presAssocID="{9E658ECD-C929-4562-8D3D-FBEB97E5DAAD}" presName="spacing" presStyleCnt="0"/>
      <dgm:spPr/>
    </dgm:pt>
    <dgm:pt modelId="{2E77AFE6-5148-4115-938E-D742EF3A947B}" type="pres">
      <dgm:prSet presAssocID="{A299D118-A479-47A7-A931-49175E0E3F62}" presName="composite" presStyleCnt="0"/>
      <dgm:spPr/>
    </dgm:pt>
    <dgm:pt modelId="{D2982319-9B0D-453B-A1C8-CB2598EC1BA9}" type="pres">
      <dgm:prSet presAssocID="{A299D118-A479-47A7-A931-49175E0E3F62}" presName="imgShp" presStyleLbl="fgImgPlace1" presStyleIdx="1" presStyleCnt="10"/>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ipboard Mixed with solid fill"/>
        </a:ext>
      </dgm:extLst>
    </dgm:pt>
    <dgm:pt modelId="{923C84CF-1BDA-4900-AAC2-33A1890333CE}" type="pres">
      <dgm:prSet presAssocID="{A299D118-A479-47A7-A931-49175E0E3F62}" presName="txShp" presStyleLbl="node1" presStyleIdx="1" presStyleCnt="10">
        <dgm:presLayoutVars>
          <dgm:bulletEnabled val="1"/>
        </dgm:presLayoutVars>
      </dgm:prSet>
      <dgm:spPr/>
    </dgm:pt>
    <dgm:pt modelId="{7F088DAC-62B7-4C8F-8569-D95F2518E77E}" type="pres">
      <dgm:prSet presAssocID="{6B148802-2D7D-4486-A891-449293CC5CBB}" presName="spacing" presStyleCnt="0"/>
      <dgm:spPr/>
    </dgm:pt>
    <dgm:pt modelId="{84ADFEC5-5800-4EC9-BDCD-FAE7DA537EDE}" type="pres">
      <dgm:prSet presAssocID="{34C4285C-06D8-4625-A5E0-8843E58B1B43}" presName="composite" presStyleCnt="0"/>
      <dgm:spPr/>
    </dgm:pt>
    <dgm:pt modelId="{A743AF17-73BA-437A-A201-B7F350058D31}" type="pres">
      <dgm:prSet presAssocID="{34C4285C-06D8-4625-A5E0-8843E58B1B43}" presName="imgShp" presStyleLbl="fgImgPlace1" presStyleIdx="2" presStyleCnt="10"/>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Open book outline"/>
        </a:ext>
      </dgm:extLst>
    </dgm:pt>
    <dgm:pt modelId="{2620E1D6-DC71-452D-ACB1-7E19043F73BC}" type="pres">
      <dgm:prSet presAssocID="{34C4285C-06D8-4625-A5E0-8843E58B1B43}" presName="txShp" presStyleLbl="node1" presStyleIdx="2" presStyleCnt="10">
        <dgm:presLayoutVars>
          <dgm:bulletEnabled val="1"/>
        </dgm:presLayoutVars>
      </dgm:prSet>
      <dgm:spPr/>
    </dgm:pt>
    <dgm:pt modelId="{6B7831B3-54FE-41D7-8CA0-2B9AE79897E9}" type="pres">
      <dgm:prSet presAssocID="{9C3555C2-A8C9-421E-ABB4-EFFF50F1A541}" presName="spacing" presStyleCnt="0"/>
      <dgm:spPr/>
    </dgm:pt>
    <dgm:pt modelId="{BA1204A2-A99A-4082-BDA4-7803BEE92435}" type="pres">
      <dgm:prSet presAssocID="{C2D7C0F3-3A11-4ABC-9332-56B9AFDB29BB}" presName="composite" presStyleCnt="0"/>
      <dgm:spPr/>
    </dgm:pt>
    <dgm:pt modelId="{51B3EF83-481A-4C85-B91B-9D0909EBE7B6}" type="pres">
      <dgm:prSet presAssocID="{C2D7C0F3-3A11-4ABC-9332-56B9AFDB29BB}" presName="imgShp" presStyleLbl="fgImgPlace1" presStyleIdx="3" presStyleCnt="10"/>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Pencil with solid fill"/>
        </a:ext>
      </dgm:extLst>
    </dgm:pt>
    <dgm:pt modelId="{D421FBF5-70F1-4D80-A26A-DFD7EC575427}" type="pres">
      <dgm:prSet presAssocID="{C2D7C0F3-3A11-4ABC-9332-56B9AFDB29BB}" presName="txShp" presStyleLbl="node1" presStyleIdx="3" presStyleCnt="10">
        <dgm:presLayoutVars>
          <dgm:bulletEnabled val="1"/>
        </dgm:presLayoutVars>
      </dgm:prSet>
      <dgm:spPr/>
    </dgm:pt>
    <dgm:pt modelId="{075CFACA-7D09-42B7-A015-C103834DB295}" type="pres">
      <dgm:prSet presAssocID="{E566752A-450F-43A9-B6CE-3E8C3C162366}" presName="spacing" presStyleCnt="0"/>
      <dgm:spPr/>
    </dgm:pt>
    <dgm:pt modelId="{93EBA4BA-F915-45CE-9AFA-1A4B13ECCCC0}" type="pres">
      <dgm:prSet presAssocID="{1E4B1656-3925-43C8-AA2C-1FBE7606D8B0}" presName="composite" presStyleCnt="0"/>
      <dgm:spPr/>
    </dgm:pt>
    <dgm:pt modelId="{1D35F85D-F30B-42A1-BBE8-1DD906DC9817}" type="pres">
      <dgm:prSet presAssocID="{1E4B1656-3925-43C8-AA2C-1FBE7606D8B0}" presName="imgShp" presStyleLbl="fgImgPlace1" presStyleIdx="4" presStyleCnt="1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lassroom with solid fill"/>
        </a:ext>
      </dgm:extLst>
    </dgm:pt>
    <dgm:pt modelId="{5265A88B-0E5C-42BB-8662-FFB3EF910F62}" type="pres">
      <dgm:prSet presAssocID="{1E4B1656-3925-43C8-AA2C-1FBE7606D8B0}" presName="txShp" presStyleLbl="node1" presStyleIdx="4" presStyleCnt="10">
        <dgm:presLayoutVars>
          <dgm:bulletEnabled val="1"/>
        </dgm:presLayoutVars>
      </dgm:prSet>
      <dgm:spPr/>
    </dgm:pt>
    <dgm:pt modelId="{BD0B9A62-DF15-4F32-8F8F-EBAAACC5DBEE}" type="pres">
      <dgm:prSet presAssocID="{03B758B6-4A3F-4834-83AC-DE6216BEBC82}" presName="spacing" presStyleCnt="0"/>
      <dgm:spPr/>
    </dgm:pt>
    <dgm:pt modelId="{A8C1CCFB-A54D-4896-8CCE-1516A5BD701C}" type="pres">
      <dgm:prSet presAssocID="{A3128B43-F012-45F8-8868-10C84327DE60}" presName="composite" presStyleCnt="0"/>
      <dgm:spPr/>
    </dgm:pt>
    <dgm:pt modelId="{B4E0942D-DF0F-493D-BC63-3618F3D2BC05}" type="pres">
      <dgm:prSet presAssocID="{A3128B43-F012-45F8-8868-10C84327DE60}" presName="imgShp" presStyleLbl="fgImgPlace1" presStyleIdx="5" presStyleCnt="10"/>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Subtitles with solid fill"/>
        </a:ext>
      </dgm:extLst>
    </dgm:pt>
    <dgm:pt modelId="{EB532A6A-16C1-4A77-A973-E946C3876B9D}" type="pres">
      <dgm:prSet presAssocID="{A3128B43-F012-45F8-8868-10C84327DE60}" presName="txShp" presStyleLbl="node1" presStyleIdx="5" presStyleCnt="10">
        <dgm:presLayoutVars>
          <dgm:bulletEnabled val="1"/>
        </dgm:presLayoutVars>
      </dgm:prSet>
      <dgm:spPr/>
    </dgm:pt>
    <dgm:pt modelId="{96FF5E68-49BC-432A-A75B-381CE78F83B3}" type="pres">
      <dgm:prSet presAssocID="{226FF488-E606-4F7E-AE10-588B0166E09F}" presName="spacing" presStyleCnt="0"/>
      <dgm:spPr/>
    </dgm:pt>
    <dgm:pt modelId="{0FF55F00-89A2-4B72-B0E6-5692B18E3035}" type="pres">
      <dgm:prSet presAssocID="{FCA39E40-7205-4C53-83EA-B89446841D05}" presName="composite" presStyleCnt="0"/>
      <dgm:spPr/>
    </dgm:pt>
    <dgm:pt modelId="{042AA092-9007-4C33-8300-64075FA667BB}" type="pres">
      <dgm:prSet presAssocID="{FCA39E40-7205-4C53-83EA-B89446841D05}" presName="imgShp" presStyleLbl="fgImgPlace1" presStyleIdx="6" presStyleCnt="10"/>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Graduation cap with solid fill"/>
        </a:ext>
      </dgm:extLst>
    </dgm:pt>
    <dgm:pt modelId="{E121BA87-CA19-43E4-A78F-CF8EB41FAE4A}" type="pres">
      <dgm:prSet presAssocID="{FCA39E40-7205-4C53-83EA-B89446841D05}" presName="txShp" presStyleLbl="node1" presStyleIdx="6" presStyleCnt="10" custLinFactNeighborX="-253">
        <dgm:presLayoutVars>
          <dgm:bulletEnabled val="1"/>
        </dgm:presLayoutVars>
      </dgm:prSet>
      <dgm:spPr/>
    </dgm:pt>
    <dgm:pt modelId="{A15E0ACB-C62B-4BB8-848C-B83D6E49D30F}" type="pres">
      <dgm:prSet presAssocID="{7A2AF5DC-7735-4F91-A8CD-103D3B855D66}" presName="spacing" presStyleCnt="0"/>
      <dgm:spPr/>
    </dgm:pt>
    <dgm:pt modelId="{9AA336E5-0ED9-4A4E-BEAE-A08B41A110F1}" type="pres">
      <dgm:prSet presAssocID="{AC399AAB-95F2-406F-9894-2800BD48411E}" presName="composite" presStyleCnt="0"/>
      <dgm:spPr/>
    </dgm:pt>
    <dgm:pt modelId="{71F7DFE3-B917-4E2C-B212-903B45940830}" type="pres">
      <dgm:prSet presAssocID="{AC399AAB-95F2-406F-9894-2800BD48411E}" presName="imgShp" presStyleLbl="fgImgPlace1" presStyleIdx="7" presStyleCnt="10"/>
      <dgm:spPr>
        <a:blipFill>
          <a:blip xmlns:r="http://schemas.openxmlformats.org/officeDocument/2006/relationships" r:embed="rId15">
            <a:extLs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Children with solid fill"/>
        </a:ext>
      </dgm:extLst>
    </dgm:pt>
    <dgm:pt modelId="{4AA4EEFD-C967-4AA8-9548-470215F442A6}" type="pres">
      <dgm:prSet presAssocID="{AC399AAB-95F2-406F-9894-2800BD48411E}" presName="txShp" presStyleLbl="node1" presStyleIdx="7" presStyleCnt="10">
        <dgm:presLayoutVars>
          <dgm:bulletEnabled val="1"/>
        </dgm:presLayoutVars>
      </dgm:prSet>
      <dgm:spPr/>
    </dgm:pt>
    <dgm:pt modelId="{DCC4FE0A-7D95-49DB-81DC-8ECC3C111B02}" type="pres">
      <dgm:prSet presAssocID="{FB86D9E9-B5DD-4F3C-945A-E0A30C1FE863}" presName="spacing" presStyleCnt="0"/>
      <dgm:spPr/>
    </dgm:pt>
    <dgm:pt modelId="{89C7A899-B359-4892-807A-94F7FBFA3C19}" type="pres">
      <dgm:prSet presAssocID="{A641B888-D899-4F8B-95AB-2DD07BAE4B00}" presName="composite" presStyleCnt="0"/>
      <dgm:spPr/>
    </dgm:pt>
    <dgm:pt modelId="{6155DC68-DF4C-45A8-802B-117E20C2A1A4}" type="pres">
      <dgm:prSet presAssocID="{A641B888-D899-4F8B-95AB-2DD07BAE4B00}" presName="imgShp" presStyleLbl="fgImgPlace1" presStyleIdx="8" presStyleCnt="10"/>
      <dgm:spPr>
        <a:blipFill>
          <a:blip xmlns:r="http://schemas.openxmlformats.org/officeDocument/2006/relationships" r:embed="rId17">
            <a:extLst>
              <a:ext uri="{96DAC541-7B7A-43D3-8B79-37D633B846F1}">
                <asvg:svgBlip xmlns:asvg="http://schemas.microsoft.com/office/drawing/2016/SVG/main" r:embed="rId18"/>
              </a:ext>
            </a:extLst>
          </a:blip>
          <a:srcRect/>
          <a:stretch>
            <a:fillRect/>
          </a:stretch>
        </a:blipFill>
      </dgm:spPr>
      <dgm:extLst>
        <a:ext uri="{E40237B7-FDA0-4F09-8148-C483321AD2D9}">
          <dgm14:cNvPr xmlns:dgm14="http://schemas.microsoft.com/office/drawing/2010/diagram" id="0" name="" descr="Signpost with solid fill"/>
        </a:ext>
      </dgm:extLst>
    </dgm:pt>
    <dgm:pt modelId="{D0BF3A2A-B50A-43F5-8542-AA036DA47184}" type="pres">
      <dgm:prSet presAssocID="{A641B888-D899-4F8B-95AB-2DD07BAE4B00}" presName="txShp" presStyleLbl="node1" presStyleIdx="8" presStyleCnt="10">
        <dgm:presLayoutVars>
          <dgm:bulletEnabled val="1"/>
        </dgm:presLayoutVars>
      </dgm:prSet>
      <dgm:spPr/>
    </dgm:pt>
    <dgm:pt modelId="{8FA59BF1-A45A-4F3A-B9B5-A7A2EAEFF983}" type="pres">
      <dgm:prSet presAssocID="{45438924-CBCE-4C5D-B2A7-7A0B63715F63}" presName="spacing" presStyleCnt="0"/>
      <dgm:spPr/>
    </dgm:pt>
    <dgm:pt modelId="{4850B834-AE14-43BE-915D-C0B989AD2683}" type="pres">
      <dgm:prSet presAssocID="{F04BC7BA-B61A-4968-9ECF-B9D02C183881}" presName="composite" presStyleCnt="0"/>
      <dgm:spPr/>
    </dgm:pt>
    <dgm:pt modelId="{77A564CD-F797-4A22-9229-4D4973C70A70}" type="pres">
      <dgm:prSet presAssocID="{F04BC7BA-B61A-4968-9ECF-B9D02C183881}" presName="imgShp" presStyleLbl="fgImgPlace1" presStyleIdx="9" presStyleCnt="10"/>
      <dgm:spPr>
        <a:blipFill>
          <a:blip xmlns:r="http://schemas.openxmlformats.org/officeDocument/2006/relationships" r:embed="rId19">
            <a:extLst>
              <a:ext uri="{96DAC541-7B7A-43D3-8B79-37D633B846F1}">
                <asvg:svgBlip xmlns:asvg="http://schemas.microsoft.com/office/drawing/2016/SVG/main" r:embed="rId20"/>
              </a:ext>
            </a:extLst>
          </a:blip>
          <a:srcRect/>
          <a:stretch>
            <a:fillRect/>
          </a:stretch>
        </a:blipFill>
      </dgm:spPr>
      <dgm:extLst>
        <a:ext uri="{E40237B7-FDA0-4F09-8148-C483321AD2D9}">
          <dgm14:cNvPr xmlns:dgm14="http://schemas.microsoft.com/office/drawing/2010/diagram" id="0" name="" descr="Ui Ux with solid fill"/>
        </a:ext>
      </dgm:extLst>
    </dgm:pt>
    <dgm:pt modelId="{DC012F88-BD25-4BAE-B8CB-41D3C829AD32}" type="pres">
      <dgm:prSet presAssocID="{F04BC7BA-B61A-4968-9ECF-B9D02C183881}" presName="txShp" presStyleLbl="node1" presStyleIdx="9" presStyleCnt="10">
        <dgm:presLayoutVars>
          <dgm:bulletEnabled val="1"/>
        </dgm:presLayoutVars>
      </dgm:prSet>
      <dgm:spPr/>
    </dgm:pt>
  </dgm:ptLst>
  <dgm:cxnLst>
    <dgm:cxn modelId="{5A29B916-C309-4C69-B3A2-BBD1421C21B6}" type="presOf" srcId="{F04BC7BA-B61A-4968-9ECF-B9D02C183881}" destId="{DC012F88-BD25-4BAE-B8CB-41D3C829AD32}" srcOrd="0" destOrd="0" presId="urn:microsoft.com/office/officeart/2005/8/layout/vList3"/>
    <dgm:cxn modelId="{E44DC123-DFBD-4B43-BF61-CE3830528A02}" type="presOf" srcId="{AC399AAB-95F2-406F-9894-2800BD48411E}" destId="{4AA4EEFD-C967-4AA8-9548-470215F442A6}" srcOrd="0" destOrd="0" presId="urn:microsoft.com/office/officeart/2005/8/layout/vList3"/>
    <dgm:cxn modelId="{DE78643A-CCAA-4FD2-B661-306A5A287A39}" type="presOf" srcId="{5AE35518-378A-4CD7-A7C6-E3E98CF72FF9}" destId="{12962069-46DB-425A-9FD6-48E64D836432}" srcOrd="0" destOrd="0" presId="urn:microsoft.com/office/officeart/2005/8/layout/vList3"/>
    <dgm:cxn modelId="{8237753C-8BE9-421F-BF3F-BF873F2110DB}" type="presOf" srcId="{34C4285C-06D8-4625-A5E0-8843E58B1B43}" destId="{2620E1D6-DC71-452D-ACB1-7E19043F73BC}" srcOrd="0" destOrd="0" presId="urn:microsoft.com/office/officeart/2005/8/layout/vList3"/>
    <dgm:cxn modelId="{29A1E45F-9586-42C8-AF41-3061D4BECDB4}" srcId="{B48B59BD-0C01-4B19-A360-9648F1B30EB9}" destId="{FCA39E40-7205-4C53-83EA-B89446841D05}" srcOrd="6" destOrd="0" parTransId="{1FB0BB28-F747-4C45-B0BB-9F9C8B1994CA}" sibTransId="{7A2AF5DC-7735-4F91-A8CD-103D3B855D66}"/>
    <dgm:cxn modelId="{2E343F63-18E9-4C47-99F1-01BE99468107}" type="presOf" srcId="{A3128B43-F012-45F8-8868-10C84327DE60}" destId="{EB532A6A-16C1-4A77-A973-E946C3876B9D}" srcOrd="0" destOrd="0" presId="urn:microsoft.com/office/officeart/2005/8/layout/vList3"/>
    <dgm:cxn modelId="{80E2A965-F5FF-4785-BBD1-1E8F3889A927}" srcId="{B48B59BD-0C01-4B19-A360-9648F1B30EB9}" destId="{F04BC7BA-B61A-4968-9ECF-B9D02C183881}" srcOrd="9" destOrd="0" parTransId="{205E8350-5936-4EAC-B2F4-95D224F933DB}" sibTransId="{6E372957-EE9F-4458-A834-7FCF1C65E0F9}"/>
    <dgm:cxn modelId="{6B893147-B9ED-45AB-8487-5E7A2AB50096}" srcId="{B48B59BD-0C01-4B19-A360-9648F1B30EB9}" destId="{A641B888-D899-4F8B-95AB-2DD07BAE4B00}" srcOrd="8" destOrd="0" parTransId="{DBD4CBB8-8D6A-4317-A02E-A6A7FF421C74}" sibTransId="{45438924-CBCE-4C5D-B2A7-7A0B63715F63}"/>
    <dgm:cxn modelId="{06712A48-2845-4E69-B827-887ADCFC389C}" srcId="{B48B59BD-0C01-4B19-A360-9648F1B30EB9}" destId="{AC399AAB-95F2-406F-9894-2800BD48411E}" srcOrd="7" destOrd="0" parTransId="{0F7D46AF-8CAA-463D-B52F-9895CED0350B}" sibTransId="{FB86D9E9-B5DD-4F3C-945A-E0A30C1FE863}"/>
    <dgm:cxn modelId="{69A3F249-B609-4849-9319-59B738008940}" type="presOf" srcId="{A299D118-A479-47A7-A931-49175E0E3F62}" destId="{923C84CF-1BDA-4900-AAC2-33A1890333CE}" srcOrd="0" destOrd="0" presId="urn:microsoft.com/office/officeart/2005/8/layout/vList3"/>
    <dgm:cxn modelId="{3783704A-B4DA-46F3-935F-45308AA0F959}" srcId="{B48B59BD-0C01-4B19-A360-9648F1B30EB9}" destId="{1E4B1656-3925-43C8-AA2C-1FBE7606D8B0}" srcOrd="4" destOrd="0" parTransId="{B369F851-C267-4CDF-917C-DC86F3048AE2}" sibTransId="{03B758B6-4A3F-4834-83AC-DE6216BEBC82}"/>
    <dgm:cxn modelId="{3202B24E-9EA0-448F-830B-3669D226DAF3}" srcId="{B48B59BD-0C01-4B19-A360-9648F1B30EB9}" destId="{34C4285C-06D8-4625-A5E0-8843E58B1B43}" srcOrd="2" destOrd="0" parTransId="{4F37376D-C09A-4862-9033-510E75A0A764}" sibTransId="{9C3555C2-A8C9-421E-ABB4-EFFF50F1A541}"/>
    <dgm:cxn modelId="{3FA2AB7E-14FB-4E83-A250-8BAAA5827826}" srcId="{B48B59BD-0C01-4B19-A360-9648F1B30EB9}" destId="{C2D7C0F3-3A11-4ABC-9332-56B9AFDB29BB}" srcOrd="3" destOrd="0" parTransId="{00C96496-947B-47A9-945A-42F96556DF21}" sibTransId="{E566752A-450F-43A9-B6CE-3E8C3C162366}"/>
    <dgm:cxn modelId="{323C7085-5470-42B5-B60E-9B69A07849A0}" srcId="{B48B59BD-0C01-4B19-A360-9648F1B30EB9}" destId="{5AE35518-378A-4CD7-A7C6-E3E98CF72FF9}" srcOrd="0" destOrd="0" parTransId="{9EC75EDD-2E10-4F72-97F3-CE8918DD0C1E}" sibTransId="{9E658ECD-C929-4562-8D3D-FBEB97E5DAAD}"/>
    <dgm:cxn modelId="{5A7DFFBF-1CD7-4DD2-AEAE-7A2B699CAD38}" srcId="{B48B59BD-0C01-4B19-A360-9648F1B30EB9}" destId="{A299D118-A479-47A7-A931-49175E0E3F62}" srcOrd="1" destOrd="0" parTransId="{AE5915D9-8D1A-4702-AB26-65FBAE724941}" sibTransId="{6B148802-2D7D-4486-A891-449293CC5CBB}"/>
    <dgm:cxn modelId="{8DCAB5D1-1FC7-488B-81A0-7477D3A49E3B}" type="presOf" srcId="{A641B888-D899-4F8B-95AB-2DD07BAE4B00}" destId="{D0BF3A2A-B50A-43F5-8542-AA036DA47184}" srcOrd="0" destOrd="0" presId="urn:microsoft.com/office/officeart/2005/8/layout/vList3"/>
    <dgm:cxn modelId="{CB15BBD6-4707-4C91-82C0-CA2551687C14}" type="presOf" srcId="{B48B59BD-0C01-4B19-A360-9648F1B30EB9}" destId="{D2ACDEDC-96A0-4585-9046-C29EB331AD1E}" srcOrd="0" destOrd="0" presId="urn:microsoft.com/office/officeart/2005/8/layout/vList3"/>
    <dgm:cxn modelId="{ADAE77DB-8C6B-4BA7-B1BE-6117BC7355C8}" type="presOf" srcId="{1E4B1656-3925-43C8-AA2C-1FBE7606D8B0}" destId="{5265A88B-0E5C-42BB-8662-FFB3EF910F62}" srcOrd="0" destOrd="0" presId="urn:microsoft.com/office/officeart/2005/8/layout/vList3"/>
    <dgm:cxn modelId="{4C8ECFDD-8997-4E7E-B0AA-5A9C4091D034}" type="presOf" srcId="{C2D7C0F3-3A11-4ABC-9332-56B9AFDB29BB}" destId="{D421FBF5-70F1-4D80-A26A-DFD7EC575427}" srcOrd="0" destOrd="0" presId="urn:microsoft.com/office/officeart/2005/8/layout/vList3"/>
    <dgm:cxn modelId="{C92E40EF-86D6-4CBD-95F2-A92E0EFD162F}" type="presOf" srcId="{FCA39E40-7205-4C53-83EA-B89446841D05}" destId="{E121BA87-CA19-43E4-A78F-CF8EB41FAE4A}" srcOrd="0" destOrd="0" presId="urn:microsoft.com/office/officeart/2005/8/layout/vList3"/>
    <dgm:cxn modelId="{92E541F0-8D77-4704-B972-954DF5B23CFE}" srcId="{B48B59BD-0C01-4B19-A360-9648F1B30EB9}" destId="{A3128B43-F012-45F8-8868-10C84327DE60}" srcOrd="5" destOrd="0" parTransId="{B645945F-2C25-4CE8-8AEC-94CD2E6BB4FD}" sibTransId="{226FF488-E606-4F7E-AE10-588B0166E09F}"/>
    <dgm:cxn modelId="{5415E7FC-076A-4665-AE56-0DEFF622EEC7}" type="presParOf" srcId="{D2ACDEDC-96A0-4585-9046-C29EB331AD1E}" destId="{D9E761F6-598C-4B70-96C7-FFB65633CDF8}" srcOrd="0" destOrd="0" presId="urn:microsoft.com/office/officeart/2005/8/layout/vList3"/>
    <dgm:cxn modelId="{6AC89992-0A6A-468F-9421-31468213FC5E}" type="presParOf" srcId="{D9E761F6-598C-4B70-96C7-FFB65633CDF8}" destId="{BEFBB8E3-E40A-435D-B517-94D7A8E8DB38}" srcOrd="0" destOrd="0" presId="urn:microsoft.com/office/officeart/2005/8/layout/vList3"/>
    <dgm:cxn modelId="{7A71628F-DE27-455D-8EC7-61154AEE87C6}" type="presParOf" srcId="{D9E761F6-598C-4B70-96C7-FFB65633CDF8}" destId="{12962069-46DB-425A-9FD6-48E64D836432}" srcOrd="1" destOrd="0" presId="urn:microsoft.com/office/officeart/2005/8/layout/vList3"/>
    <dgm:cxn modelId="{FD61EEC1-2739-4FA2-951D-1B06E9328416}" type="presParOf" srcId="{D2ACDEDC-96A0-4585-9046-C29EB331AD1E}" destId="{18FA2F87-680B-48A6-8407-9E46E835D8CF}" srcOrd="1" destOrd="0" presId="urn:microsoft.com/office/officeart/2005/8/layout/vList3"/>
    <dgm:cxn modelId="{5005B006-1C52-4B72-A565-755AB116FC13}" type="presParOf" srcId="{D2ACDEDC-96A0-4585-9046-C29EB331AD1E}" destId="{2E77AFE6-5148-4115-938E-D742EF3A947B}" srcOrd="2" destOrd="0" presId="urn:microsoft.com/office/officeart/2005/8/layout/vList3"/>
    <dgm:cxn modelId="{6EF66D2E-78EE-4510-9F63-E27DB083CAD7}" type="presParOf" srcId="{2E77AFE6-5148-4115-938E-D742EF3A947B}" destId="{D2982319-9B0D-453B-A1C8-CB2598EC1BA9}" srcOrd="0" destOrd="0" presId="urn:microsoft.com/office/officeart/2005/8/layout/vList3"/>
    <dgm:cxn modelId="{2FE55CE6-668D-44B9-A58A-9F2671FBBCF5}" type="presParOf" srcId="{2E77AFE6-5148-4115-938E-D742EF3A947B}" destId="{923C84CF-1BDA-4900-AAC2-33A1890333CE}" srcOrd="1" destOrd="0" presId="urn:microsoft.com/office/officeart/2005/8/layout/vList3"/>
    <dgm:cxn modelId="{43B72FC1-CEC7-42C1-A5CD-1E27CAC083F6}" type="presParOf" srcId="{D2ACDEDC-96A0-4585-9046-C29EB331AD1E}" destId="{7F088DAC-62B7-4C8F-8569-D95F2518E77E}" srcOrd="3" destOrd="0" presId="urn:microsoft.com/office/officeart/2005/8/layout/vList3"/>
    <dgm:cxn modelId="{4AF69DCA-73CB-46F8-957A-44886AD07AEF}" type="presParOf" srcId="{D2ACDEDC-96A0-4585-9046-C29EB331AD1E}" destId="{84ADFEC5-5800-4EC9-BDCD-FAE7DA537EDE}" srcOrd="4" destOrd="0" presId="urn:microsoft.com/office/officeart/2005/8/layout/vList3"/>
    <dgm:cxn modelId="{93560E00-C06F-42A7-BA55-3CD3D9B4F2FD}" type="presParOf" srcId="{84ADFEC5-5800-4EC9-BDCD-FAE7DA537EDE}" destId="{A743AF17-73BA-437A-A201-B7F350058D31}" srcOrd="0" destOrd="0" presId="urn:microsoft.com/office/officeart/2005/8/layout/vList3"/>
    <dgm:cxn modelId="{873749C9-1229-468A-93D9-17452F1AC35B}" type="presParOf" srcId="{84ADFEC5-5800-4EC9-BDCD-FAE7DA537EDE}" destId="{2620E1D6-DC71-452D-ACB1-7E19043F73BC}" srcOrd="1" destOrd="0" presId="urn:microsoft.com/office/officeart/2005/8/layout/vList3"/>
    <dgm:cxn modelId="{23AB8F8C-72E8-44D3-87FF-8581964A147B}" type="presParOf" srcId="{D2ACDEDC-96A0-4585-9046-C29EB331AD1E}" destId="{6B7831B3-54FE-41D7-8CA0-2B9AE79897E9}" srcOrd="5" destOrd="0" presId="urn:microsoft.com/office/officeart/2005/8/layout/vList3"/>
    <dgm:cxn modelId="{EF960C91-769C-4046-AEDF-91039EFEECD1}" type="presParOf" srcId="{D2ACDEDC-96A0-4585-9046-C29EB331AD1E}" destId="{BA1204A2-A99A-4082-BDA4-7803BEE92435}" srcOrd="6" destOrd="0" presId="urn:microsoft.com/office/officeart/2005/8/layout/vList3"/>
    <dgm:cxn modelId="{E2E42275-192E-4BA1-9BCB-DF23FCA4038C}" type="presParOf" srcId="{BA1204A2-A99A-4082-BDA4-7803BEE92435}" destId="{51B3EF83-481A-4C85-B91B-9D0909EBE7B6}" srcOrd="0" destOrd="0" presId="urn:microsoft.com/office/officeart/2005/8/layout/vList3"/>
    <dgm:cxn modelId="{20686682-A330-40CF-88F4-8302462B3AF6}" type="presParOf" srcId="{BA1204A2-A99A-4082-BDA4-7803BEE92435}" destId="{D421FBF5-70F1-4D80-A26A-DFD7EC575427}" srcOrd="1" destOrd="0" presId="urn:microsoft.com/office/officeart/2005/8/layout/vList3"/>
    <dgm:cxn modelId="{FFE63920-1827-4F62-BED9-9AA5E9CCCB30}" type="presParOf" srcId="{D2ACDEDC-96A0-4585-9046-C29EB331AD1E}" destId="{075CFACA-7D09-42B7-A015-C103834DB295}" srcOrd="7" destOrd="0" presId="urn:microsoft.com/office/officeart/2005/8/layout/vList3"/>
    <dgm:cxn modelId="{EA3D1CA0-F6A6-446D-B135-9B7BC88B99E8}" type="presParOf" srcId="{D2ACDEDC-96A0-4585-9046-C29EB331AD1E}" destId="{93EBA4BA-F915-45CE-9AFA-1A4B13ECCCC0}" srcOrd="8" destOrd="0" presId="urn:microsoft.com/office/officeart/2005/8/layout/vList3"/>
    <dgm:cxn modelId="{82699727-F6DD-45C3-932A-9DD13D7BCAB4}" type="presParOf" srcId="{93EBA4BA-F915-45CE-9AFA-1A4B13ECCCC0}" destId="{1D35F85D-F30B-42A1-BBE8-1DD906DC9817}" srcOrd="0" destOrd="0" presId="urn:microsoft.com/office/officeart/2005/8/layout/vList3"/>
    <dgm:cxn modelId="{40C5C851-685C-4CB2-874C-BC90FA750307}" type="presParOf" srcId="{93EBA4BA-F915-45CE-9AFA-1A4B13ECCCC0}" destId="{5265A88B-0E5C-42BB-8662-FFB3EF910F62}" srcOrd="1" destOrd="0" presId="urn:microsoft.com/office/officeart/2005/8/layout/vList3"/>
    <dgm:cxn modelId="{7CA030EF-A9E2-4391-AD5A-6D401FCFBED7}" type="presParOf" srcId="{D2ACDEDC-96A0-4585-9046-C29EB331AD1E}" destId="{BD0B9A62-DF15-4F32-8F8F-EBAAACC5DBEE}" srcOrd="9" destOrd="0" presId="urn:microsoft.com/office/officeart/2005/8/layout/vList3"/>
    <dgm:cxn modelId="{BDB9F5C1-206B-4A62-BB9F-BA478114B644}" type="presParOf" srcId="{D2ACDEDC-96A0-4585-9046-C29EB331AD1E}" destId="{A8C1CCFB-A54D-4896-8CCE-1516A5BD701C}" srcOrd="10" destOrd="0" presId="urn:microsoft.com/office/officeart/2005/8/layout/vList3"/>
    <dgm:cxn modelId="{60148B25-BB3A-49ED-BFD2-8C695841017E}" type="presParOf" srcId="{A8C1CCFB-A54D-4896-8CCE-1516A5BD701C}" destId="{B4E0942D-DF0F-493D-BC63-3618F3D2BC05}" srcOrd="0" destOrd="0" presId="urn:microsoft.com/office/officeart/2005/8/layout/vList3"/>
    <dgm:cxn modelId="{BEF41EE1-0B1D-4A42-9322-30C45A4F8D2C}" type="presParOf" srcId="{A8C1CCFB-A54D-4896-8CCE-1516A5BD701C}" destId="{EB532A6A-16C1-4A77-A973-E946C3876B9D}" srcOrd="1" destOrd="0" presId="urn:microsoft.com/office/officeart/2005/8/layout/vList3"/>
    <dgm:cxn modelId="{D27D9D99-57F1-46DB-9974-A0EFCCAD0925}" type="presParOf" srcId="{D2ACDEDC-96A0-4585-9046-C29EB331AD1E}" destId="{96FF5E68-49BC-432A-A75B-381CE78F83B3}" srcOrd="11" destOrd="0" presId="urn:microsoft.com/office/officeart/2005/8/layout/vList3"/>
    <dgm:cxn modelId="{5F47AEC0-9907-4B5F-A48A-F5B5CEFEF9F7}" type="presParOf" srcId="{D2ACDEDC-96A0-4585-9046-C29EB331AD1E}" destId="{0FF55F00-89A2-4B72-B0E6-5692B18E3035}" srcOrd="12" destOrd="0" presId="urn:microsoft.com/office/officeart/2005/8/layout/vList3"/>
    <dgm:cxn modelId="{B711A93D-A000-4CD6-820A-8DC9F78DD1EE}" type="presParOf" srcId="{0FF55F00-89A2-4B72-B0E6-5692B18E3035}" destId="{042AA092-9007-4C33-8300-64075FA667BB}" srcOrd="0" destOrd="0" presId="urn:microsoft.com/office/officeart/2005/8/layout/vList3"/>
    <dgm:cxn modelId="{8EFD1209-0758-4A2D-8AA7-CAD448E7F07E}" type="presParOf" srcId="{0FF55F00-89A2-4B72-B0E6-5692B18E3035}" destId="{E121BA87-CA19-43E4-A78F-CF8EB41FAE4A}" srcOrd="1" destOrd="0" presId="urn:microsoft.com/office/officeart/2005/8/layout/vList3"/>
    <dgm:cxn modelId="{48AAC382-D994-4A8A-ACEC-5B23217EE082}" type="presParOf" srcId="{D2ACDEDC-96A0-4585-9046-C29EB331AD1E}" destId="{A15E0ACB-C62B-4BB8-848C-B83D6E49D30F}" srcOrd="13" destOrd="0" presId="urn:microsoft.com/office/officeart/2005/8/layout/vList3"/>
    <dgm:cxn modelId="{A5D84A89-5573-4B30-BF15-DD3956147C86}" type="presParOf" srcId="{D2ACDEDC-96A0-4585-9046-C29EB331AD1E}" destId="{9AA336E5-0ED9-4A4E-BEAE-A08B41A110F1}" srcOrd="14" destOrd="0" presId="urn:microsoft.com/office/officeart/2005/8/layout/vList3"/>
    <dgm:cxn modelId="{FE40BB7D-C6B1-409A-9412-B7951973CE54}" type="presParOf" srcId="{9AA336E5-0ED9-4A4E-BEAE-A08B41A110F1}" destId="{71F7DFE3-B917-4E2C-B212-903B45940830}" srcOrd="0" destOrd="0" presId="urn:microsoft.com/office/officeart/2005/8/layout/vList3"/>
    <dgm:cxn modelId="{C507F079-E61B-44BD-A461-20968CF246BC}" type="presParOf" srcId="{9AA336E5-0ED9-4A4E-BEAE-A08B41A110F1}" destId="{4AA4EEFD-C967-4AA8-9548-470215F442A6}" srcOrd="1" destOrd="0" presId="urn:microsoft.com/office/officeart/2005/8/layout/vList3"/>
    <dgm:cxn modelId="{1D9A1659-87AC-48CC-BF84-C49D189363A7}" type="presParOf" srcId="{D2ACDEDC-96A0-4585-9046-C29EB331AD1E}" destId="{DCC4FE0A-7D95-49DB-81DC-8ECC3C111B02}" srcOrd="15" destOrd="0" presId="urn:microsoft.com/office/officeart/2005/8/layout/vList3"/>
    <dgm:cxn modelId="{0E4ACE36-05E6-4068-AB05-12DEFDF4114B}" type="presParOf" srcId="{D2ACDEDC-96A0-4585-9046-C29EB331AD1E}" destId="{89C7A899-B359-4892-807A-94F7FBFA3C19}" srcOrd="16" destOrd="0" presId="urn:microsoft.com/office/officeart/2005/8/layout/vList3"/>
    <dgm:cxn modelId="{2EEB783D-7017-4A66-ACA7-6A291F9AAF40}" type="presParOf" srcId="{89C7A899-B359-4892-807A-94F7FBFA3C19}" destId="{6155DC68-DF4C-45A8-802B-117E20C2A1A4}" srcOrd="0" destOrd="0" presId="urn:microsoft.com/office/officeart/2005/8/layout/vList3"/>
    <dgm:cxn modelId="{5D9366A7-3E8A-4058-BEF4-29D5DC294767}" type="presParOf" srcId="{89C7A899-B359-4892-807A-94F7FBFA3C19}" destId="{D0BF3A2A-B50A-43F5-8542-AA036DA47184}" srcOrd="1" destOrd="0" presId="urn:microsoft.com/office/officeart/2005/8/layout/vList3"/>
    <dgm:cxn modelId="{A02365AB-0CD7-46C7-A7DD-F0178711C383}" type="presParOf" srcId="{D2ACDEDC-96A0-4585-9046-C29EB331AD1E}" destId="{8FA59BF1-A45A-4F3A-B9B5-A7A2EAEFF983}" srcOrd="17" destOrd="0" presId="urn:microsoft.com/office/officeart/2005/8/layout/vList3"/>
    <dgm:cxn modelId="{8E682147-86CF-4722-9BA0-425354E3897E}" type="presParOf" srcId="{D2ACDEDC-96A0-4585-9046-C29EB331AD1E}" destId="{4850B834-AE14-43BE-915D-C0B989AD2683}" srcOrd="18" destOrd="0" presId="urn:microsoft.com/office/officeart/2005/8/layout/vList3"/>
    <dgm:cxn modelId="{00A633A9-83AC-4D49-AC30-5DF9F58651F9}" type="presParOf" srcId="{4850B834-AE14-43BE-915D-C0B989AD2683}" destId="{77A564CD-F797-4A22-9229-4D4973C70A70}" srcOrd="0" destOrd="0" presId="urn:microsoft.com/office/officeart/2005/8/layout/vList3"/>
    <dgm:cxn modelId="{3C9E87B9-8E7F-4B03-855A-324AB41411DE}" type="presParOf" srcId="{4850B834-AE14-43BE-915D-C0B989AD2683}" destId="{DC012F88-BD25-4BAE-B8CB-41D3C829AD3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3219621-A177-48E3-8C1C-E2096915DA1D}"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FBE7474D-598E-497D-AEAC-825F1F53D26E}">
      <dgm:prSet/>
      <dgm:spPr/>
      <dgm:t>
        <a:bodyPr/>
        <a:lstStyle/>
        <a:p>
          <a:pPr>
            <a:lnSpc>
              <a:spcPct val="100000"/>
            </a:lnSpc>
          </a:pPr>
          <a:r>
            <a:rPr lang="en-GB"/>
            <a:t>That we are not in a position to write national guides for Cardiorespiratory Rehab for stroke patients, that risk screening can be suggested but not enforced. </a:t>
          </a:r>
          <a:endParaRPr lang="en-US"/>
        </a:p>
      </dgm:t>
    </dgm:pt>
    <dgm:pt modelId="{0E359E70-4589-43DF-A7FB-809043E1033E}" type="parTrans" cxnId="{4EBCBD85-9DF4-425B-986E-BFAD97EECB19}">
      <dgm:prSet/>
      <dgm:spPr/>
      <dgm:t>
        <a:bodyPr/>
        <a:lstStyle/>
        <a:p>
          <a:endParaRPr lang="en-US"/>
        </a:p>
      </dgm:t>
    </dgm:pt>
    <dgm:pt modelId="{67E4F61F-ABA2-4F7B-AD3D-B4D4B5450B71}" type="sibTrans" cxnId="{4EBCBD85-9DF4-425B-986E-BFAD97EECB19}">
      <dgm:prSet/>
      <dgm:spPr/>
      <dgm:t>
        <a:bodyPr/>
        <a:lstStyle/>
        <a:p>
          <a:endParaRPr lang="en-US"/>
        </a:p>
      </dgm:t>
    </dgm:pt>
    <dgm:pt modelId="{DB0C9334-A971-4DE0-B519-6F9F68CECA29}">
      <dgm:prSet/>
      <dgm:spPr/>
      <dgm:t>
        <a:bodyPr/>
        <a:lstStyle/>
        <a:p>
          <a:pPr>
            <a:lnSpc>
              <a:spcPct val="100000"/>
            </a:lnSpc>
          </a:pPr>
          <a:r>
            <a:rPr lang="en-GB"/>
            <a:t>That the advice from CR clinicians is to focus on absolute contraindications clarification. Then see the high-risk patients first who can be started off low level whilst teams adjust to OMs and delivery of the level of care. </a:t>
          </a:r>
          <a:endParaRPr lang="en-US"/>
        </a:p>
      </dgm:t>
    </dgm:pt>
    <dgm:pt modelId="{417936E7-3A1C-4B79-A185-7BF29FC4FF71}" type="parTrans" cxnId="{EFD060B2-309B-4465-AD54-65A8A4B2E5D0}">
      <dgm:prSet/>
      <dgm:spPr/>
      <dgm:t>
        <a:bodyPr/>
        <a:lstStyle/>
        <a:p>
          <a:endParaRPr lang="en-US"/>
        </a:p>
      </dgm:t>
    </dgm:pt>
    <dgm:pt modelId="{E153845D-A1CF-4897-A382-412C10C70581}" type="sibTrans" cxnId="{EFD060B2-309B-4465-AD54-65A8A4B2E5D0}">
      <dgm:prSet/>
      <dgm:spPr/>
      <dgm:t>
        <a:bodyPr/>
        <a:lstStyle/>
        <a:p>
          <a:endParaRPr lang="en-US"/>
        </a:p>
      </dgm:t>
    </dgm:pt>
    <dgm:pt modelId="{C041313D-70BF-4252-98A6-2E1B2DC45B6B}">
      <dgm:prSet/>
      <dgm:spPr/>
      <dgm:t>
        <a:bodyPr/>
        <a:lstStyle/>
        <a:p>
          <a:pPr>
            <a:lnSpc>
              <a:spcPct val="100000"/>
            </a:lnSpc>
          </a:pPr>
          <a:r>
            <a:rPr lang="en-GB"/>
            <a:t>For the few patients who may be ‘high risk’ but still mobile, active and wanting to push them selves  -Consultant advice will need to be sought on a case-by-case basis. </a:t>
          </a:r>
          <a:endParaRPr lang="en-US"/>
        </a:p>
      </dgm:t>
    </dgm:pt>
    <dgm:pt modelId="{EDC5260F-216B-4FE1-A424-D4358686E147}" type="parTrans" cxnId="{73F742D6-8F1F-4A7D-B3EF-8205E04EA40D}">
      <dgm:prSet/>
      <dgm:spPr/>
      <dgm:t>
        <a:bodyPr/>
        <a:lstStyle/>
        <a:p>
          <a:endParaRPr lang="en-US"/>
        </a:p>
      </dgm:t>
    </dgm:pt>
    <dgm:pt modelId="{B311B847-3015-4A91-981D-D7396511D3E3}" type="sibTrans" cxnId="{73F742D6-8F1F-4A7D-B3EF-8205E04EA40D}">
      <dgm:prSet/>
      <dgm:spPr/>
      <dgm:t>
        <a:bodyPr/>
        <a:lstStyle/>
        <a:p>
          <a:endParaRPr lang="en-US"/>
        </a:p>
      </dgm:t>
    </dgm:pt>
    <dgm:pt modelId="{6A0BE4DA-B48C-4083-BA9F-FDFB9D38DEAE}">
      <dgm:prSet/>
      <dgm:spPr/>
      <dgm:t>
        <a:bodyPr/>
        <a:lstStyle/>
        <a:p>
          <a:pPr>
            <a:lnSpc>
              <a:spcPct val="100000"/>
            </a:lnSpc>
          </a:pPr>
          <a:r>
            <a:rPr lang="en-GB"/>
            <a:t>That whilst baseline measures and measuring heart rate and BP is an additional task for staff it is also  good and best practice to ensure that the  CR rehab provided is of actual benefit. </a:t>
          </a:r>
          <a:endParaRPr lang="en-US"/>
        </a:p>
      </dgm:t>
    </dgm:pt>
    <dgm:pt modelId="{BD477C61-F0AF-42D6-81D8-7F583568943A}" type="parTrans" cxnId="{7C8946F7-9CC0-437C-8DE8-ED23500A0EDA}">
      <dgm:prSet/>
      <dgm:spPr/>
      <dgm:t>
        <a:bodyPr/>
        <a:lstStyle/>
        <a:p>
          <a:endParaRPr lang="en-US"/>
        </a:p>
      </dgm:t>
    </dgm:pt>
    <dgm:pt modelId="{54170331-70C6-44C8-97DB-57715702EF4B}" type="sibTrans" cxnId="{7C8946F7-9CC0-437C-8DE8-ED23500A0EDA}">
      <dgm:prSet/>
      <dgm:spPr/>
      <dgm:t>
        <a:bodyPr/>
        <a:lstStyle/>
        <a:p>
          <a:endParaRPr lang="en-US"/>
        </a:p>
      </dgm:t>
    </dgm:pt>
    <dgm:pt modelId="{A97F250D-DEB5-43E5-BE91-313476BD3F0B}">
      <dgm:prSet/>
      <dgm:spPr/>
      <dgm:t>
        <a:bodyPr/>
        <a:lstStyle/>
        <a:p>
          <a:pPr>
            <a:lnSpc>
              <a:spcPct val="100000"/>
            </a:lnSpc>
          </a:pPr>
          <a:r>
            <a:rPr lang="en-GB"/>
            <a:t>That the service set up suggested in the KITE/START tool  is not deliverable  in the UK. This is a stand-alone service spec which is something to aspire too but highly unlikely to be funded. CR services do not have this service set up. </a:t>
          </a:r>
          <a:endParaRPr lang="en-US"/>
        </a:p>
      </dgm:t>
    </dgm:pt>
    <dgm:pt modelId="{6E1989BE-95B1-4469-A24A-FA3BE8654E5C}" type="parTrans" cxnId="{43985F31-6505-474C-95A6-11ECBA5B7358}">
      <dgm:prSet/>
      <dgm:spPr/>
      <dgm:t>
        <a:bodyPr/>
        <a:lstStyle/>
        <a:p>
          <a:endParaRPr lang="en-US"/>
        </a:p>
      </dgm:t>
    </dgm:pt>
    <dgm:pt modelId="{7152324D-5013-48C3-A202-652935CB5F14}" type="sibTrans" cxnId="{43985F31-6505-474C-95A6-11ECBA5B7358}">
      <dgm:prSet/>
      <dgm:spPr/>
      <dgm:t>
        <a:bodyPr/>
        <a:lstStyle/>
        <a:p>
          <a:endParaRPr lang="en-US"/>
        </a:p>
      </dgm:t>
    </dgm:pt>
    <dgm:pt modelId="{115E6B1B-CC6B-4AF8-AE00-1561EDAA664C}" type="pres">
      <dgm:prSet presAssocID="{F3219621-A177-48E3-8C1C-E2096915DA1D}" presName="root" presStyleCnt="0">
        <dgm:presLayoutVars>
          <dgm:dir/>
          <dgm:resizeHandles val="exact"/>
        </dgm:presLayoutVars>
      </dgm:prSet>
      <dgm:spPr/>
    </dgm:pt>
    <dgm:pt modelId="{961301E5-1136-4426-A942-F26C5DE26A39}" type="pres">
      <dgm:prSet presAssocID="{FBE7474D-598E-497D-AEAC-825F1F53D26E}" presName="compNode" presStyleCnt="0"/>
      <dgm:spPr/>
    </dgm:pt>
    <dgm:pt modelId="{97F6F975-70B6-41B9-AE5F-BA6E1B7DD4E3}" type="pres">
      <dgm:prSet presAssocID="{FBE7474D-598E-497D-AEAC-825F1F53D26E}" presName="bgRect" presStyleLbl="bgShp" presStyleIdx="0" presStyleCnt="5"/>
      <dgm:spPr/>
    </dgm:pt>
    <dgm:pt modelId="{1E4A478D-598B-4721-BA3E-4DB0259C1C87}" type="pres">
      <dgm:prSet presAssocID="{FBE7474D-598E-497D-AEAC-825F1F53D26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783ACCC9-0E9A-4EFB-A782-E065F8AA261B}" type="pres">
      <dgm:prSet presAssocID="{FBE7474D-598E-497D-AEAC-825F1F53D26E}" presName="spaceRect" presStyleCnt="0"/>
      <dgm:spPr/>
    </dgm:pt>
    <dgm:pt modelId="{7CFF3D4F-1605-4E97-B374-372CB8DBD88F}" type="pres">
      <dgm:prSet presAssocID="{FBE7474D-598E-497D-AEAC-825F1F53D26E}" presName="parTx" presStyleLbl="revTx" presStyleIdx="0" presStyleCnt="5">
        <dgm:presLayoutVars>
          <dgm:chMax val="0"/>
          <dgm:chPref val="0"/>
        </dgm:presLayoutVars>
      </dgm:prSet>
      <dgm:spPr/>
    </dgm:pt>
    <dgm:pt modelId="{540F09EE-7EA5-4E8E-8219-45A819DCB1C1}" type="pres">
      <dgm:prSet presAssocID="{67E4F61F-ABA2-4F7B-AD3D-B4D4B5450B71}" presName="sibTrans" presStyleCnt="0"/>
      <dgm:spPr/>
    </dgm:pt>
    <dgm:pt modelId="{372EB832-BF59-4328-A323-664B9BB9E36A}" type="pres">
      <dgm:prSet presAssocID="{DB0C9334-A971-4DE0-B519-6F9F68CECA29}" presName="compNode" presStyleCnt="0"/>
      <dgm:spPr/>
    </dgm:pt>
    <dgm:pt modelId="{CF182E6A-0F01-46A4-93B9-B861D8234B30}" type="pres">
      <dgm:prSet presAssocID="{DB0C9334-A971-4DE0-B519-6F9F68CECA29}" presName="bgRect" presStyleLbl="bgShp" presStyleIdx="1" presStyleCnt="5"/>
      <dgm:spPr/>
    </dgm:pt>
    <dgm:pt modelId="{98E72FFA-A373-4D62-BDD5-60BF67163B5E}" type="pres">
      <dgm:prSet presAssocID="{DB0C9334-A971-4DE0-B519-6F9F68CECA2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arning"/>
        </a:ext>
      </dgm:extLst>
    </dgm:pt>
    <dgm:pt modelId="{55863853-B7F1-465D-A726-FBB8B3599148}" type="pres">
      <dgm:prSet presAssocID="{DB0C9334-A971-4DE0-B519-6F9F68CECA29}" presName="spaceRect" presStyleCnt="0"/>
      <dgm:spPr/>
    </dgm:pt>
    <dgm:pt modelId="{E89BFD74-FBD9-4563-9FE7-5D980C502CC2}" type="pres">
      <dgm:prSet presAssocID="{DB0C9334-A971-4DE0-B519-6F9F68CECA29}" presName="parTx" presStyleLbl="revTx" presStyleIdx="1" presStyleCnt="5">
        <dgm:presLayoutVars>
          <dgm:chMax val="0"/>
          <dgm:chPref val="0"/>
        </dgm:presLayoutVars>
      </dgm:prSet>
      <dgm:spPr/>
    </dgm:pt>
    <dgm:pt modelId="{1C0856DB-1582-4579-8ADF-F0711E4F0989}" type="pres">
      <dgm:prSet presAssocID="{E153845D-A1CF-4897-A382-412C10C70581}" presName="sibTrans" presStyleCnt="0"/>
      <dgm:spPr/>
    </dgm:pt>
    <dgm:pt modelId="{C01ED41C-A130-4B8A-ADEF-B363F819773A}" type="pres">
      <dgm:prSet presAssocID="{C041313D-70BF-4252-98A6-2E1B2DC45B6B}" presName="compNode" presStyleCnt="0"/>
      <dgm:spPr/>
    </dgm:pt>
    <dgm:pt modelId="{8B770018-EF65-4310-A7C1-CE6859B55A1C}" type="pres">
      <dgm:prSet presAssocID="{C041313D-70BF-4252-98A6-2E1B2DC45B6B}" presName="bgRect" presStyleLbl="bgShp" presStyleIdx="2" presStyleCnt="5"/>
      <dgm:spPr/>
    </dgm:pt>
    <dgm:pt modelId="{8FEEF515-60EE-4FDD-80CE-88442F938CFA}" type="pres">
      <dgm:prSet presAssocID="{C041313D-70BF-4252-98A6-2E1B2DC45B6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ycle with People"/>
        </a:ext>
      </dgm:extLst>
    </dgm:pt>
    <dgm:pt modelId="{112EA548-6757-4F93-B9CC-E1B21E4BD3E0}" type="pres">
      <dgm:prSet presAssocID="{C041313D-70BF-4252-98A6-2E1B2DC45B6B}" presName="spaceRect" presStyleCnt="0"/>
      <dgm:spPr/>
    </dgm:pt>
    <dgm:pt modelId="{5412611B-54EC-4EAB-99B8-24F7F8AF814E}" type="pres">
      <dgm:prSet presAssocID="{C041313D-70BF-4252-98A6-2E1B2DC45B6B}" presName="parTx" presStyleLbl="revTx" presStyleIdx="2" presStyleCnt="5">
        <dgm:presLayoutVars>
          <dgm:chMax val="0"/>
          <dgm:chPref val="0"/>
        </dgm:presLayoutVars>
      </dgm:prSet>
      <dgm:spPr/>
    </dgm:pt>
    <dgm:pt modelId="{B284E876-478B-47EA-BFCC-69C99878FB5E}" type="pres">
      <dgm:prSet presAssocID="{B311B847-3015-4A91-981D-D7396511D3E3}" presName="sibTrans" presStyleCnt="0"/>
      <dgm:spPr/>
    </dgm:pt>
    <dgm:pt modelId="{3CC7ADEE-47A5-4E81-AF68-AE1E5F5431E2}" type="pres">
      <dgm:prSet presAssocID="{6A0BE4DA-B48C-4083-BA9F-FDFB9D38DEAE}" presName="compNode" presStyleCnt="0"/>
      <dgm:spPr/>
    </dgm:pt>
    <dgm:pt modelId="{ECD676AE-4D2D-4AB6-8CDF-D40EFB0F3471}" type="pres">
      <dgm:prSet presAssocID="{6A0BE4DA-B48C-4083-BA9F-FDFB9D38DEAE}" presName="bgRect" presStyleLbl="bgShp" presStyleIdx="3" presStyleCnt="5"/>
      <dgm:spPr/>
    </dgm:pt>
    <dgm:pt modelId="{54DF61CB-6C95-4781-97C4-70E66EE7D4E6}" type="pres">
      <dgm:prSet presAssocID="{6A0BE4DA-B48C-4083-BA9F-FDFB9D38DEAE}"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tor"/>
        </a:ext>
      </dgm:extLst>
    </dgm:pt>
    <dgm:pt modelId="{BD2512B4-1EBC-4885-82A9-5F41C177108A}" type="pres">
      <dgm:prSet presAssocID="{6A0BE4DA-B48C-4083-BA9F-FDFB9D38DEAE}" presName="spaceRect" presStyleCnt="0"/>
      <dgm:spPr/>
    </dgm:pt>
    <dgm:pt modelId="{7ABA4DCD-7E3E-4EE5-8305-4565D1F388A9}" type="pres">
      <dgm:prSet presAssocID="{6A0BE4DA-B48C-4083-BA9F-FDFB9D38DEAE}" presName="parTx" presStyleLbl="revTx" presStyleIdx="3" presStyleCnt="5">
        <dgm:presLayoutVars>
          <dgm:chMax val="0"/>
          <dgm:chPref val="0"/>
        </dgm:presLayoutVars>
      </dgm:prSet>
      <dgm:spPr/>
    </dgm:pt>
    <dgm:pt modelId="{A8174422-EC1D-4E1E-98B7-0CFEC14F2E96}" type="pres">
      <dgm:prSet presAssocID="{54170331-70C6-44C8-97DB-57715702EF4B}" presName="sibTrans" presStyleCnt="0"/>
      <dgm:spPr/>
    </dgm:pt>
    <dgm:pt modelId="{D26B96C0-0B01-4D79-8535-5DDD31DD206C}" type="pres">
      <dgm:prSet presAssocID="{A97F250D-DEB5-43E5-BE91-313476BD3F0B}" presName="compNode" presStyleCnt="0"/>
      <dgm:spPr/>
    </dgm:pt>
    <dgm:pt modelId="{689CDF9E-1575-4976-9090-2DFA456BA3B5}" type="pres">
      <dgm:prSet presAssocID="{A97F250D-DEB5-43E5-BE91-313476BD3F0B}" presName="bgRect" presStyleLbl="bgShp" presStyleIdx="4" presStyleCnt="5"/>
      <dgm:spPr/>
    </dgm:pt>
    <dgm:pt modelId="{84B657F5-7886-4E5B-9157-11647BE8A4AD}" type="pres">
      <dgm:prSet presAssocID="{A97F250D-DEB5-43E5-BE91-313476BD3F0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Kayak"/>
        </a:ext>
      </dgm:extLst>
    </dgm:pt>
    <dgm:pt modelId="{134CCD16-99E1-4FED-99D7-37868C26D333}" type="pres">
      <dgm:prSet presAssocID="{A97F250D-DEB5-43E5-BE91-313476BD3F0B}" presName="spaceRect" presStyleCnt="0"/>
      <dgm:spPr/>
    </dgm:pt>
    <dgm:pt modelId="{AA8BF78A-B374-461B-8F24-136171DB9649}" type="pres">
      <dgm:prSet presAssocID="{A97F250D-DEB5-43E5-BE91-313476BD3F0B}" presName="parTx" presStyleLbl="revTx" presStyleIdx="4" presStyleCnt="5">
        <dgm:presLayoutVars>
          <dgm:chMax val="0"/>
          <dgm:chPref val="0"/>
        </dgm:presLayoutVars>
      </dgm:prSet>
      <dgm:spPr/>
    </dgm:pt>
  </dgm:ptLst>
  <dgm:cxnLst>
    <dgm:cxn modelId="{8A19D004-260E-4247-8757-3260E699ACFD}" type="presOf" srcId="{A97F250D-DEB5-43E5-BE91-313476BD3F0B}" destId="{AA8BF78A-B374-461B-8F24-136171DB9649}" srcOrd="0" destOrd="0" presId="urn:microsoft.com/office/officeart/2018/2/layout/IconVerticalSolidList"/>
    <dgm:cxn modelId="{43985F31-6505-474C-95A6-11ECBA5B7358}" srcId="{F3219621-A177-48E3-8C1C-E2096915DA1D}" destId="{A97F250D-DEB5-43E5-BE91-313476BD3F0B}" srcOrd="4" destOrd="0" parTransId="{6E1989BE-95B1-4469-A24A-FA3BE8654E5C}" sibTransId="{7152324D-5013-48C3-A202-652935CB5F14}"/>
    <dgm:cxn modelId="{40B92A45-1101-490A-9CCC-05E785BEE673}" type="presOf" srcId="{F3219621-A177-48E3-8C1C-E2096915DA1D}" destId="{115E6B1B-CC6B-4AF8-AE00-1561EDAA664C}" srcOrd="0" destOrd="0" presId="urn:microsoft.com/office/officeart/2018/2/layout/IconVerticalSolidList"/>
    <dgm:cxn modelId="{25D0CB46-63DC-4E24-A18B-6BB33B4A320B}" type="presOf" srcId="{C041313D-70BF-4252-98A6-2E1B2DC45B6B}" destId="{5412611B-54EC-4EAB-99B8-24F7F8AF814E}" srcOrd="0" destOrd="0" presId="urn:microsoft.com/office/officeart/2018/2/layout/IconVerticalSolidList"/>
    <dgm:cxn modelId="{4EBCBD85-9DF4-425B-986E-BFAD97EECB19}" srcId="{F3219621-A177-48E3-8C1C-E2096915DA1D}" destId="{FBE7474D-598E-497D-AEAC-825F1F53D26E}" srcOrd="0" destOrd="0" parTransId="{0E359E70-4589-43DF-A7FB-809043E1033E}" sibTransId="{67E4F61F-ABA2-4F7B-AD3D-B4D4B5450B71}"/>
    <dgm:cxn modelId="{EFD060B2-309B-4465-AD54-65A8A4B2E5D0}" srcId="{F3219621-A177-48E3-8C1C-E2096915DA1D}" destId="{DB0C9334-A971-4DE0-B519-6F9F68CECA29}" srcOrd="1" destOrd="0" parTransId="{417936E7-3A1C-4B79-A185-7BF29FC4FF71}" sibTransId="{E153845D-A1CF-4897-A382-412C10C70581}"/>
    <dgm:cxn modelId="{155E8FC6-5CC7-45C1-8382-59881CFD30F3}" type="presOf" srcId="{FBE7474D-598E-497D-AEAC-825F1F53D26E}" destId="{7CFF3D4F-1605-4E97-B374-372CB8DBD88F}" srcOrd="0" destOrd="0" presId="urn:microsoft.com/office/officeart/2018/2/layout/IconVerticalSolidList"/>
    <dgm:cxn modelId="{FE6ADCC9-CBB6-4D5B-8ED5-A91C7EF0C02A}" type="presOf" srcId="{DB0C9334-A971-4DE0-B519-6F9F68CECA29}" destId="{E89BFD74-FBD9-4563-9FE7-5D980C502CC2}" srcOrd="0" destOrd="0" presId="urn:microsoft.com/office/officeart/2018/2/layout/IconVerticalSolidList"/>
    <dgm:cxn modelId="{73F742D6-8F1F-4A7D-B3EF-8205E04EA40D}" srcId="{F3219621-A177-48E3-8C1C-E2096915DA1D}" destId="{C041313D-70BF-4252-98A6-2E1B2DC45B6B}" srcOrd="2" destOrd="0" parTransId="{EDC5260F-216B-4FE1-A424-D4358686E147}" sibTransId="{B311B847-3015-4A91-981D-D7396511D3E3}"/>
    <dgm:cxn modelId="{902BE9E5-09D4-4060-943B-6AEA3D6969AD}" type="presOf" srcId="{6A0BE4DA-B48C-4083-BA9F-FDFB9D38DEAE}" destId="{7ABA4DCD-7E3E-4EE5-8305-4565D1F388A9}" srcOrd="0" destOrd="0" presId="urn:microsoft.com/office/officeart/2018/2/layout/IconVerticalSolidList"/>
    <dgm:cxn modelId="{7C8946F7-9CC0-437C-8DE8-ED23500A0EDA}" srcId="{F3219621-A177-48E3-8C1C-E2096915DA1D}" destId="{6A0BE4DA-B48C-4083-BA9F-FDFB9D38DEAE}" srcOrd="3" destOrd="0" parTransId="{BD477C61-F0AF-42D6-81D8-7F583568943A}" sibTransId="{54170331-70C6-44C8-97DB-57715702EF4B}"/>
    <dgm:cxn modelId="{4C31A954-1AB3-4960-8DE7-C8A6EE5C8C47}" type="presParOf" srcId="{115E6B1B-CC6B-4AF8-AE00-1561EDAA664C}" destId="{961301E5-1136-4426-A942-F26C5DE26A39}" srcOrd="0" destOrd="0" presId="urn:microsoft.com/office/officeart/2018/2/layout/IconVerticalSolidList"/>
    <dgm:cxn modelId="{A9E9F553-C9A1-400F-AF8D-57B95052B1C1}" type="presParOf" srcId="{961301E5-1136-4426-A942-F26C5DE26A39}" destId="{97F6F975-70B6-41B9-AE5F-BA6E1B7DD4E3}" srcOrd="0" destOrd="0" presId="urn:microsoft.com/office/officeart/2018/2/layout/IconVerticalSolidList"/>
    <dgm:cxn modelId="{01CF851A-7C40-4453-A1CC-B4C1E85103DD}" type="presParOf" srcId="{961301E5-1136-4426-A942-F26C5DE26A39}" destId="{1E4A478D-598B-4721-BA3E-4DB0259C1C87}" srcOrd="1" destOrd="0" presId="urn:microsoft.com/office/officeart/2018/2/layout/IconVerticalSolidList"/>
    <dgm:cxn modelId="{3738DF47-6462-4E2C-B6CF-AE81FF8CC2A1}" type="presParOf" srcId="{961301E5-1136-4426-A942-F26C5DE26A39}" destId="{783ACCC9-0E9A-4EFB-A782-E065F8AA261B}" srcOrd="2" destOrd="0" presId="urn:microsoft.com/office/officeart/2018/2/layout/IconVerticalSolidList"/>
    <dgm:cxn modelId="{12AE8F15-3E33-4A26-BE25-BA0C5C9B5994}" type="presParOf" srcId="{961301E5-1136-4426-A942-F26C5DE26A39}" destId="{7CFF3D4F-1605-4E97-B374-372CB8DBD88F}" srcOrd="3" destOrd="0" presId="urn:microsoft.com/office/officeart/2018/2/layout/IconVerticalSolidList"/>
    <dgm:cxn modelId="{82CC93D0-9213-426C-BAE8-F65FA957A74E}" type="presParOf" srcId="{115E6B1B-CC6B-4AF8-AE00-1561EDAA664C}" destId="{540F09EE-7EA5-4E8E-8219-45A819DCB1C1}" srcOrd="1" destOrd="0" presId="urn:microsoft.com/office/officeart/2018/2/layout/IconVerticalSolidList"/>
    <dgm:cxn modelId="{E9958535-D1E0-4D74-AE51-186B15736827}" type="presParOf" srcId="{115E6B1B-CC6B-4AF8-AE00-1561EDAA664C}" destId="{372EB832-BF59-4328-A323-664B9BB9E36A}" srcOrd="2" destOrd="0" presId="urn:microsoft.com/office/officeart/2018/2/layout/IconVerticalSolidList"/>
    <dgm:cxn modelId="{7107BA0A-E19F-4975-B70E-96C3BECA66C3}" type="presParOf" srcId="{372EB832-BF59-4328-A323-664B9BB9E36A}" destId="{CF182E6A-0F01-46A4-93B9-B861D8234B30}" srcOrd="0" destOrd="0" presId="urn:microsoft.com/office/officeart/2018/2/layout/IconVerticalSolidList"/>
    <dgm:cxn modelId="{254E7FB2-47D2-4386-9090-5517E3D803F9}" type="presParOf" srcId="{372EB832-BF59-4328-A323-664B9BB9E36A}" destId="{98E72FFA-A373-4D62-BDD5-60BF67163B5E}" srcOrd="1" destOrd="0" presId="urn:microsoft.com/office/officeart/2018/2/layout/IconVerticalSolidList"/>
    <dgm:cxn modelId="{26208D8C-A38D-41F1-B7B2-F8B678F7E7A7}" type="presParOf" srcId="{372EB832-BF59-4328-A323-664B9BB9E36A}" destId="{55863853-B7F1-465D-A726-FBB8B3599148}" srcOrd="2" destOrd="0" presId="urn:microsoft.com/office/officeart/2018/2/layout/IconVerticalSolidList"/>
    <dgm:cxn modelId="{D128C822-94D8-40D0-9C20-C183E0F237E5}" type="presParOf" srcId="{372EB832-BF59-4328-A323-664B9BB9E36A}" destId="{E89BFD74-FBD9-4563-9FE7-5D980C502CC2}" srcOrd="3" destOrd="0" presId="urn:microsoft.com/office/officeart/2018/2/layout/IconVerticalSolidList"/>
    <dgm:cxn modelId="{F9A8F872-B8E1-41B6-AFB5-FAE3E230C939}" type="presParOf" srcId="{115E6B1B-CC6B-4AF8-AE00-1561EDAA664C}" destId="{1C0856DB-1582-4579-8ADF-F0711E4F0989}" srcOrd="3" destOrd="0" presId="urn:microsoft.com/office/officeart/2018/2/layout/IconVerticalSolidList"/>
    <dgm:cxn modelId="{04B2B6DA-C9A9-43C8-B20C-1600194AC739}" type="presParOf" srcId="{115E6B1B-CC6B-4AF8-AE00-1561EDAA664C}" destId="{C01ED41C-A130-4B8A-ADEF-B363F819773A}" srcOrd="4" destOrd="0" presId="urn:microsoft.com/office/officeart/2018/2/layout/IconVerticalSolidList"/>
    <dgm:cxn modelId="{093D0A0D-CE1C-4873-8434-7CB3E647AB74}" type="presParOf" srcId="{C01ED41C-A130-4B8A-ADEF-B363F819773A}" destId="{8B770018-EF65-4310-A7C1-CE6859B55A1C}" srcOrd="0" destOrd="0" presId="urn:microsoft.com/office/officeart/2018/2/layout/IconVerticalSolidList"/>
    <dgm:cxn modelId="{29AC9898-3D33-4120-860B-1B1179028D0E}" type="presParOf" srcId="{C01ED41C-A130-4B8A-ADEF-B363F819773A}" destId="{8FEEF515-60EE-4FDD-80CE-88442F938CFA}" srcOrd="1" destOrd="0" presId="urn:microsoft.com/office/officeart/2018/2/layout/IconVerticalSolidList"/>
    <dgm:cxn modelId="{8FF52C5D-E7F1-43E1-BAD7-C7CEC7BE1029}" type="presParOf" srcId="{C01ED41C-A130-4B8A-ADEF-B363F819773A}" destId="{112EA548-6757-4F93-B9CC-E1B21E4BD3E0}" srcOrd="2" destOrd="0" presId="urn:microsoft.com/office/officeart/2018/2/layout/IconVerticalSolidList"/>
    <dgm:cxn modelId="{E76F3259-026A-4462-BEA5-A74E17955EAE}" type="presParOf" srcId="{C01ED41C-A130-4B8A-ADEF-B363F819773A}" destId="{5412611B-54EC-4EAB-99B8-24F7F8AF814E}" srcOrd="3" destOrd="0" presId="urn:microsoft.com/office/officeart/2018/2/layout/IconVerticalSolidList"/>
    <dgm:cxn modelId="{9E4CDA85-2F9B-43D7-8070-AC3AA7E981AA}" type="presParOf" srcId="{115E6B1B-CC6B-4AF8-AE00-1561EDAA664C}" destId="{B284E876-478B-47EA-BFCC-69C99878FB5E}" srcOrd="5" destOrd="0" presId="urn:microsoft.com/office/officeart/2018/2/layout/IconVerticalSolidList"/>
    <dgm:cxn modelId="{AE3A0DB6-4814-4D76-B38F-443CF22426EE}" type="presParOf" srcId="{115E6B1B-CC6B-4AF8-AE00-1561EDAA664C}" destId="{3CC7ADEE-47A5-4E81-AF68-AE1E5F5431E2}" srcOrd="6" destOrd="0" presId="urn:microsoft.com/office/officeart/2018/2/layout/IconVerticalSolidList"/>
    <dgm:cxn modelId="{9C45C31C-1539-49D7-9C8F-9B5474189341}" type="presParOf" srcId="{3CC7ADEE-47A5-4E81-AF68-AE1E5F5431E2}" destId="{ECD676AE-4D2D-4AB6-8CDF-D40EFB0F3471}" srcOrd="0" destOrd="0" presId="urn:microsoft.com/office/officeart/2018/2/layout/IconVerticalSolidList"/>
    <dgm:cxn modelId="{7CC82ED0-8EE6-435F-A0C4-8ED200B619A8}" type="presParOf" srcId="{3CC7ADEE-47A5-4E81-AF68-AE1E5F5431E2}" destId="{54DF61CB-6C95-4781-97C4-70E66EE7D4E6}" srcOrd="1" destOrd="0" presId="urn:microsoft.com/office/officeart/2018/2/layout/IconVerticalSolidList"/>
    <dgm:cxn modelId="{D25CC2FC-7A61-45BE-9393-51F409AE999B}" type="presParOf" srcId="{3CC7ADEE-47A5-4E81-AF68-AE1E5F5431E2}" destId="{BD2512B4-1EBC-4885-82A9-5F41C177108A}" srcOrd="2" destOrd="0" presId="urn:microsoft.com/office/officeart/2018/2/layout/IconVerticalSolidList"/>
    <dgm:cxn modelId="{D1345AE0-03C0-4A86-9895-C536AAD61DA0}" type="presParOf" srcId="{3CC7ADEE-47A5-4E81-AF68-AE1E5F5431E2}" destId="{7ABA4DCD-7E3E-4EE5-8305-4565D1F388A9}" srcOrd="3" destOrd="0" presId="urn:microsoft.com/office/officeart/2018/2/layout/IconVerticalSolidList"/>
    <dgm:cxn modelId="{BF1F6AA8-63DB-4385-B949-F58AC9FE65D3}" type="presParOf" srcId="{115E6B1B-CC6B-4AF8-AE00-1561EDAA664C}" destId="{A8174422-EC1D-4E1E-98B7-0CFEC14F2E96}" srcOrd="7" destOrd="0" presId="urn:microsoft.com/office/officeart/2018/2/layout/IconVerticalSolidList"/>
    <dgm:cxn modelId="{118AA317-FD9F-4905-8E91-D54740AC7C88}" type="presParOf" srcId="{115E6B1B-CC6B-4AF8-AE00-1561EDAA664C}" destId="{D26B96C0-0B01-4D79-8535-5DDD31DD206C}" srcOrd="8" destOrd="0" presId="urn:microsoft.com/office/officeart/2018/2/layout/IconVerticalSolidList"/>
    <dgm:cxn modelId="{98706BE1-ADE3-4A97-BB8C-35592AC45779}" type="presParOf" srcId="{D26B96C0-0B01-4D79-8535-5DDD31DD206C}" destId="{689CDF9E-1575-4976-9090-2DFA456BA3B5}" srcOrd="0" destOrd="0" presId="urn:microsoft.com/office/officeart/2018/2/layout/IconVerticalSolidList"/>
    <dgm:cxn modelId="{C5967910-CA5F-43FB-BCE4-8208E7F154E7}" type="presParOf" srcId="{D26B96C0-0B01-4D79-8535-5DDD31DD206C}" destId="{84B657F5-7886-4E5B-9157-11647BE8A4AD}" srcOrd="1" destOrd="0" presId="urn:microsoft.com/office/officeart/2018/2/layout/IconVerticalSolidList"/>
    <dgm:cxn modelId="{E2FF274D-19D3-4B13-8C24-ED4DAE8A3996}" type="presParOf" srcId="{D26B96C0-0B01-4D79-8535-5DDD31DD206C}" destId="{134CCD16-99E1-4FED-99D7-37868C26D333}" srcOrd="2" destOrd="0" presId="urn:microsoft.com/office/officeart/2018/2/layout/IconVerticalSolidList"/>
    <dgm:cxn modelId="{3F1D882A-4360-4993-B199-8A84DC108E0C}" type="presParOf" srcId="{D26B96C0-0B01-4D79-8535-5DDD31DD206C}" destId="{AA8BF78A-B374-461B-8F24-136171DB9649}"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6F53B62-669E-417C-90FF-AB757F5CA28C}"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3752A7B2-9370-42C2-9FBE-3E1C985C2D33}">
      <dgm:prSet/>
      <dgm:spPr/>
      <dgm:t>
        <a:bodyPr/>
        <a:lstStyle/>
        <a:p>
          <a:r>
            <a:rPr lang="en-GB"/>
            <a:t>- We have met with multiple academics, authors, clinicians to horizon scan the world of stroke and cardiorespiratory rehab  -  there are flutters of activity but nothing robust. All agreed the stark paucity of guidance re contraindications.</a:t>
          </a:r>
          <a:endParaRPr lang="en-US"/>
        </a:p>
      </dgm:t>
    </dgm:pt>
    <dgm:pt modelId="{BEA23D37-0527-4B01-B5FC-BC0FAF1B2025}" type="parTrans" cxnId="{31EDC4F1-D0A4-42E1-941D-DD6C0C2CD0CF}">
      <dgm:prSet/>
      <dgm:spPr/>
      <dgm:t>
        <a:bodyPr/>
        <a:lstStyle/>
        <a:p>
          <a:endParaRPr lang="en-US"/>
        </a:p>
      </dgm:t>
    </dgm:pt>
    <dgm:pt modelId="{84C779D1-6779-4839-82E7-3106C51B8276}" type="sibTrans" cxnId="{31EDC4F1-D0A4-42E1-941D-DD6C0C2CD0CF}">
      <dgm:prSet/>
      <dgm:spPr/>
      <dgm:t>
        <a:bodyPr/>
        <a:lstStyle/>
        <a:p>
          <a:endParaRPr lang="en-US"/>
        </a:p>
      </dgm:t>
    </dgm:pt>
    <dgm:pt modelId="{93444885-3038-4BED-9F99-350E906DC48B}">
      <dgm:prSet/>
      <dgm:spPr/>
      <dgm:t>
        <a:bodyPr/>
        <a:lstStyle/>
        <a:p>
          <a:r>
            <a:rPr lang="en-GB"/>
            <a:t>- Reviewed the evidence base again for strength – limited within stroke </a:t>
          </a:r>
          <a:endParaRPr lang="en-US"/>
        </a:p>
      </dgm:t>
    </dgm:pt>
    <dgm:pt modelId="{7031DA6E-0F09-4C68-A7F5-D015B25EF1F2}" type="parTrans" cxnId="{C936333F-01C0-480D-A80F-9C8632BBECDB}">
      <dgm:prSet/>
      <dgm:spPr/>
      <dgm:t>
        <a:bodyPr/>
        <a:lstStyle/>
        <a:p>
          <a:endParaRPr lang="en-US"/>
        </a:p>
      </dgm:t>
    </dgm:pt>
    <dgm:pt modelId="{E2D8D030-510F-4C41-BA25-048ED2C032A1}" type="sibTrans" cxnId="{C936333F-01C0-480D-A80F-9C8632BBECDB}">
      <dgm:prSet/>
      <dgm:spPr/>
      <dgm:t>
        <a:bodyPr/>
        <a:lstStyle/>
        <a:p>
          <a:endParaRPr lang="en-US"/>
        </a:p>
      </dgm:t>
    </dgm:pt>
    <dgm:pt modelId="{BBE96681-435E-40DC-AA2E-153372F0FAD2}">
      <dgm:prSet/>
      <dgm:spPr/>
      <dgm:t>
        <a:bodyPr/>
        <a:lstStyle/>
        <a:p>
          <a:r>
            <a:rPr lang="en-GB"/>
            <a:t>- Reviewed our guidelines and that of the  British ACPIRC standards with a focus on risks.  </a:t>
          </a:r>
          <a:endParaRPr lang="en-US"/>
        </a:p>
      </dgm:t>
    </dgm:pt>
    <dgm:pt modelId="{C8DA6B0F-29C6-4D5C-BAE0-97E498D80650}" type="parTrans" cxnId="{493D4772-5911-4466-97D1-4AFFD45C5296}">
      <dgm:prSet/>
      <dgm:spPr/>
      <dgm:t>
        <a:bodyPr/>
        <a:lstStyle/>
        <a:p>
          <a:endParaRPr lang="en-US"/>
        </a:p>
      </dgm:t>
    </dgm:pt>
    <dgm:pt modelId="{8C7F1EDC-555B-466E-86D4-5C7DEC52A153}" type="sibTrans" cxnId="{493D4772-5911-4466-97D1-4AFFD45C5296}">
      <dgm:prSet/>
      <dgm:spPr/>
      <dgm:t>
        <a:bodyPr/>
        <a:lstStyle/>
        <a:p>
          <a:endParaRPr lang="en-US"/>
        </a:p>
      </dgm:t>
    </dgm:pt>
    <dgm:pt modelId="{80296EA8-A840-4BA3-A837-E349FBE97D6B}">
      <dgm:prSet/>
      <dgm:spPr/>
      <dgm:t>
        <a:bodyPr/>
        <a:lstStyle/>
        <a:p>
          <a:r>
            <a:rPr lang="en-GB"/>
            <a:t>Discovered the Canadian - KITE research institute - START toolkit – Stroke Aerobic Exercise Toolkit. </a:t>
          </a:r>
          <a:endParaRPr lang="en-US"/>
        </a:p>
      </dgm:t>
    </dgm:pt>
    <dgm:pt modelId="{A9B28F6E-2DCF-4789-9EBA-90E18123111F}" type="parTrans" cxnId="{8669508D-0A90-49A9-8058-A04430E13ABC}">
      <dgm:prSet/>
      <dgm:spPr/>
      <dgm:t>
        <a:bodyPr/>
        <a:lstStyle/>
        <a:p>
          <a:endParaRPr lang="en-US"/>
        </a:p>
      </dgm:t>
    </dgm:pt>
    <dgm:pt modelId="{18040516-E3FD-40B5-BE59-3148D7BB6149}" type="sibTrans" cxnId="{8669508D-0A90-49A9-8058-A04430E13ABC}">
      <dgm:prSet/>
      <dgm:spPr/>
      <dgm:t>
        <a:bodyPr/>
        <a:lstStyle/>
        <a:p>
          <a:endParaRPr lang="en-US"/>
        </a:p>
      </dgm:t>
    </dgm:pt>
    <dgm:pt modelId="{4B4DAA20-71F0-446D-9AC4-B983B6B3B52E}">
      <dgm:prSet/>
      <dgm:spPr/>
      <dgm:t>
        <a:bodyPr/>
        <a:lstStyle/>
        <a:p>
          <a:r>
            <a:rPr lang="en-GB"/>
            <a:t>Refreshed our appreciation of the already specialised world of CR and strengthened links with Andy and his team for support. </a:t>
          </a:r>
          <a:endParaRPr lang="en-US"/>
        </a:p>
      </dgm:t>
    </dgm:pt>
    <dgm:pt modelId="{505870FF-86ED-448F-93FC-39DA717B2731}" type="parTrans" cxnId="{90A52F52-1B53-4DD0-BC96-50CB2F6118D6}">
      <dgm:prSet/>
      <dgm:spPr/>
      <dgm:t>
        <a:bodyPr/>
        <a:lstStyle/>
        <a:p>
          <a:endParaRPr lang="en-US"/>
        </a:p>
      </dgm:t>
    </dgm:pt>
    <dgm:pt modelId="{57C1E357-187A-4DB4-BD8D-486F670EE474}" type="sibTrans" cxnId="{90A52F52-1B53-4DD0-BC96-50CB2F6118D6}">
      <dgm:prSet/>
      <dgm:spPr/>
      <dgm:t>
        <a:bodyPr/>
        <a:lstStyle/>
        <a:p>
          <a:endParaRPr lang="en-US"/>
        </a:p>
      </dgm:t>
    </dgm:pt>
    <dgm:pt modelId="{1A32EC6B-34AF-4208-93EB-FA8A3FAD438F}">
      <dgm:prSet/>
      <dgm:spPr/>
      <dgm:t>
        <a:bodyPr/>
        <a:lstStyle/>
        <a:p>
          <a:r>
            <a:rPr lang="en-GB"/>
            <a:t>Presented all the above with a draft version of recommendations to the Stroke consultant group who agreed to participate. </a:t>
          </a:r>
          <a:endParaRPr lang="en-US"/>
        </a:p>
      </dgm:t>
    </dgm:pt>
    <dgm:pt modelId="{C6A3B5A1-A849-4EBB-AF81-FA14C1A85362}" type="parTrans" cxnId="{B58E6F92-443E-4951-8059-90B3C77990D0}">
      <dgm:prSet/>
      <dgm:spPr/>
      <dgm:t>
        <a:bodyPr/>
        <a:lstStyle/>
        <a:p>
          <a:endParaRPr lang="en-US"/>
        </a:p>
      </dgm:t>
    </dgm:pt>
    <dgm:pt modelId="{690DD654-85D9-4205-BA3E-F1A2912B546C}" type="sibTrans" cxnId="{B58E6F92-443E-4951-8059-90B3C77990D0}">
      <dgm:prSet/>
      <dgm:spPr/>
      <dgm:t>
        <a:bodyPr/>
        <a:lstStyle/>
        <a:p>
          <a:endParaRPr lang="en-US"/>
        </a:p>
      </dgm:t>
    </dgm:pt>
    <dgm:pt modelId="{EE23A836-F025-4E01-AF94-150AED966C3B}">
      <dgm:prSet/>
      <dgm:spPr/>
      <dgm:t>
        <a:bodyPr/>
        <a:lstStyle/>
        <a:p>
          <a:r>
            <a:rPr lang="en-GB"/>
            <a:t>2</a:t>
          </a:r>
          <a:r>
            <a:rPr lang="en-GB" baseline="30000"/>
            <a:t>nd</a:t>
          </a:r>
          <a:r>
            <a:rPr lang="en-GB"/>
            <a:t> Draft written and sent to all Stroke consultants across GM to comment with concerns  – minimal response (assume happy)</a:t>
          </a:r>
          <a:endParaRPr lang="en-US"/>
        </a:p>
      </dgm:t>
    </dgm:pt>
    <dgm:pt modelId="{A8081484-B7B6-4EE5-9B7A-8BBFB613FBC2}" type="parTrans" cxnId="{E4BB0CE4-9DA6-4CCD-BE48-05C2441881B5}">
      <dgm:prSet/>
      <dgm:spPr/>
      <dgm:t>
        <a:bodyPr/>
        <a:lstStyle/>
        <a:p>
          <a:endParaRPr lang="en-US"/>
        </a:p>
      </dgm:t>
    </dgm:pt>
    <dgm:pt modelId="{E2A40A23-48C7-4797-BA60-F035ECFBB040}" type="sibTrans" cxnId="{E4BB0CE4-9DA6-4CCD-BE48-05C2441881B5}">
      <dgm:prSet/>
      <dgm:spPr/>
      <dgm:t>
        <a:bodyPr/>
        <a:lstStyle/>
        <a:p>
          <a:endParaRPr lang="en-US"/>
        </a:p>
      </dgm:t>
    </dgm:pt>
    <dgm:pt modelId="{DEF84CEA-6676-4388-BD8F-BBEBBBC2ACF9}">
      <dgm:prSet/>
      <dgm:spPr/>
      <dgm:t>
        <a:bodyPr/>
        <a:lstStyle/>
        <a:p>
          <a:r>
            <a:rPr lang="en-GB"/>
            <a:t>3</a:t>
          </a:r>
          <a:r>
            <a:rPr lang="en-GB" baseline="30000"/>
            <a:t>rd</a:t>
          </a:r>
          <a:r>
            <a:rPr lang="en-GB"/>
            <a:t> Draft sense checked with HASU consultants from 3 stroke centres. </a:t>
          </a:r>
          <a:endParaRPr lang="en-US"/>
        </a:p>
      </dgm:t>
    </dgm:pt>
    <dgm:pt modelId="{3AE14028-EF35-4261-8CF4-ACEEC5BEDC6E}" type="parTrans" cxnId="{0FAA350E-9A76-4287-A70E-65C43A03C0DA}">
      <dgm:prSet/>
      <dgm:spPr/>
      <dgm:t>
        <a:bodyPr/>
        <a:lstStyle/>
        <a:p>
          <a:endParaRPr lang="en-US"/>
        </a:p>
      </dgm:t>
    </dgm:pt>
    <dgm:pt modelId="{54FEB6DE-E998-4BEE-A597-9F4894F5228D}" type="sibTrans" cxnId="{0FAA350E-9A76-4287-A70E-65C43A03C0DA}">
      <dgm:prSet/>
      <dgm:spPr/>
      <dgm:t>
        <a:bodyPr/>
        <a:lstStyle/>
        <a:p>
          <a:endParaRPr lang="en-US"/>
        </a:p>
      </dgm:t>
    </dgm:pt>
    <dgm:pt modelId="{6587C8B3-1907-4830-B240-166A8D17513C}">
      <dgm:prSet/>
      <dgm:spPr/>
      <dgm:t>
        <a:bodyPr/>
        <a:lstStyle/>
        <a:p>
          <a:r>
            <a:rPr lang="en-GB"/>
            <a:t>Final version presented to CEG – approved as a local guide in the absence of more robust national guidance. </a:t>
          </a:r>
          <a:endParaRPr lang="en-US"/>
        </a:p>
      </dgm:t>
    </dgm:pt>
    <dgm:pt modelId="{720CE3C7-D116-449A-9B19-744D94F3599E}" type="parTrans" cxnId="{FB817A01-0833-4F25-BD95-F8558B51207C}">
      <dgm:prSet/>
      <dgm:spPr/>
      <dgm:t>
        <a:bodyPr/>
        <a:lstStyle/>
        <a:p>
          <a:endParaRPr lang="en-US"/>
        </a:p>
      </dgm:t>
    </dgm:pt>
    <dgm:pt modelId="{614266FB-32BD-44D6-A1E6-77E0DE675777}" type="sibTrans" cxnId="{FB817A01-0833-4F25-BD95-F8558B51207C}">
      <dgm:prSet/>
      <dgm:spPr/>
      <dgm:t>
        <a:bodyPr/>
        <a:lstStyle/>
        <a:p>
          <a:endParaRPr lang="en-US"/>
        </a:p>
      </dgm:t>
    </dgm:pt>
    <dgm:pt modelId="{21D562D9-33F8-4AAE-AEE7-AA78C81D8E38}" type="pres">
      <dgm:prSet presAssocID="{F6F53B62-669E-417C-90FF-AB757F5CA28C}" presName="diagram" presStyleCnt="0">
        <dgm:presLayoutVars>
          <dgm:dir/>
          <dgm:resizeHandles val="exact"/>
        </dgm:presLayoutVars>
      </dgm:prSet>
      <dgm:spPr/>
    </dgm:pt>
    <dgm:pt modelId="{863D70BB-1D6A-4969-A442-4369698AAAEC}" type="pres">
      <dgm:prSet presAssocID="{3752A7B2-9370-42C2-9FBE-3E1C985C2D33}" presName="node" presStyleLbl="node1" presStyleIdx="0" presStyleCnt="7">
        <dgm:presLayoutVars>
          <dgm:bulletEnabled val="1"/>
        </dgm:presLayoutVars>
      </dgm:prSet>
      <dgm:spPr/>
    </dgm:pt>
    <dgm:pt modelId="{461328D5-4B5C-4022-8E30-CD1C9096808B}" type="pres">
      <dgm:prSet presAssocID="{84C779D1-6779-4839-82E7-3106C51B8276}" presName="sibTrans" presStyleCnt="0"/>
      <dgm:spPr/>
    </dgm:pt>
    <dgm:pt modelId="{FA16AEAD-0B63-469E-90D9-B15A89EA6D04}" type="pres">
      <dgm:prSet presAssocID="{93444885-3038-4BED-9F99-350E906DC48B}" presName="node" presStyleLbl="node1" presStyleIdx="1" presStyleCnt="7">
        <dgm:presLayoutVars>
          <dgm:bulletEnabled val="1"/>
        </dgm:presLayoutVars>
      </dgm:prSet>
      <dgm:spPr/>
    </dgm:pt>
    <dgm:pt modelId="{EFE86A0D-2C5F-4E0D-B3A5-299730A7D613}" type="pres">
      <dgm:prSet presAssocID="{E2D8D030-510F-4C41-BA25-048ED2C032A1}" presName="sibTrans" presStyleCnt="0"/>
      <dgm:spPr/>
    </dgm:pt>
    <dgm:pt modelId="{9F48CA89-7797-4652-B304-9D69286AD23A}" type="pres">
      <dgm:prSet presAssocID="{BBE96681-435E-40DC-AA2E-153372F0FAD2}" presName="node" presStyleLbl="node1" presStyleIdx="2" presStyleCnt="7">
        <dgm:presLayoutVars>
          <dgm:bulletEnabled val="1"/>
        </dgm:presLayoutVars>
      </dgm:prSet>
      <dgm:spPr/>
    </dgm:pt>
    <dgm:pt modelId="{6C49F32A-A332-4A18-A458-224B928B8E31}" type="pres">
      <dgm:prSet presAssocID="{8C7F1EDC-555B-466E-86D4-5C7DEC52A153}" presName="sibTrans" presStyleCnt="0"/>
      <dgm:spPr/>
    </dgm:pt>
    <dgm:pt modelId="{9BECE61A-A28E-4AE0-AC54-2070D1A18E8C}" type="pres">
      <dgm:prSet presAssocID="{1A32EC6B-34AF-4208-93EB-FA8A3FAD438F}" presName="node" presStyleLbl="node1" presStyleIdx="3" presStyleCnt="7">
        <dgm:presLayoutVars>
          <dgm:bulletEnabled val="1"/>
        </dgm:presLayoutVars>
      </dgm:prSet>
      <dgm:spPr/>
    </dgm:pt>
    <dgm:pt modelId="{0A6B13F2-8BCD-4F62-8CFA-4D65A44A141F}" type="pres">
      <dgm:prSet presAssocID="{690DD654-85D9-4205-BA3E-F1A2912B546C}" presName="sibTrans" presStyleCnt="0"/>
      <dgm:spPr/>
    </dgm:pt>
    <dgm:pt modelId="{C2634E5E-63FA-4D90-BD41-2BEFA28FDD3E}" type="pres">
      <dgm:prSet presAssocID="{EE23A836-F025-4E01-AF94-150AED966C3B}" presName="node" presStyleLbl="node1" presStyleIdx="4" presStyleCnt="7">
        <dgm:presLayoutVars>
          <dgm:bulletEnabled val="1"/>
        </dgm:presLayoutVars>
      </dgm:prSet>
      <dgm:spPr/>
    </dgm:pt>
    <dgm:pt modelId="{229988D2-5D64-48E2-A34A-464F724C67BF}" type="pres">
      <dgm:prSet presAssocID="{E2A40A23-48C7-4797-BA60-F035ECFBB040}" presName="sibTrans" presStyleCnt="0"/>
      <dgm:spPr/>
    </dgm:pt>
    <dgm:pt modelId="{70242992-099A-4930-8A77-742FF0ED2724}" type="pres">
      <dgm:prSet presAssocID="{DEF84CEA-6676-4388-BD8F-BBEBBBC2ACF9}" presName="node" presStyleLbl="node1" presStyleIdx="5" presStyleCnt="7">
        <dgm:presLayoutVars>
          <dgm:bulletEnabled val="1"/>
        </dgm:presLayoutVars>
      </dgm:prSet>
      <dgm:spPr/>
    </dgm:pt>
    <dgm:pt modelId="{B0B384E3-6AE2-4FFE-B595-E1F6BC58AC86}" type="pres">
      <dgm:prSet presAssocID="{54FEB6DE-E998-4BEE-A597-9F4894F5228D}" presName="sibTrans" presStyleCnt="0"/>
      <dgm:spPr/>
    </dgm:pt>
    <dgm:pt modelId="{D18DB4DC-B913-4EE4-810E-C89AA66C0142}" type="pres">
      <dgm:prSet presAssocID="{6587C8B3-1907-4830-B240-166A8D17513C}" presName="node" presStyleLbl="node1" presStyleIdx="6" presStyleCnt="7">
        <dgm:presLayoutVars>
          <dgm:bulletEnabled val="1"/>
        </dgm:presLayoutVars>
      </dgm:prSet>
      <dgm:spPr/>
    </dgm:pt>
  </dgm:ptLst>
  <dgm:cxnLst>
    <dgm:cxn modelId="{FB817A01-0833-4F25-BD95-F8558B51207C}" srcId="{F6F53B62-669E-417C-90FF-AB757F5CA28C}" destId="{6587C8B3-1907-4830-B240-166A8D17513C}" srcOrd="6" destOrd="0" parTransId="{720CE3C7-D116-449A-9B19-744D94F3599E}" sibTransId="{614266FB-32BD-44D6-A1E6-77E0DE675777}"/>
    <dgm:cxn modelId="{0FAA350E-9A76-4287-A70E-65C43A03C0DA}" srcId="{F6F53B62-669E-417C-90FF-AB757F5CA28C}" destId="{DEF84CEA-6676-4388-BD8F-BBEBBBC2ACF9}" srcOrd="5" destOrd="0" parTransId="{3AE14028-EF35-4261-8CF4-ACEEC5BEDC6E}" sibTransId="{54FEB6DE-E998-4BEE-A597-9F4894F5228D}"/>
    <dgm:cxn modelId="{5BF4B638-950F-4BF1-BD80-A2E9B1205759}" type="presOf" srcId="{6587C8B3-1907-4830-B240-166A8D17513C}" destId="{D18DB4DC-B913-4EE4-810E-C89AA66C0142}" srcOrd="0" destOrd="0" presId="urn:microsoft.com/office/officeart/2005/8/layout/default"/>
    <dgm:cxn modelId="{C936333F-01C0-480D-A80F-9C8632BBECDB}" srcId="{F6F53B62-669E-417C-90FF-AB757F5CA28C}" destId="{93444885-3038-4BED-9F99-350E906DC48B}" srcOrd="1" destOrd="0" parTransId="{7031DA6E-0F09-4C68-A7F5-D015B25EF1F2}" sibTransId="{E2D8D030-510F-4C41-BA25-048ED2C032A1}"/>
    <dgm:cxn modelId="{8D213740-6ABD-438D-A887-D078B1418269}" type="presOf" srcId="{DEF84CEA-6676-4388-BD8F-BBEBBBC2ACF9}" destId="{70242992-099A-4930-8A77-742FF0ED2724}" srcOrd="0" destOrd="0" presId="urn:microsoft.com/office/officeart/2005/8/layout/default"/>
    <dgm:cxn modelId="{F32FF741-790D-43DC-9E3E-329824267A17}" type="presOf" srcId="{4B4DAA20-71F0-446D-9AC4-B983B6B3B52E}" destId="{9F48CA89-7797-4652-B304-9D69286AD23A}" srcOrd="0" destOrd="2" presId="urn:microsoft.com/office/officeart/2005/8/layout/default"/>
    <dgm:cxn modelId="{AB7FB76A-3205-41BD-9DCF-0913AFF0C35F}" type="presOf" srcId="{80296EA8-A840-4BA3-A837-E349FBE97D6B}" destId="{9F48CA89-7797-4652-B304-9D69286AD23A}" srcOrd="0" destOrd="1" presId="urn:microsoft.com/office/officeart/2005/8/layout/default"/>
    <dgm:cxn modelId="{90A52F52-1B53-4DD0-BC96-50CB2F6118D6}" srcId="{BBE96681-435E-40DC-AA2E-153372F0FAD2}" destId="{4B4DAA20-71F0-446D-9AC4-B983B6B3B52E}" srcOrd="1" destOrd="0" parTransId="{505870FF-86ED-448F-93FC-39DA717B2731}" sibTransId="{57C1E357-187A-4DB4-BD8D-486F670EE474}"/>
    <dgm:cxn modelId="{493D4772-5911-4466-97D1-4AFFD45C5296}" srcId="{F6F53B62-669E-417C-90FF-AB757F5CA28C}" destId="{BBE96681-435E-40DC-AA2E-153372F0FAD2}" srcOrd="2" destOrd="0" parTransId="{C8DA6B0F-29C6-4D5C-BAE0-97E498D80650}" sibTransId="{8C7F1EDC-555B-466E-86D4-5C7DEC52A153}"/>
    <dgm:cxn modelId="{5B09B286-C481-4D19-B8A6-65722BA95AF9}" type="presOf" srcId="{BBE96681-435E-40DC-AA2E-153372F0FAD2}" destId="{9F48CA89-7797-4652-B304-9D69286AD23A}" srcOrd="0" destOrd="0" presId="urn:microsoft.com/office/officeart/2005/8/layout/default"/>
    <dgm:cxn modelId="{8669508D-0A90-49A9-8058-A04430E13ABC}" srcId="{BBE96681-435E-40DC-AA2E-153372F0FAD2}" destId="{80296EA8-A840-4BA3-A837-E349FBE97D6B}" srcOrd="0" destOrd="0" parTransId="{A9B28F6E-2DCF-4789-9EBA-90E18123111F}" sibTransId="{18040516-E3FD-40B5-BE59-3148D7BB6149}"/>
    <dgm:cxn modelId="{B624C18E-F303-480A-903F-3CC66A3D105E}" type="presOf" srcId="{93444885-3038-4BED-9F99-350E906DC48B}" destId="{FA16AEAD-0B63-469E-90D9-B15A89EA6D04}" srcOrd="0" destOrd="0" presId="urn:microsoft.com/office/officeart/2005/8/layout/default"/>
    <dgm:cxn modelId="{B58E6F92-443E-4951-8059-90B3C77990D0}" srcId="{F6F53B62-669E-417C-90FF-AB757F5CA28C}" destId="{1A32EC6B-34AF-4208-93EB-FA8A3FAD438F}" srcOrd="3" destOrd="0" parTransId="{C6A3B5A1-A849-4EBB-AF81-FA14C1A85362}" sibTransId="{690DD654-85D9-4205-BA3E-F1A2912B546C}"/>
    <dgm:cxn modelId="{81A6D9B2-11FE-44B6-9760-89D59F1DD18E}" type="presOf" srcId="{F6F53B62-669E-417C-90FF-AB757F5CA28C}" destId="{21D562D9-33F8-4AAE-AEE7-AA78C81D8E38}" srcOrd="0" destOrd="0" presId="urn:microsoft.com/office/officeart/2005/8/layout/default"/>
    <dgm:cxn modelId="{F39FC3C2-B143-448D-B8F0-03EF7CC0E8C0}" type="presOf" srcId="{1A32EC6B-34AF-4208-93EB-FA8A3FAD438F}" destId="{9BECE61A-A28E-4AE0-AC54-2070D1A18E8C}" srcOrd="0" destOrd="0" presId="urn:microsoft.com/office/officeart/2005/8/layout/default"/>
    <dgm:cxn modelId="{E4BB0CE4-9DA6-4CCD-BE48-05C2441881B5}" srcId="{F6F53B62-669E-417C-90FF-AB757F5CA28C}" destId="{EE23A836-F025-4E01-AF94-150AED966C3B}" srcOrd="4" destOrd="0" parTransId="{A8081484-B7B6-4EE5-9B7A-8BBFB613FBC2}" sibTransId="{E2A40A23-48C7-4797-BA60-F035ECFBB040}"/>
    <dgm:cxn modelId="{05D961F0-60B2-412D-AB1A-884702332582}" type="presOf" srcId="{EE23A836-F025-4E01-AF94-150AED966C3B}" destId="{C2634E5E-63FA-4D90-BD41-2BEFA28FDD3E}" srcOrd="0" destOrd="0" presId="urn:microsoft.com/office/officeart/2005/8/layout/default"/>
    <dgm:cxn modelId="{31EDC4F1-D0A4-42E1-941D-DD6C0C2CD0CF}" srcId="{F6F53B62-669E-417C-90FF-AB757F5CA28C}" destId="{3752A7B2-9370-42C2-9FBE-3E1C985C2D33}" srcOrd="0" destOrd="0" parTransId="{BEA23D37-0527-4B01-B5FC-BC0FAF1B2025}" sibTransId="{84C779D1-6779-4839-82E7-3106C51B8276}"/>
    <dgm:cxn modelId="{06354CFF-5E02-4EBE-BC03-17FABA631D53}" type="presOf" srcId="{3752A7B2-9370-42C2-9FBE-3E1C985C2D33}" destId="{863D70BB-1D6A-4969-A442-4369698AAAEC}" srcOrd="0" destOrd="0" presId="urn:microsoft.com/office/officeart/2005/8/layout/default"/>
    <dgm:cxn modelId="{AE4270B6-A9DE-493F-9C57-5BA115369BB3}" type="presParOf" srcId="{21D562D9-33F8-4AAE-AEE7-AA78C81D8E38}" destId="{863D70BB-1D6A-4969-A442-4369698AAAEC}" srcOrd="0" destOrd="0" presId="urn:microsoft.com/office/officeart/2005/8/layout/default"/>
    <dgm:cxn modelId="{B919950A-AE48-4D7B-AA9F-8F24D289678B}" type="presParOf" srcId="{21D562D9-33F8-4AAE-AEE7-AA78C81D8E38}" destId="{461328D5-4B5C-4022-8E30-CD1C9096808B}" srcOrd="1" destOrd="0" presId="urn:microsoft.com/office/officeart/2005/8/layout/default"/>
    <dgm:cxn modelId="{96304FCC-C471-4C2D-8BEA-F059D2C431A2}" type="presParOf" srcId="{21D562D9-33F8-4AAE-AEE7-AA78C81D8E38}" destId="{FA16AEAD-0B63-469E-90D9-B15A89EA6D04}" srcOrd="2" destOrd="0" presId="urn:microsoft.com/office/officeart/2005/8/layout/default"/>
    <dgm:cxn modelId="{8505F14B-0319-443C-860A-5CE042DA00F1}" type="presParOf" srcId="{21D562D9-33F8-4AAE-AEE7-AA78C81D8E38}" destId="{EFE86A0D-2C5F-4E0D-B3A5-299730A7D613}" srcOrd="3" destOrd="0" presId="urn:microsoft.com/office/officeart/2005/8/layout/default"/>
    <dgm:cxn modelId="{30926961-3222-4B87-B581-06C21EAB9022}" type="presParOf" srcId="{21D562D9-33F8-4AAE-AEE7-AA78C81D8E38}" destId="{9F48CA89-7797-4652-B304-9D69286AD23A}" srcOrd="4" destOrd="0" presId="urn:microsoft.com/office/officeart/2005/8/layout/default"/>
    <dgm:cxn modelId="{27D3190E-29CB-4D7F-8E2D-165893C12720}" type="presParOf" srcId="{21D562D9-33F8-4AAE-AEE7-AA78C81D8E38}" destId="{6C49F32A-A332-4A18-A458-224B928B8E31}" srcOrd="5" destOrd="0" presId="urn:microsoft.com/office/officeart/2005/8/layout/default"/>
    <dgm:cxn modelId="{2B6C383D-29D4-4A43-9C43-620CA7F0B9E2}" type="presParOf" srcId="{21D562D9-33F8-4AAE-AEE7-AA78C81D8E38}" destId="{9BECE61A-A28E-4AE0-AC54-2070D1A18E8C}" srcOrd="6" destOrd="0" presId="urn:microsoft.com/office/officeart/2005/8/layout/default"/>
    <dgm:cxn modelId="{40BEC566-4912-40BE-8017-9E26CD29B2F0}" type="presParOf" srcId="{21D562D9-33F8-4AAE-AEE7-AA78C81D8E38}" destId="{0A6B13F2-8BCD-4F62-8CFA-4D65A44A141F}" srcOrd="7" destOrd="0" presId="urn:microsoft.com/office/officeart/2005/8/layout/default"/>
    <dgm:cxn modelId="{7170D0C2-298B-492B-A8E4-C179BCC7390D}" type="presParOf" srcId="{21D562D9-33F8-4AAE-AEE7-AA78C81D8E38}" destId="{C2634E5E-63FA-4D90-BD41-2BEFA28FDD3E}" srcOrd="8" destOrd="0" presId="urn:microsoft.com/office/officeart/2005/8/layout/default"/>
    <dgm:cxn modelId="{9530C79C-6AF1-41F5-AEDC-7A2BDF8066D7}" type="presParOf" srcId="{21D562D9-33F8-4AAE-AEE7-AA78C81D8E38}" destId="{229988D2-5D64-48E2-A34A-464F724C67BF}" srcOrd="9" destOrd="0" presId="urn:microsoft.com/office/officeart/2005/8/layout/default"/>
    <dgm:cxn modelId="{1C7C86E4-1A68-4360-83FB-204F38D64A62}" type="presParOf" srcId="{21D562D9-33F8-4AAE-AEE7-AA78C81D8E38}" destId="{70242992-099A-4930-8A77-742FF0ED2724}" srcOrd="10" destOrd="0" presId="urn:microsoft.com/office/officeart/2005/8/layout/default"/>
    <dgm:cxn modelId="{F8988F10-1276-441C-9856-481CAF071EDA}" type="presParOf" srcId="{21D562D9-33F8-4AAE-AEE7-AA78C81D8E38}" destId="{B0B384E3-6AE2-4FFE-B595-E1F6BC58AC86}" srcOrd="11" destOrd="0" presId="urn:microsoft.com/office/officeart/2005/8/layout/default"/>
    <dgm:cxn modelId="{A96FC409-FAE7-48D3-820E-22DDC7CF64E9}" type="presParOf" srcId="{21D562D9-33F8-4AAE-AEE7-AA78C81D8E38}" destId="{D18DB4DC-B913-4EE4-810E-C89AA66C0142}"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8F70677-8712-4FED-8B1F-27D12B6A43EF}" type="doc">
      <dgm:prSet loTypeId="urn:microsoft.com/office/officeart/2018/2/layout/IconCircleList" loCatId="icon" qsTypeId="urn:microsoft.com/office/officeart/2005/8/quickstyle/simple1" qsCatId="simple" csTypeId="urn:microsoft.com/office/officeart/2018/5/colors/Iconchunking_neutralbg_accent3_2" csCatId="accent3" phldr="1"/>
      <dgm:spPr/>
      <dgm:t>
        <a:bodyPr/>
        <a:lstStyle/>
        <a:p>
          <a:endParaRPr lang="en-US"/>
        </a:p>
      </dgm:t>
    </dgm:pt>
    <dgm:pt modelId="{4B59E6CE-09D1-49C9-B1DC-A8E616696982}">
      <dgm:prSet/>
      <dgm:spPr/>
      <dgm:t>
        <a:bodyPr/>
        <a:lstStyle/>
        <a:p>
          <a:r>
            <a:rPr lang="en-GB"/>
            <a:t>Access to latest ECG + Echo with interpretation. This will require increased communication between therapy and medical staff in both the inpatient and community setting. Is this feasible? Do we feel as group that this is necessary? </a:t>
          </a:r>
          <a:endParaRPr lang="en-US"/>
        </a:p>
      </dgm:t>
    </dgm:pt>
    <dgm:pt modelId="{8E3EE6CA-953C-4D32-A4F4-5118A427FF2C}" type="parTrans" cxnId="{7138EAA1-FFCE-4F60-A2C7-10880EE12E8E}">
      <dgm:prSet/>
      <dgm:spPr/>
      <dgm:t>
        <a:bodyPr/>
        <a:lstStyle/>
        <a:p>
          <a:endParaRPr lang="en-US"/>
        </a:p>
      </dgm:t>
    </dgm:pt>
    <dgm:pt modelId="{3F04D594-44E6-4F52-94BF-691D4C0AA61E}" type="sibTrans" cxnId="{7138EAA1-FFCE-4F60-A2C7-10880EE12E8E}">
      <dgm:prSet/>
      <dgm:spPr/>
      <dgm:t>
        <a:bodyPr/>
        <a:lstStyle/>
        <a:p>
          <a:endParaRPr lang="en-US"/>
        </a:p>
      </dgm:t>
    </dgm:pt>
    <dgm:pt modelId="{BFE07693-CEEE-4761-AF6E-26A75C92D62B}">
      <dgm:prSet/>
      <dgm:spPr/>
      <dgm:t>
        <a:bodyPr/>
        <a:lstStyle/>
        <a:p>
          <a:r>
            <a:rPr lang="en-GB"/>
            <a:t>Access to BP monitor, HR monitor, SATS device essential does seem sensible and essential. </a:t>
          </a:r>
          <a:endParaRPr lang="en-US"/>
        </a:p>
      </dgm:t>
    </dgm:pt>
    <dgm:pt modelId="{4FBEF83A-F0BA-46D5-905E-EF62C2903F92}" type="parTrans" cxnId="{5F56143F-6FF5-445E-9BC0-E987069E7B78}">
      <dgm:prSet/>
      <dgm:spPr/>
      <dgm:t>
        <a:bodyPr/>
        <a:lstStyle/>
        <a:p>
          <a:endParaRPr lang="en-US"/>
        </a:p>
      </dgm:t>
    </dgm:pt>
    <dgm:pt modelId="{B54CB0C9-DF7B-429F-B2CF-756A20D0F66D}" type="sibTrans" cxnId="{5F56143F-6FF5-445E-9BC0-E987069E7B78}">
      <dgm:prSet/>
      <dgm:spPr/>
      <dgm:t>
        <a:bodyPr/>
        <a:lstStyle/>
        <a:p>
          <a:endParaRPr lang="en-US"/>
        </a:p>
      </dgm:t>
    </dgm:pt>
    <dgm:pt modelId="{1018A7AB-BA3A-4DD1-8B89-ABA81723EFA8}">
      <dgm:prSet/>
      <dgm:spPr/>
      <dgm:t>
        <a:bodyPr/>
        <a:lstStyle/>
        <a:p>
          <a:r>
            <a:rPr lang="en-GB"/>
            <a:t>Access to latest CBG result if IDDM. This should be available in both hospital and home settings. </a:t>
          </a:r>
          <a:endParaRPr lang="en-US"/>
        </a:p>
      </dgm:t>
    </dgm:pt>
    <dgm:pt modelId="{18737796-8696-477A-AB44-54057D1BFA90}" type="parTrans" cxnId="{080501D9-5119-4A22-BD01-F213DEFA29BA}">
      <dgm:prSet/>
      <dgm:spPr/>
      <dgm:t>
        <a:bodyPr/>
        <a:lstStyle/>
        <a:p>
          <a:endParaRPr lang="en-US"/>
        </a:p>
      </dgm:t>
    </dgm:pt>
    <dgm:pt modelId="{34220704-3691-4113-B4FA-46A8E2C35898}" type="sibTrans" cxnId="{080501D9-5119-4A22-BD01-F213DEFA29BA}">
      <dgm:prSet/>
      <dgm:spPr/>
      <dgm:t>
        <a:bodyPr/>
        <a:lstStyle/>
        <a:p>
          <a:endParaRPr lang="en-US"/>
        </a:p>
      </dgm:t>
    </dgm:pt>
    <dgm:pt modelId="{B715D0E9-DFED-4461-A755-B647D2EC9E26}">
      <dgm:prSet/>
      <dgm:spPr/>
      <dgm:t>
        <a:bodyPr/>
        <a:lstStyle/>
        <a:p>
          <a:r>
            <a:rPr lang="en-GB"/>
            <a:t>(heart rate monitors are not accurate in AF so staff will either need to be confident with manual testing of this). </a:t>
          </a:r>
          <a:endParaRPr lang="en-US"/>
        </a:p>
      </dgm:t>
    </dgm:pt>
    <dgm:pt modelId="{59BCBE4D-190A-4FFE-9B0B-C0BFF0C2F85C}" type="parTrans" cxnId="{846C3E44-0375-4AC7-8D63-DBBA0376FE49}">
      <dgm:prSet/>
      <dgm:spPr/>
      <dgm:t>
        <a:bodyPr/>
        <a:lstStyle/>
        <a:p>
          <a:endParaRPr lang="en-US"/>
        </a:p>
      </dgm:t>
    </dgm:pt>
    <dgm:pt modelId="{3F56D6F0-68EE-4384-883C-5526D1718EC4}" type="sibTrans" cxnId="{846C3E44-0375-4AC7-8D63-DBBA0376FE49}">
      <dgm:prSet/>
      <dgm:spPr/>
      <dgm:t>
        <a:bodyPr/>
        <a:lstStyle/>
        <a:p>
          <a:endParaRPr lang="en-US"/>
        </a:p>
      </dgm:t>
    </dgm:pt>
    <dgm:pt modelId="{F5E19EEA-0149-459C-BD13-13A227F67F55}" type="pres">
      <dgm:prSet presAssocID="{D8F70677-8712-4FED-8B1F-27D12B6A43EF}" presName="root" presStyleCnt="0">
        <dgm:presLayoutVars>
          <dgm:dir/>
          <dgm:resizeHandles val="exact"/>
        </dgm:presLayoutVars>
      </dgm:prSet>
      <dgm:spPr/>
    </dgm:pt>
    <dgm:pt modelId="{F12FAAEA-4C68-438D-9341-7E0819ED63CA}" type="pres">
      <dgm:prSet presAssocID="{D8F70677-8712-4FED-8B1F-27D12B6A43EF}" presName="container" presStyleCnt="0">
        <dgm:presLayoutVars>
          <dgm:dir/>
          <dgm:resizeHandles val="exact"/>
        </dgm:presLayoutVars>
      </dgm:prSet>
      <dgm:spPr/>
    </dgm:pt>
    <dgm:pt modelId="{01E9F00D-B3AA-4923-B77D-6EB57BEF7B54}" type="pres">
      <dgm:prSet presAssocID="{4B59E6CE-09D1-49C9-B1DC-A8E616696982}" presName="compNode" presStyleCnt="0"/>
      <dgm:spPr/>
    </dgm:pt>
    <dgm:pt modelId="{DD4B8E4F-309E-47C8-9D34-9EF5EF53660E}" type="pres">
      <dgm:prSet presAssocID="{4B59E6CE-09D1-49C9-B1DC-A8E616696982}" presName="iconBgRect" presStyleLbl="bgShp" presStyleIdx="0" presStyleCnt="4"/>
      <dgm:spPr/>
    </dgm:pt>
    <dgm:pt modelId="{7B9D559D-E4B5-49D7-AF0B-9CB238E6E5BB}" type="pres">
      <dgm:prSet presAssocID="{4B59E6CE-09D1-49C9-B1DC-A8E61669698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with Pulse"/>
        </a:ext>
      </dgm:extLst>
    </dgm:pt>
    <dgm:pt modelId="{5AFD14A5-8940-4339-834E-07B429C63B6E}" type="pres">
      <dgm:prSet presAssocID="{4B59E6CE-09D1-49C9-B1DC-A8E616696982}" presName="spaceRect" presStyleCnt="0"/>
      <dgm:spPr/>
    </dgm:pt>
    <dgm:pt modelId="{35D63E12-DDA1-4720-AC65-A403DE8C3F17}" type="pres">
      <dgm:prSet presAssocID="{4B59E6CE-09D1-49C9-B1DC-A8E616696982}" presName="textRect" presStyleLbl="revTx" presStyleIdx="0" presStyleCnt="4">
        <dgm:presLayoutVars>
          <dgm:chMax val="1"/>
          <dgm:chPref val="1"/>
        </dgm:presLayoutVars>
      </dgm:prSet>
      <dgm:spPr/>
    </dgm:pt>
    <dgm:pt modelId="{56EF477E-7F95-4679-95E2-E735346D1F4F}" type="pres">
      <dgm:prSet presAssocID="{3F04D594-44E6-4F52-94BF-691D4C0AA61E}" presName="sibTrans" presStyleLbl="sibTrans2D1" presStyleIdx="0" presStyleCnt="0"/>
      <dgm:spPr/>
    </dgm:pt>
    <dgm:pt modelId="{219E64C4-59AF-40EC-BF06-ABE5F0BE11AC}" type="pres">
      <dgm:prSet presAssocID="{BFE07693-CEEE-4761-AF6E-26A75C92D62B}" presName="compNode" presStyleCnt="0"/>
      <dgm:spPr/>
    </dgm:pt>
    <dgm:pt modelId="{12D7D407-065A-48A7-A1E9-4B07CE882517}" type="pres">
      <dgm:prSet presAssocID="{BFE07693-CEEE-4761-AF6E-26A75C92D62B}" presName="iconBgRect" presStyleLbl="bgShp" presStyleIdx="1" presStyleCnt="4"/>
      <dgm:spPr/>
    </dgm:pt>
    <dgm:pt modelId="{40CC3747-9A3A-40FF-956B-E9A145D95A82}" type="pres">
      <dgm:prSet presAssocID="{BFE07693-CEEE-4761-AF6E-26A75C92D62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beat"/>
        </a:ext>
      </dgm:extLst>
    </dgm:pt>
    <dgm:pt modelId="{99444A4C-1FB8-4666-A2AE-95D22A1EACEF}" type="pres">
      <dgm:prSet presAssocID="{BFE07693-CEEE-4761-AF6E-26A75C92D62B}" presName="spaceRect" presStyleCnt="0"/>
      <dgm:spPr/>
    </dgm:pt>
    <dgm:pt modelId="{DF508D3E-BED9-4363-8D39-D97BD0E51F0F}" type="pres">
      <dgm:prSet presAssocID="{BFE07693-CEEE-4761-AF6E-26A75C92D62B}" presName="textRect" presStyleLbl="revTx" presStyleIdx="1" presStyleCnt="4">
        <dgm:presLayoutVars>
          <dgm:chMax val="1"/>
          <dgm:chPref val="1"/>
        </dgm:presLayoutVars>
      </dgm:prSet>
      <dgm:spPr/>
    </dgm:pt>
    <dgm:pt modelId="{75DDE88B-7C3A-4D10-931D-3E642037B5BD}" type="pres">
      <dgm:prSet presAssocID="{B54CB0C9-DF7B-429F-B2CF-756A20D0F66D}" presName="sibTrans" presStyleLbl="sibTrans2D1" presStyleIdx="0" presStyleCnt="0"/>
      <dgm:spPr/>
    </dgm:pt>
    <dgm:pt modelId="{F5CF151B-4810-4BE7-95BF-3BE9F4365018}" type="pres">
      <dgm:prSet presAssocID="{1018A7AB-BA3A-4DD1-8B89-ABA81723EFA8}" presName="compNode" presStyleCnt="0"/>
      <dgm:spPr/>
    </dgm:pt>
    <dgm:pt modelId="{67E285F4-EE77-4FAD-BDEB-998769605AE2}" type="pres">
      <dgm:prSet presAssocID="{1018A7AB-BA3A-4DD1-8B89-ABA81723EFA8}" presName="iconBgRect" presStyleLbl="bgShp" presStyleIdx="2" presStyleCnt="4"/>
      <dgm:spPr/>
    </dgm:pt>
    <dgm:pt modelId="{C0459E76-7A1F-43F8-8838-61064959CD0C}" type="pres">
      <dgm:prSet presAssocID="{1018A7AB-BA3A-4DD1-8B89-ABA81723EFA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spital"/>
        </a:ext>
      </dgm:extLst>
    </dgm:pt>
    <dgm:pt modelId="{1268E391-1E1F-44AC-BDEE-2F5EBE3BAFD3}" type="pres">
      <dgm:prSet presAssocID="{1018A7AB-BA3A-4DD1-8B89-ABA81723EFA8}" presName="spaceRect" presStyleCnt="0"/>
      <dgm:spPr/>
    </dgm:pt>
    <dgm:pt modelId="{CBEC7B64-8450-4384-88F8-73E9CAC63151}" type="pres">
      <dgm:prSet presAssocID="{1018A7AB-BA3A-4DD1-8B89-ABA81723EFA8}" presName="textRect" presStyleLbl="revTx" presStyleIdx="2" presStyleCnt="4">
        <dgm:presLayoutVars>
          <dgm:chMax val="1"/>
          <dgm:chPref val="1"/>
        </dgm:presLayoutVars>
      </dgm:prSet>
      <dgm:spPr/>
    </dgm:pt>
    <dgm:pt modelId="{D64EF357-3F8F-414E-BEB0-8ED8F1AA6F36}" type="pres">
      <dgm:prSet presAssocID="{34220704-3691-4113-B4FA-46A8E2C35898}" presName="sibTrans" presStyleLbl="sibTrans2D1" presStyleIdx="0" presStyleCnt="0"/>
      <dgm:spPr/>
    </dgm:pt>
    <dgm:pt modelId="{CFE310CD-037C-427C-BC48-29F72E1CBEE6}" type="pres">
      <dgm:prSet presAssocID="{B715D0E9-DFED-4461-A755-B647D2EC9E26}" presName="compNode" presStyleCnt="0"/>
      <dgm:spPr/>
    </dgm:pt>
    <dgm:pt modelId="{2A56DE94-EC85-445B-9374-DFAD7BDDDD62}" type="pres">
      <dgm:prSet presAssocID="{B715D0E9-DFED-4461-A755-B647D2EC9E26}" presName="iconBgRect" presStyleLbl="bgShp" presStyleIdx="3" presStyleCnt="4"/>
      <dgm:spPr/>
    </dgm:pt>
    <dgm:pt modelId="{6A9CF3BC-6CF4-427D-AA3C-DB62DA6FF3D0}" type="pres">
      <dgm:prSet presAssocID="{B715D0E9-DFED-4461-A755-B647D2EC9E2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rt Organ"/>
        </a:ext>
      </dgm:extLst>
    </dgm:pt>
    <dgm:pt modelId="{35FCAC55-808A-4300-937D-15B709EDDE3C}" type="pres">
      <dgm:prSet presAssocID="{B715D0E9-DFED-4461-A755-B647D2EC9E26}" presName="spaceRect" presStyleCnt="0"/>
      <dgm:spPr/>
    </dgm:pt>
    <dgm:pt modelId="{B17B7C7A-7A1A-4082-B5B1-C9988F790B9E}" type="pres">
      <dgm:prSet presAssocID="{B715D0E9-DFED-4461-A755-B647D2EC9E26}" presName="textRect" presStyleLbl="revTx" presStyleIdx="3" presStyleCnt="4">
        <dgm:presLayoutVars>
          <dgm:chMax val="1"/>
          <dgm:chPref val="1"/>
        </dgm:presLayoutVars>
      </dgm:prSet>
      <dgm:spPr/>
    </dgm:pt>
  </dgm:ptLst>
  <dgm:cxnLst>
    <dgm:cxn modelId="{BEF6602B-89BF-4D66-A284-8B58D979A4C5}" type="presOf" srcId="{1018A7AB-BA3A-4DD1-8B89-ABA81723EFA8}" destId="{CBEC7B64-8450-4384-88F8-73E9CAC63151}" srcOrd="0" destOrd="0" presId="urn:microsoft.com/office/officeart/2018/2/layout/IconCircleList"/>
    <dgm:cxn modelId="{5F56143F-6FF5-445E-9BC0-E987069E7B78}" srcId="{D8F70677-8712-4FED-8B1F-27D12B6A43EF}" destId="{BFE07693-CEEE-4761-AF6E-26A75C92D62B}" srcOrd="1" destOrd="0" parTransId="{4FBEF83A-F0BA-46D5-905E-EF62C2903F92}" sibTransId="{B54CB0C9-DF7B-429F-B2CF-756A20D0F66D}"/>
    <dgm:cxn modelId="{846C3E44-0375-4AC7-8D63-DBBA0376FE49}" srcId="{D8F70677-8712-4FED-8B1F-27D12B6A43EF}" destId="{B715D0E9-DFED-4461-A755-B647D2EC9E26}" srcOrd="3" destOrd="0" parTransId="{59BCBE4D-190A-4FFE-9B0B-C0BFF0C2F85C}" sibTransId="{3F56D6F0-68EE-4384-883C-5526D1718EC4}"/>
    <dgm:cxn modelId="{A888C147-E853-4293-842F-1C9D05B3C87B}" type="presOf" srcId="{B54CB0C9-DF7B-429F-B2CF-756A20D0F66D}" destId="{75DDE88B-7C3A-4D10-931D-3E642037B5BD}" srcOrd="0" destOrd="0" presId="urn:microsoft.com/office/officeart/2018/2/layout/IconCircleList"/>
    <dgm:cxn modelId="{5C90ED7E-65E1-46B4-8D06-0540AC823FBB}" type="presOf" srcId="{4B59E6CE-09D1-49C9-B1DC-A8E616696982}" destId="{35D63E12-DDA1-4720-AC65-A403DE8C3F17}" srcOrd="0" destOrd="0" presId="urn:microsoft.com/office/officeart/2018/2/layout/IconCircleList"/>
    <dgm:cxn modelId="{42440980-C25A-48FC-964A-520FE64DD8C8}" type="presOf" srcId="{3F04D594-44E6-4F52-94BF-691D4C0AA61E}" destId="{56EF477E-7F95-4679-95E2-E735346D1F4F}" srcOrd="0" destOrd="0" presId="urn:microsoft.com/office/officeart/2018/2/layout/IconCircleList"/>
    <dgm:cxn modelId="{7138EAA1-FFCE-4F60-A2C7-10880EE12E8E}" srcId="{D8F70677-8712-4FED-8B1F-27D12B6A43EF}" destId="{4B59E6CE-09D1-49C9-B1DC-A8E616696982}" srcOrd="0" destOrd="0" parTransId="{8E3EE6CA-953C-4D32-A4F4-5118A427FF2C}" sibTransId="{3F04D594-44E6-4F52-94BF-691D4C0AA61E}"/>
    <dgm:cxn modelId="{9C0E67A5-FE37-41AC-AA7E-E22876EF9458}" type="presOf" srcId="{D8F70677-8712-4FED-8B1F-27D12B6A43EF}" destId="{F5E19EEA-0149-459C-BD13-13A227F67F55}" srcOrd="0" destOrd="0" presId="urn:microsoft.com/office/officeart/2018/2/layout/IconCircleList"/>
    <dgm:cxn modelId="{144156C3-5C27-4A62-AB54-CAC2D8EDE54A}" type="presOf" srcId="{34220704-3691-4113-B4FA-46A8E2C35898}" destId="{D64EF357-3F8F-414E-BEB0-8ED8F1AA6F36}" srcOrd="0" destOrd="0" presId="urn:microsoft.com/office/officeart/2018/2/layout/IconCircleList"/>
    <dgm:cxn modelId="{080501D9-5119-4A22-BD01-F213DEFA29BA}" srcId="{D8F70677-8712-4FED-8B1F-27D12B6A43EF}" destId="{1018A7AB-BA3A-4DD1-8B89-ABA81723EFA8}" srcOrd="2" destOrd="0" parTransId="{18737796-8696-477A-AB44-54057D1BFA90}" sibTransId="{34220704-3691-4113-B4FA-46A8E2C35898}"/>
    <dgm:cxn modelId="{54A8B6ED-C538-4E20-977B-7D09AF9E2ED3}" type="presOf" srcId="{B715D0E9-DFED-4461-A755-B647D2EC9E26}" destId="{B17B7C7A-7A1A-4082-B5B1-C9988F790B9E}" srcOrd="0" destOrd="0" presId="urn:microsoft.com/office/officeart/2018/2/layout/IconCircleList"/>
    <dgm:cxn modelId="{A6421EFE-C36B-483B-A479-08F914C30872}" type="presOf" srcId="{BFE07693-CEEE-4761-AF6E-26A75C92D62B}" destId="{DF508D3E-BED9-4363-8D39-D97BD0E51F0F}" srcOrd="0" destOrd="0" presId="urn:microsoft.com/office/officeart/2018/2/layout/IconCircleList"/>
    <dgm:cxn modelId="{288433C0-0110-474E-8672-FBA47B0D625C}" type="presParOf" srcId="{F5E19EEA-0149-459C-BD13-13A227F67F55}" destId="{F12FAAEA-4C68-438D-9341-7E0819ED63CA}" srcOrd="0" destOrd="0" presId="urn:microsoft.com/office/officeart/2018/2/layout/IconCircleList"/>
    <dgm:cxn modelId="{092EAF13-A8D4-4F5F-9742-2BFF1F38D99F}" type="presParOf" srcId="{F12FAAEA-4C68-438D-9341-7E0819ED63CA}" destId="{01E9F00D-B3AA-4923-B77D-6EB57BEF7B54}" srcOrd="0" destOrd="0" presId="urn:microsoft.com/office/officeart/2018/2/layout/IconCircleList"/>
    <dgm:cxn modelId="{B923A277-9A92-42BC-B363-ECE67ED3894B}" type="presParOf" srcId="{01E9F00D-B3AA-4923-B77D-6EB57BEF7B54}" destId="{DD4B8E4F-309E-47C8-9D34-9EF5EF53660E}" srcOrd="0" destOrd="0" presId="urn:microsoft.com/office/officeart/2018/2/layout/IconCircleList"/>
    <dgm:cxn modelId="{F6D14AA7-53AB-4B8B-A806-F856FBB644A3}" type="presParOf" srcId="{01E9F00D-B3AA-4923-B77D-6EB57BEF7B54}" destId="{7B9D559D-E4B5-49D7-AF0B-9CB238E6E5BB}" srcOrd="1" destOrd="0" presId="urn:microsoft.com/office/officeart/2018/2/layout/IconCircleList"/>
    <dgm:cxn modelId="{7382AD79-A941-4C84-A693-0D6A5354DC69}" type="presParOf" srcId="{01E9F00D-B3AA-4923-B77D-6EB57BEF7B54}" destId="{5AFD14A5-8940-4339-834E-07B429C63B6E}" srcOrd="2" destOrd="0" presId="urn:microsoft.com/office/officeart/2018/2/layout/IconCircleList"/>
    <dgm:cxn modelId="{22625E7D-03F6-4540-A5A0-E436E24F9AE4}" type="presParOf" srcId="{01E9F00D-B3AA-4923-B77D-6EB57BEF7B54}" destId="{35D63E12-DDA1-4720-AC65-A403DE8C3F17}" srcOrd="3" destOrd="0" presId="urn:microsoft.com/office/officeart/2018/2/layout/IconCircleList"/>
    <dgm:cxn modelId="{506CA844-29AA-45C8-AAD5-785410160051}" type="presParOf" srcId="{F12FAAEA-4C68-438D-9341-7E0819ED63CA}" destId="{56EF477E-7F95-4679-95E2-E735346D1F4F}" srcOrd="1" destOrd="0" presId="urn:microsoft.com/office/officeart/2018/2/layout/IconCircleList"/>
    <dgm:cxn modelId="{79D63BE6-522E-4DE7-893C-47C235B1A96D}" type="presParOf" srcId="{F12FAAEA-4C68-438D-9341-7E0819ED63CA}" destId="{219E64C4-59AF-40EC-BF06-ABE5F0BE11AC}" srcOrd="2" destOrd="0" presId="urn:microsoft.com/office/officeart/2018/2/layout/IconCircleList"/>
    <dgm:cxn modelId="{44CD17B3-3636-4147-A9BF-7F0343623521}" type="presParOf" srcId="{219E64C4-59AF-40EC-BF06-ABE5F0BE11AC}" destId="{12D7D407-065A-48A7-A1E9-4B07CE882517}" srcOrd="0" destOrd="0" presId="urn:microsoft.com/office/officeart/2018/2/layout/IconCircleList"/>
    <dgm:cxn modelId="{A991B490-37DC-4030-A857-A3D833ACA2CE}" type="presParOf" srcId="{219E64C4-59AF-40EC-BF06-ABE5F0BE11AC}" destId="{40CC3747-9A3A-40FF-956B-E9A145D95A82}" srcOrd="1" destOrd="0" presId="urn:microsoft.com/office/officeart/2018/2/layout/IconCircleList"/>
    <dgm:cxn modelId="{B917599C-647B-4A50-A2E2-86EEA82EBB4E}" type="presParOf" srcId="{219E64C4-59AF-40EC-BF06-ABE5F0BE11AC}" destId="{99444A4C-1FB8-4666-A2AE-95D22A1EACEF}" srcOrd="2" destOrd="0" presId="urn:microsoft.com/office/officeart/2018/2/layout/IconCircleList"/>
    <dgm:cxn modelId="{8D2E4C6C-635C-4020-80CD-D0EF838AA179}" type="presParOf" srcId="{219E64C4-59AF-40EC-BF06-ABE5F0BE11AC}" destId="{DF508D3E-BED9-4363-8D39-D97BD0E51F0F}" srcOrd="3" destOrd="0" presId="urn:microsoft.com/office/officeart/2018/2/layout/IconCircleList"/>
    <dgm:cxn modelId="{FB324277-6481-4DF0-BBCF-F5342E8C5708}" type="presParOf" srcId="{F12FAAEA-4C68-438D-9341-7E0819ED63CA}" destId="{75DDE88B-7C3A-4D10-931D-3E642037B5BD}" srcOrd="3" destOrd="0" presId="urn:microsoft.com/office/officeart/2018/2/layout/IconCircleList"/>
    <dgm:cxn modelId="{D72D0146-917D-4791-8CB7-5AACC2AA0A62}" type="presParOf" srcId="{F12FAAEA-4C68-438D-9341-7E0819ED63CA}" destId="{F5CF151B-4810-4BE7-95BF-3BE9F4365018}" srcOrd="4" destOrd="0" presId="urn:microsoft.com/office/officeart/2018/2/layout/IconCircleList"/>
    <dgm:cxn modelId="{C44C47D3-4D8B-4966-A0D6-6E99F5929CB1}" type="presParOf" srcId="{F5CF151B-4810-4BE7-95BF-3BE9F4365018}" destId="{67E285F4-EE77-4FAD-BDEB-998769605AE2}" srcOrd="0" destOrd="0" presId="urn:microsoft.com/office/officeart/2018/2/layout/IconCircleList"/>
    <dgm:cxn modelId="{E07AFB37-C894-4CDA-A785-A4F3729CF1CD}" type="presParOf" srcId="{F5CF151B-4810-4BE7-95BF-3BE9F4365018}" destId="{C0459E76-7A1F-43F8-8838-61064959CD0C}" srcOrd="1" destOrd="0" presId="urn:microsoft.com/office/officeart/2018/2/layout/IconCircleList"/>
    <dgm:cxn modelId="{84A114D0-11C3-408B-93ED-E81D28D62688}" type="presParOf" srcId="{F5CF151B-4810-4BE7-95BF-3BE9F4365018}" destId="{1268E391-1E1F-44AC-BDEE-2F5EBE3BAFD3}" srcOrd="2" destOrd="0" presId="urn:microsoft.com/office/officeart/2018/2/layout/IconCircleList"/>
    <dgm:cxn modelId="{1A94A791-868C-431E-AFEC-825100663D66}" type="presParOf" srcId="{F5CF151B-4810-4BE7-95BF-3BE9F4365018}" destId="{CBEC7B64-8450-4384-88F8-73E9CAC63151}" srcOrd="3" destOrd="0" presId="urn:microsoft.com/office/officeart/2018/2/layout/IconCircleList"/>
    <dgm:cxn modelId="{59F309B8-9495-4D6C-8E8A-855444D520C9}" type="presParOf" srcId="{F12FAAEA-4C68-438D-9341-7E0819ED63CA}" destId="{D64EF357-3F8F-414E-BEB0-8ED8F1AA6F36}" srcOrd="5" destOrd="0" presId="urn:microsoft.com/office/officeart/2018/2/layout/IconCircleList"/>
    <dgm:cxn modelId="{382CBBBE-3BF3-4453-BD2C-CC1648DAFB29}" type="presParOf" srcId="{F12FAAEA-4C68-438D-9341-7E0819ED63CA}" destId="{CFE310CD-037C-427C-BC48-29F72E1CBEE6}" srcOrd="6" destOrd="0" presId="urn:microsoft.com/office/officeart/2018/2/layout/IconCircleList"/>
    <dgm:cxn modelId="{F5F10676-BCC6-48AA-AACC-3954A61D076B}" type="presParOf" srcId="{CFE310CD-037C-427C-BC48-29F72E1CBEE6}" destId="{2A56DE94-EC85-445B-9374-DFAD7BDDDD62}" srcOrd="0" destOrd="0" presId="urn:microsoft.com/office/officeart/2018/2/layout/IconCircleList"/>
    <dgm:cxn modelId="{F2591B78-01DC-4BF9-9AF4-F1CDA5854445}" type="presParOf" srcId="{CFE310CD-037C-427C-BC48-29F72E1CBEE6}" destId="{6A9CF3BC-6CF4-427D-AA3C-DB62DA6FF3D0}" srcOrd="1" destOrd="0" presId="urn:microsoft.com/office/officeart/2018/2/layout/IconCircleList"/>
    <dgm:cxn modelId="{9A54E87D-60CA-4B70-9306-04851C5E1913}" type="presParOf" srcId="{CFE310CD-037C-427C-BC48-29F72E1CBEE6}" destId="{35FCAC55-808A-4300-937D-15B709EDDE3C}" srcOrd="2" destOrd="0" presId="urn:microsoft.com/office/officeart/2018/2/layout/IconCircleList"/>
    <dgm:cxn modelId="{D3056503-3678-4AB1-9433-69AC1A28AA86}" type="presParOf" srcId="{CFE310CD-037C-427C-BC48-29F72E1CBEE6}" destId="{B17B7C7A-7A1A-4082-B5B1-C9988F790B9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145FE78-E7D4-4D87-89A4-435C97CBCBD0}" type="doc">
      <dgm:prSet loTypeId="urn:microsoft.com/office/officeart/2005/8/layout/pyramid2" loCatId="pyramid" qsTypeId="urn:microsoft.com/office/officeart/2005/8/quickstyle/simple1" qsCatId="simple" csTypeId="urn:microsoft.com/office/officeart/2005/8/colors/accent1_2" csCatId="accent1" phldr="1"/>
      <dgm:spPr/>
    </dgm:pt>
    <dgm:pt modelId="{9A39A41B-6A0A-4C33-94C2-819F45B16808}">
      <dgm:prSet phldrT="[Text]" custT="1"/>
      <dgm:spPr/>
      <dgm:t>
        <a:bodyPr/>
        <a:lstStyle/>
        <a:p>
          <a:r>
            <a:rPr lang="en-GB" sz="2000" b="0" dirty="0"/>
            <a:t>Maximal/submaximal CPET</a:t>
          </a:r>
        </a:p>
      </dgm:t>
    </dgm:pt>
    <dgm:pt modelId="{9A3C21E7-E9EA-4794-ABCF-77794808956C}" type="parTrans" cxnId="{32B5CE11-75EF-4CEB-BFF2-5A2F11DBB7FD}">
      <dgm:prSet/>
      <dgm:spPr/>
      <dgm:t>
        <a:bodyPr/>
        <a:lstStyle/>
        <a:p>
          <a:endParaRPr lang="en-GB" b="0"/>
        </a:p>
      </dgm:t>
    </dgm:pt>
    <dgm:pt modelId="{D99DDD65-4507-407F-9DFA-490EC8746A2E}" type="sibTrans" cxnId="{32B5CE11-75EF-4CEB-BFF2-5A2F11DBB7FD}">
      <dgm:prSet/>
      <dgm:spPr/>
      <dgm:t>
        <a:bodyPr/>
        <a:lstStyle/>
        <a:p>
          <a:endParaRPr lang="en-GB" b="0"/>
        </a:p>
      </dgm:t>
    </dgm:pt>
    <dgm:pt modelId="{F5A88B84-B78E-415D-9D67-86432FFDF82D}">
      <dgm:prSet phldrT="[Text]" custT="1"/>
      <dgm:spPr/>
      <dgm:t>
        <a:bodyPr/>
        <a:lstStyle/>
        <a:p>
          <a:r>
            <a:rPr lang="en-GB" sz="2000" b="0" dirty="0"/>
            <a:t>Maximal ETT</a:t>
          </a:r>
        </a:p>
      </dgm:t>
    </dgm:pt>
    <dgm:pt modelId="{4A6A14E3-8D7C-4EC9-B19A-B2833C9A2C84}" type="parTrans" cxnId="{05EB1806-80B9-41E8-B02E-9DA8D2A83D6A}">
      <dgm:prSet/>
      <dgm:spPr/>
      <dgm:t>
        <a:bodyPr/>
        <a:lstStyle/>
        <a:p>
          <a:endParaRPr lang="en-GB" b="0"/>
        </a:p>
      </dgm:t>
    </dgm:pt>
    <dgm:pt modelId="{91C39E94-9AF1-49D0-86A8-729E1A5533F6}" type="sibTrans" cxnId="{05EB1806-80B9-41E8-B02E-9DA8D2A83D6A}">
      <dgm:prSet/>
      <dgm:spPr/>
      <dgm:t>
        <a:bodyPr/>
        <a:lstStyle/>
        <a:p>
          <a:endParaRPr lang="en-GB" b="0"/>
        </a:p>
      </dgm:t>
    </dgm:pt>
    <dgm:pt modelId="{C47764E9-EA27-4DAB-B9DE-AC6F4BDDE18B}">
      <dgm:prSet phldrT="[Text]" custT="1"/>
      <dgm:spPr/>
      <dgm:t>
        <a:bodyPr/>
        <a:lstStyle/>
        <a:p>
          <a:r>
            <a:rPr lang="en-GB" sz="2000" b="0" dirty="0"/>
            <a:t>Sub maximal test</a:t>
          </a:r>
        </a:p>
      </dgm:t>
    </dgm:pt>
    <dgm:pt modelId="{074862E4-2217-4753-BF53-82CD204DB22B}" type="parTrans" cxnId="{5DC412D1-80E0-47F1-8758-A5EBDCDABB3D}">
      <dgm:prSet/>
      <dgm:spPr/>
      <dgm:t>
        <a:bodyPr/>
        <a:lstStyle/>
        <a:p>
          <a:endParaRPr lang="en-GB" b="0"/>
        </a:p>
      </dgm:t>
    </dgm:pt>
    <dgm:pt modelId="{5326326C-98BE-42D9-9517-4C50CFD0C769}" type="sibTrans" cxnId="{5DC412D1-80E0-47F1-8758-A5EBDCDABB3D}">
      <dgm:prSet/>
      <dgm:spPr/>
      <dgm:t>
        <a:bodyPr/>
        <a:lstStyle/>
        <a:p>
          <a:endParaRPr lang="en-GB" b="0"/>
        </a:p>
      </dgm:t>
    </dgm:pt>
    <dgm:pt modelId="{7C330A08-C396-4FB4-A8E8-B729F6ECB436}">
      <dgm:prSet custT="1"/>
      <dgm:spPr/>
      <dgm:t>
        <a:bodyPr/>
        <a:lstStyle/>
        <a:p>
          <a:r>
            <a:rPr lang="en-GB" sz="2000" b="0" dirty="0"/>
            <a:t>Not assessed</a:t>
          </a:r>
        </a:p>
      </dgm:t>
    </dgm:pt>
    <dgm:pt modelId="{792A419A-FB38-4115-8E4D-998ED2985539}" type="parTrans" cxnId="{A914B35E-3026-4AD6-AF50-8A4613E4776B}">
      <dgm:prSet/>
      <dgm:spPr/>
      <dgm:t>
        <a:bodyPr/>
        <a:lstStyle/>
        <a:p>
          <a:endParaRPr lang="en-GB" b="0"/>
        </a:p>
      </dgm:t>
    </dgm:pt>
    <dgm:pt modelId="{DFC3235D-0E70-43DE-89DE-3F3068DA72AB}" type="sibTrans" cxnId="{A914B35E-3026-4AD6-AF50-8A4613E4776B}">
      <dgm:prSet/>
      <dgm:spPr/>
      <dgm:t>
        <a:bodyPr/>
        <a:lstStyle/>
        <a:p>
          <a:endParaRPr lang="en-GB" b="0"/>
        </a:p>
      </dgm:t>
    </dgm:pt>
    <dgm:pt modelId="{40B5BCD0-9AD8-4A3B-9B6F-2A7695FAB0BC}">
      <dgm:prSet custT="1"/>
      <dgm:spPr/>
      <dgm:t>
        <a:bodyPr/>
        <a:lstStyle/>
        <a:p>
          <a:r>
            <a:rPr lang="en-GB" sz="2000" b="0" dirty="0"/>
            <a:t>Estimated</a:t>
          </a:r>
          <a:r>
            <a:rPr lang="en-GB" sz="1900" b="0" dirty="0"/>
            <a:t> using questionnaires</a:t>
          </a:r>
        </a:p>
      </dgm:t>
    </dgm:pt>
    <dgm:pt modelId="{8F2A35C5-5165-4CFF-AE49-5070DA47FFCD}" type="parTrans" cxnId="{D06D3A3A-3591-422A-8CF3-DAC5CE4283E7}">
      <dgm:prSet/>
      <dgm:spPr/>
      <dgm:t>
        <a:bodyPr/>
        <a:lstStyle/>
        <a:p>
          <a:endParaRPr lang="en-GB" b="0"/>
        </a:p>
      </dgm:t>
    </dgm:pt>
    <dgm:pt modelId="{EE20F697-5B58-44B3-BE8C-546E7E56B222}" type="sibTrans" cxnId="{D06D3A3A-3591-422A-8CF3-DAC5CE4283E7}">
      <dgm:prSet/>
      <dgm:spPr/>
      <dgm:t>
        <a:bodyPr/>
        <a:lstStyle/>
        <a:p>
          <a:endParaRPr lang="en-GB" b="0"/>
        </a:p>
      </dgm:t>
    </dgm:pt>
    <dgm:pt modelId="{770AF4BB-9290-4311-81AA-2164494AB1D4}" type="pres">
      <dgm:prSet presAssocID="{B145FE78-E7D4-4D87-89A4-435C97CBCBD0}" presName="compositeShape" presStyleCnt="0">
        <dgm:presLayoutVars>
          <dgm:dir/>
          <dgm:resizeHandles/>
        </dgm:presLayoutVars>
      </dgm:prSet>
      <dgm:spPr/>
    </dgm:pt>
    <dgm:pt modelId="{8D1E5197-0DDB-468D-B77E-C327C5E1C5D2}" type="pres">
      <dgm:prSet presAssocID="{B145FE78-E7D4-4D87-89A4-435C97CBCBD0}" presName="pyramid" presStyleLbl="node1" presStyleIdx="0" presStyleCnt="1"/>
      <dgm:spPr>
        <a:solidFill>
          <a:schemeClr val="accent2">
            <a:lumMod val="60000"/>
            <a:lumOff val="40000"/>
          </a:schemeClr>
        </a:solidFill>
      </dgm:spPr>
    </dgm:pt>
    <dgm:pt modelId="{2F4F9BCF-2407-453A-A19A-26AEB48B786F}" type="pres">
      <dgm:prSet presAssocID="{B145FE78-E7D4-4D87-89A4-435C97CBCBD0}" presName="theList" presStyleCnt="0"/>
      <dgm:spPr/>
    </dgm:pt>
    <dgm:pt modelId="{108068B7-E83D-40BA-B384-D8B691B95906}" type="pres">
      <dgm:prSet presAssocID="{9A39A41B-6A0A-4C33-94C2-819F45B16808}" presName="aNode" presStyleLbl="fgAcc1" presStyleIdx="0" presStyleCnt="5">
        <dgm:presLayoutVars>
          <dgm:bulletEnabled val="1"/>
        </dgm:presLayoutVars>
      </dgm:prSet>
      <dgm:spPr/>
    </dgm:pt>
    <dgm:pt modelId="{9E7CC319-1E2F-41BC-A674-2CA74E37E75D}" type="pres">
      <dgm:prSet presAssocID="{9A39A41B-6A0A-4C33-94C2-819F45B16808}" presName="aSpace" presStyleCnt="0"/>
      <dgm:spPr/>
    </dgm:pt>
    <dgm:pt modelId="{6D26AA26-B3B5-4988-9F07-9240298D7CAF}" type="pres">
      <dgm:prSet presAssocID="{F5A88B84-B78E-415D-9D67-86432FFDF82D}" presName="aNode" presStyleLbl="fgAcc1" presStyleIdx="1" presStyleCnt="5">
        <dgm:presLayoutVars>
          <dgm:bulletEnabled val="1"/>
        </dgm:presLayoutVars>
      </dgm:prSet>
      <dgm:spPr/>
    </dgm:pt>
    <dgm:pt modelId="{5C78C906-607F-4709-A55B-ADCEA4A8A6D3}" type="pres">
      <dgm:prSet presAssocID="{F5A88B84-B78E-415D-9D67-86432FFDF82D}" presName="aSpace" presStyleCnt="0"/>
      <dgm:spPr/>
    </dgm:pt>
    <dgm:pt modelId="{CD74C69E-CBAE-42C5-B6D5-465E81162AE9}" type="pres">
      <dgm:prSet presAssocID="{C47764E9-EA27-4DAB-B9DE-AC6F4BDDE18B}" presName="aNode" presStyleLbl="fgAcc1" presStyleIdx="2" presStyleCnt="5">
        <dgm:presLayoutVars>
          <dgm:bulletEnabled val="1"/>
        </dgm:presLayoutVars>
      </dgm:prSet>
      <dgm:spPr/>
    </dgm:pt>
    <dgm:pt modelId="{E71B1497-27E6-47C0-AC35-AC4DDF7B0177}" type="pres">
      <dgm:prSet presAssocID="{C47764E9-EA27-4DAB-B9DE-AC6F4BDDE18B}" presName="aSpace" presStyleCnt="0"/>
      <dgm:spPr/>
    </dgm:pt>
    <dgm:pt modelId="{09B77B1C-EDA6-4CA8-AE3E-2B4C1C326470}" type="pres">
      <dgm:prSet presAssocID="{40B5BCD0-9AD8-4A3B-9B6F-2A7695FAB0BC}" presName="aNode" presStyleLbl="fgAcc1" presStyleIdx="3" presStyleCnt="5">
        <dgm:presLayoutVars>
          <dgm:bulletEnabled val="1"/>
        </dgm:presLayoutVars>
      </dgm:prSet>
      <dgm:spPr/>
    </dgm:pt>
    <dgm:pt modelId="{50DF3E52-1F21-47CF-9192-8F3E15519F5E}" type="pres">
      <dgm:prSet presAssocID="{40B5BCD0-9AD8-4A3B-9B6F-2A7695FAB0BC}" presName="aSpace" presStyleCnt="0"/>
      <dgm:spPr/>
    </dgm:pt>
    <dgm:pt modelId="{514A96E5-E74A-49E5-9C90-8674489A0687}" type="pres">
      <dgm:prSet presAssocID="{7C330A08-C396-4FB4-A8E8-B729F6ECB436}" presName="aNode" presStyleLbl="fgAcc1" presStyleIdx="4" presStyleCnt="5">
        <dgm:presLayoutVars>
          <dgm:bulletEnabled val="1"/>
        </dgm:presLayoutVars>
      </dgm:prSet>
      <dgm:spPr/>
    </dgm:pt>
    <dgm:pt modelId="{36EF4507-827F-4124-B816-F41193B9A57F}" type="pres">
      <dgm:prSet presAssocID="{7C330A08-C396-4FB4-A8E8-B729F6ECB436}" presName="aSpace" presStyleCnt="0"/>
      <dgm:spPr/>
    </dgm:pt>
  </dgm:ptLst>
  <dgm:cxnLst>
    <dgm:cxn modelId="{05EB1806-80B9-41E8-B02E-9DA8D2A83D6A}" srcId="{B145FE78-E7D4-4D87-89A4-435C97CBCBD0}" destId="{F5A88B84-B78E-415D-9D67-86432FFDF82D}" srcOrd="1" destOrd="0" parTransId="{4A6A14E3-8D7C-4EC9-B19A-B2833C9A2C84}" sibTransId="{91C39E94-9AF1-49D0-86A8-729E1A5533F6}"/>
    <dgm:cxn modelId="{32B5CE11-75EF-4CEB-BFF2-5A2F11DBB7FD}" srcId="{B145FE78-E7D4-4D87-89A4-435C97CBCBD0}" destId="{9A39A41B-6A0A-4C33-94C2-819F45B16808}" srcOrd="0" destOrd="0" parTransId="{9A3C21E7-E9EA-4794-ABCF-77794808956C}" sibTransId="{D99DDD65-4507-407F-9DFA-490EC8746A2E}"/>
    <dgm:cxn modelId="{D06D3A3A-3591-422A-8CF3-DAC5CE4283E7}" srcId="{B145FE78-E7D4-4D87-89A4-435C97CBCBD0}" destId="{40B5BCD0-9AD8-4A3B-9B6F-2A7695FAB0BC}" srcOrd="3" destOrd="0" parTransId="{8F2A35C5-5165-4CFF-AE49-5070DA47FFCD}" sibTransId="{EE20F697-5B58-44B3-BE8C-546E7E56B222}"/>
    <dgm:cxn modelId="{A914B35E-3026-4AD6-AF50-8A4613E4776B}" srcId="{B145FE78-E7D4-4D87-89A4-435C97CBCBD0}" destId="{7C330A08-C396-4FB4-A8E8-B729F6ECB436}" srcOrd="4" destOrd="0" parTransId="{792A419A-FB38-4115-8E4D-998ED2985539}" sibTransId="{DFC3235D-0E70-43DE-89DE-3F3068DA72AB}"/>
    <dgm:cxn modelId="{208A8A49-3639-456F-8650-FCB0B0ACA5AA}" type="presOf" srcId="{40B5BCD0-9AD8-4A3B-9B6F-2A7695FAB0BC}" destId="{09B77B1C-EDA6-4CA8-AE3E-2B4C1C326470}" srcOrd="0" destOrd="0" presId="urn:microsoft.com/office/officeart/2005/8/layout/pyramid2"/>
    <dgm:cxn modelId="{392DB06F-A0D2-406A-B378-B924840BB09B}" type="presOf" srcId="{7C330A08-C396-4FB4-A8E8-B729F6ECB436}" destId="{514A96E5-E74A-49E5-9C90-8674489A0687}" srcOrd="0" destOrd="0" presId="urn:microsoft.com/office/officeart/2005/8/layout/pyramid2"/>
    <dgm:cxn modelId="{38617687-5BD0-4C4D-9BF8-5048058F7407}" type="presOf" srcId="{F5A88B84-B78E-415D-9D67-86432FFDF82D}" destId="{6D26AA26-B3B5-4988-9F07-9240298D7CAF}" srcOrd="0" destOrd="0" presId="urn:microsoft.com/office/officeart/2005/8/layout/pyramid2"/>
    <dgm:cxn modelId="{737C8192-D8CE-4612-870F-52E08F33A81C}" type="presOf" srcId="{B145FE78-E7D4-4D87-89A4-435C97CBCBD0}" destId="{770AF4BB-9290-4311-81AA-2164494AB1D4}" srcOrd="0" destOrd="0" presId="urn:microsoft.com/office/officeart/2005/8/layout/pyramid2"/>
    <dgm:cxn modelId="{5DC412D1-80E0-47F1-8758-A5EBDCDABB3D}" srcId="{B145FE78-E7D4-4D87-89A4-435C97CBCBD0}" destId="{C47764E9-EA27-4DAB-B9DE-AC6F4BDDE18B}" srcOrd="2" destOrd="0" parTransId="{074862E4-2217-4753-BF53-82CD204DB22B}" sibTransId="{5326326C-98BE-42D9-9517-4C50CFD0C769}"/>
    <dgm:cxn modelId="{6B51F3DE-35F4-43CD-B6BA-C5E10F3E4E39}" type="presOf" srcId="{9A39A41B-6A0A-4C33-94C2-819F45B16808}" destId="{108068B7-E83D-40BA-B384-D8B691B95906}" srcOrd="0" destOrd="0" presId="urn:microsoft.com/office/officeart/2005/8/layout/pyramid2"/>
    <dgm:cxn modelId="{563811E4-545A-44F5-8D23-3A2740FB07BE}" type="presOf" srcId="{C47764E9-EA27-4DAB-B9DE-AC6F4BDDE18B}" destId="{CD74C69E-CBAE-42C5-B6D5-465E81162AE9}" srcOrd="0" destOrd="0" presId="urn:microsoft.com/office/officeart/2005/8/layout/pyramid2"/>
    <dgm:cxn modelId="{5B95D5C2-E397-4BCE-B4D9-2BA4EC3EC5BA}" type="presParOf" srcId="{770AF4BB-9290-4311-81AA-2164494AB1D4}" destId="{8D1E5197-0DDB-468D-B77E-C327C5E1C5D2}" srcOrd="0" destOrd="0" presId="urn:microsoft.com/office/officeart/2005/8/layout/pyramid2"/>
    <dgm:cxn modelId="{40E39ADB-CC07-4769-9184-2D4636E8BD1E}" type="presParOf" srcId="{770AF4BB-9290-4311-81AA-2164494AB1D4}" destId="{2F4F9BCF-2407-453A-A19A-26AEB48B786F}" srcOrd="1" destOrd="0" presId="urn:microsoft.com/office/officeart/2005/8/layout/pyramid2"/>
    <dgm:cxn modelId="{806E3C90-ECAD-438B-A5D5-33556F6F7BF9}" type="presParOf" srcId="{2F4F9BCF-2407-453A-A19A-26AEB48B786F}" destId="{108068B7-E83D-40BA-B384-D8B691B95906}" srcOrd="0" destOrd="0" presId="urn:microsoft.com/office/officeart/2005/8/layout/pyramid2"/>
    <dgm:cxn modelId="{DC797038-1C9C-4FCA-A1FC-8CDA4CE6C5E5}" type="presParOf" srcId="{2F4F9BCF-2407-453A-A19A-26AEB48B786F}" destId="{9E7CC319-1E2F-41BC-A674-2CA74E37E75D}" srcOrd="1" destOrd="0" presId="urn:microsoft.com/office/officeart/2005/8/layout/pyramid2"/>
    <dgm:cxn modelId="{28DFFEFC-3341-4F42-9242-3FC1477931A8}" type="presParOf" srcId="{2F4F9BCF-2407-453A-A19A-26AEB48B786F}" destId="{6D26AA26-B3B5-4988-9F07-9240298D7CAF}" srcOrd="2" destOrd="0" presId="urn:microsoft.com/office/officeart/2005/8/layout/pyramid2"/>
    <dgm:cxn modelId="{DD255533-A058-46A8-8397-49B6D769CFA6}" type="presParOf" srcId="{2F4F9BCF-2407-453A-A19A-26AEB48B786F}" destId="{5C78C906-607F-4709-A55B-ADCEA4A8A6D3}" srcOrd="3" destOrd="0" presId="urn:microsoft.com/office/officeart/2005/8/layout/pyramid2"/>
    <dgm:cxn modelId="{41B93C51-D871-464D-9182-3277EB360BCB}" type="presParOf" srcId="{2F4F9BCF-2407-453A-A19A-26AEB48B786F}" destId="{CD74C69E-CBAE-42C5-B6D5-465E81162AE9}" srcOrd="4" destOrd="0" presId="urn:microsoft.com/office/officeart/2005/8/layout/pyramid2"/>
    <dgm:cxn modelId="{80F08EB8-7A47-45DE-BACB-A8007D82EF1D}" type="presParOf" srcId="{2F4F9BCF-2407-453A-A19A-26AEB48B786F}" destId="{E71B1497-27E6-47C0-AC35-AC4DDF7B0177}" srcOrd="5" destOrd="0" presId="urn:microsoft.com/office/officeart/2005/8/layout/pyramid2"/>
    <dgm:cxn modelId="{8DF94EA3-8582-47DE-9529-4EE7D6512387}" type="presParOf" srcId="{2F4F9BCF-2407-453A-A19A-26AEB48B786F}" destId="{09B77B1C-EDA6-4CA8-AE3E-2B4C1C326470}" srcOrd="6" destOrd="0" presId="urn:microsoft.com/office/officeart/2005/8/layout/pyramid2"/>
    <dgm:cxn modelId="{24FA8A7A-7370-407B-B071-7CCB7EED5A2E}" type="presParOf" srcId="{2F4F9BCF-2407-453A-A19A-26AEB48B786F}" destId="{50DF3E52-1F21-47CF-9192-8F3E15519F5E}" srcOrd="7" destOrd="0" presId="urn:microsoft.com/office/officeart/2005/8/layout/pyramid2"/>
    <dgm:cxn modelId="{77E5BB32-DCAB-4F16-A4B2-4776875A8A62}" type="presParOf" srcId="{2F4F9BCF-2407-453A-A19A-26AEB48B786F}" destId="{514A96E5-E74A-49E5-9C90-8674489A0687}" srcOrd="8" destOrd="0" presId="urn:microsoft.com/office/officeart/2005/8/layout/pyramid2"/>
    <dgm:cxn modelId="{043DCD75-AA5E-4CC0-A1DA-0540A7812F88}" type="presParOf" srcId="{2F4F9BCF-2407-453A-A19A-26AEB48B786F}" destId="{36EF4507-827F-4124-B816-F41193B9A57F}"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640003C-6261-4648-A173-32A2BF66B1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83EB00CB-AC3E-418D-985C-15190AE61760}">
      <dgm:prSet/>
      <dgm:spPr/>
      <dgm:t>
        <a:bodyPr/>
        <a:lstStyle/>
        <a:p>
          <a:r>
            <a:rPr lang="en-US" dirty="0"/>
            <a:t>Number of staff in service trained on CRF</a:t>
          </a:r>
        </a:p>
      </dgm:t>
    </dgm:pt>
    <dgm:pt modelId="{8ECBC910-D3F7-4255-ABCD-739F90F47471}" type="parTrans" cxnId="{E5D8D91E-D3E4-4D8F-BD1E-9685DB73F46C}">
      <dgm:prSet/>
      <dgm:spPr/>
      <dgm:t>
        <a:bodyPr/>
        <a:lstStyle/>
        <a:p>
          <a:endParaRPr lang="en-US"/>
        </a:p>
      </dgm:t>
    </dgm:pt>
    <dgm:pt modelId="{9FE1DE91-325D-41F6-9C7F-5D6988AD0A69}" type="sibTrans" cxnId="{E5D8D91E-D3E4-4D8F-BD1E-9685DB73F46C}">
      <dgm:prSet phldrT="1" phldr="0"/>
      <dgm:spPr/>
      <dgm:t>
        <a:bodyPr/>
        <a:lstStyle/>
        <a:p>
          <a:r>
            <a:rPr lang="en-US"/>
            <a:t>1</a:t>
          </a:r>
        </a:p>
      </dgm:t>
    </dgm:pt>
    <dgm:pt modelId="{30CD8025-5C6B-4EE4-A42B-3986923994FD}">
      <dgm:prSet/>
      <dgm:spPr/>
      <dgm:t>
        <a:bodyPr/>
        <a:lstStyle/>
        <a:p>
          <a:r>
            <a:rPr lang="en-GB" dirty="0"/>
            <a:t>Weekly total number of stroke patients on caseload of the trained member of staff</a:t>
          </a:r>
          <a:endParaRPr lang="en-US" dirty="0"/>
        </a:p>
      </dgm:t>
    </dgm:pt>
    <dgm:pt modelId="{D4CB70BA-66B0-4FAC-A554-4B2EF4F4AF2F}" type="parTrans" cxnId="{5832064D-AC2C-44A8-8E18-F157B1EF4104}">
      <dgm:prSet/>
      <dgm:spPr/>
      <dgm:t>
        <a:bodyPr/>
        <a:lstStyle/>
        <a:p>
          <a:endParaRPr lang="en-US"/>
        </a:p>
      </dgm:t>
    </dgm:pt>
    <dgm:pt modelId="{31B034E7-0DEE-4B40-9CFB-AA5A0A947A1B}" type="sibTrans" cxnId="{5832064D-AC2C-44A8-8E18-F157B1EF4104}">
      <dgm:prSet phldrT="2" phldr="0"/>
      <dgm:spPr/>
      <dgm:t>
        <a:bodyPr/>
        <a:lstStyle/>
        <a:p>
          <a:r>
            <a:rPr lang="en-US"/>
            <a:t>2</a:t>
          </a:r>
        </a:p>
      </dgm:t>
    </dgm:pt>
    <dgm:pt modelId="{87C253A4-625A-44E5-BA31-796B62BC5DD0}">
      <dgm:prSet/>
      <dgm:spPr/>
      <dgm:t>
        <a:bodyPr/>
        <a:lstStyle/>
        <a:p>
          <a:r>
            <a:rPr lang="en-GB"/>
            <a:t>Weekly total number of stroke patients on caseload of the trained member of staff and meeting inclusion criteria for CRF </a:t>
          </a:r>
          <a:endParaRPr lang="en-US"/>
        </a:p>
      </dgm:t>
    </dgm:pt>
    <dgm:pt modelId="{15900F63-8B2A-47DA-B79C-2150EF007596}" type="parTrans" cxnId="{07F46779-D25E-435D-8B42-A338FC964898}">
      <dgm:prSet/>
      <dgm:spPr/>
      <dgm:t>
        <a:bodyPr/>
        <a:lstStyle/>
        <a:p>
          <a:endParaRPr lang="en-US"/>
        </a:p>
      </dgm:t>
    </dgm:pt>
    <dgm:pt modelId="{605BFB8B-EC33-45EA-ABB9-543FA8DD6156}" type="sibTrans" cxnId="{07F46779-D25E-435D-8B42-A338FC964898}">
      <dgm:prSet phldrT="3" phldr="0"/>
      <dgm:spPr/>
      <dgm:t>
        <a:bodyPr/>
        <a:lstStyle/>
        <a:p>
          <a:r>
            <a:rPr lang="en-US"/>
            <a:t>3</a:t>
          </a:r>
        </a:p>
      </dgm:t>
    </dgm:pt>
    <dgm:pt modelId="{EE4B411E-085A-40E5-B8EF-31486A1ECA61}">
      <dgm:prSet/>
      <dgm:spPr/>
      <dgm:t>
        <a:bodyPr/>
        <a:lstStyle/>
        <a:p>
          <a:r>
            <a:rPr lang="en-GB" dirty="0"/>
            <a:t>Weekly total number of stroke patients on caseload of the trained member of staff that have completed CRF training</a:t>
          </a:r>
          <a:endParaRPr lang="en-US" dirty="0"/>
        </a:p>
      </dgm:t>
    </dgm:pt>
    <dgm:pt modelId="{9B442EFA-3DBB-4F0C-8010-BA65E796A8EE}" type="parTrans" cxnId="{A19A8328-956C-4523-B9E2-A3C2BD8158F9}">
      <dgm:prSet/>
      <dgm:spPr/>
      <dgm:t>
        <a:bodyPr/>
        <a:lstStyle/>
        <a:p>
          <a:endParaRPr lang="en-US"/>
        </a:p>
      </dgm:t>
    </dgm:pt>
    <dgm:pt modelId="{9F70424C-C275-41B7-B61A-85D4A7182066}" type="sibTrans" cxnId="{A19A8328-956C-4523-B9E2-A3C2BD8158F9}">
      <dgm:prSet phldrT="4" phldr="0"/>
      <dgm:spPr/>
      <dgm:t>
        <a:bodyPr/>
        <a:lstStyle/>
        <a:p>
          <a:r>
            <a:rPr lang="en-US"/>
            <a:t>4</a:t>
          </a:r>
        </a:p>
      </dgm:t>
    </dgm:pt>
    <dgm:pt modelId="{51933654-3B66-4512-898F-DC7CA7B94AE7}" type="pres">
      <dgm:prSet presAssocID="{F640003C-6261-4648-A173-32A2BF66B1EB}" presName="Name0" presStyleCnt="0">
        <dgm:presLayoutVars>
          <dgm:animLvl val="lvl"/>
          <dgm:resizeHandles val="exact"/>
        </dgm:presLayoutVars>
      </dgm:prSet>
      <dgm:spPr/>
    </dgm:pt>
    <dgm:pt modelId="{ECE80FFC-5E2F-4EE6-8650-663DC4F30D74}" type="pres">
      <dgm:prSet presAssocID="{83EB00CB-AC3E-418D-985C-15190AE61760}" presName="compositeNode" presStyleCnt="0">
        <dgm:presLayoutVars>
          <dgm:bulletEnabled val="1"/>
        </dgm:presLayoutVars>
      </dgm:prSet>
      <dgm:spPr/>
    </dgm:pt>
    <dgm:pt modelId="{2D091069-3F82-4577-895F-286210EB8BEA}" type="pres">
      <dgm:prSet presAssocID="{83EB00CB-AC3E-418D-985C-15190AE61760}" presName="bgRect" presStyleLbl="bgAccFollowNode1" presStyleIdx="0" presStyleCnt="4"/>
      <dgm:spPr/>
    </dgm:pt>
    <dgm:pt modelId="{375BE841-B53C-4DCD-AD7E-AE76022D014F}" type="pres">
      <dgm:prSet presAssocID="{9FE1DE91-325D-41F6-9C7F-5D6988AD0A69}" presName="sibTransNodeCircle" presStyleLbl="alignNode1" presStyleIdx="0" presStyleCnt="8">
        <dgm:presLayoutVars>
          <dgm:chMax val="0"/>
          <dgm:bulletEnabled/>
        </dgm:presLayoutVars>
      </dgm:prSet>
      <dgm:spPr/>
    </dgm:pt>
    <dgm:pt modelId="{F023500B-1320-42FD-B82C-6514075298DD}" type="pres">
      <dgm:prSet presAssocID="{83EB00CB-AC3E-418D-985C-15190AE61760}" presName="bottomLine" presStyleLbl="alignNode1" presStyleIdx="1" presStyleCnt="8">
        <dgm:presLayoutVars/>
      </dgm:prSet>
      <dgm:spPr/>
    </dgm:pt>
    <dgm:pt modelId="{78B98EA2-2B17-4483-B1C0-7322A104AE34}" type="pres">
      <dgm:prSet presAssocID="{83EB00CB-AC3E-418D-985C-15190AE61760}" presName="nodeText" presStyleLbl="bgAccFollowNode1" presStyleIdx="0" presStyleCnt="4">
        <dgm:presLayoutVars>
          <dgm:bulletEnabled val="1"/>
        </dgm:presLayoutVars>
      </dgm:prSet>
      <dgm:spPr/>
    </dgm:pt>
    <dgm:pt modelId="{CB31F224-D326-4D87-85B7-47B9FB2E8B2D}" type="pres">
      <dgm:prSet presAssocID="{9FE1DE91-325D-41F6-9C7F-5D6988AD0A69}" presName="sibTrans" presStyleCnt="0"/>
      <dgm:spPr/>
    </dgm:pt>
    <dgm:pt modelId="{59CB6DB8-AAFF-4E42-BDB5-A99132C7BF73}" type="pres">
      <dgm:prSet presAssocID="{30CD8025-5C6B-4EE4-A42B-3986923994FD}" presName="compositeNode" presStyleCnt="0">
        <dgm:presLayoutVars>
          <dgm:bulletEnabled val="1"/>
        </dgm:presLayoutVars>
      </dgm:prSet>
      <dgm:spPr/>
    </dgm:pt>
    <dgm:pt modelId="{662A2FB9-40FB-46DD-B4D8-2AAB53830B44}" type="pres">
      <dgm:prSet presAssocID="{30CD8025-5C6B-4EE4-A42B-3986923994FD}" presName="bgRect" presStyleLbl="bgAccFollowNode1" presStyleIdx="1" presStyleCnt="4"/>
      <dgm:spPr/>
    </dgm:pt>
    <dgm:pt modelId="{206AFDDC-F8C9-41D9-A7F6-3AFB4829C8D5}" type="pres">
      <dgm:prSet presAssocID="{31B034E7-0DEE-4B40-9CFB-AA5A0A947A1B}" presName="sibTransNodeCircle" presStyleLbl="alignNode1" presStyleIdx="2" presStyleCnt="8">
        <dgm:presLayoutVars>
          <dgm:chMax val="0"/>
          <dgm:bulletEnabled/>
        </dgm:presLayoutVars>
      </dgm:prSet>
      <dgm:spPr/>
    </dgm:pt>
    <dgm:pt modelId="{3C4D514C-AB39-474C-8DB5-D658203E210A}" type="pres">
      <dgm:prSet presAssocID="{30CD8025-5C6B-4EE4-A42B-3986923994FD}" presName="bottomLine" presStyleLbl="alignNode1" presStyleIdx="3" presStyleCnt="8">
        <dgm:presLayoutVars/>
      </dgm:prSet>
      <dgm:spPr/>
    </dgm:pt>
    <dgm:pt modelId="{B4EF42C6-D2F0-415F-ABDB-302557742793}" type="pres">
      <dgm:prSet presAssocID="{30CD8025-5C6B-4EE4-A42B-3986923994FD}" presName="nodeText" presStyleLbl="bgAccFollowNode1" presStyleIdx="1" presStyleCnt="4">
        <dgm:presLayoutVars>
          <dgm:bulletEnabled val="1"/>
        </dgm:presLayoutVars>
      </dgm:prSet>
      <dgm:spPr/>
    </dgm:pt>
    <dgm:pt modelId="{97C0B6BE-8A1A-4D0B-A159-D47A1C052C14}" type="pres">
      <dgm:prSet presAssocID="{31B034E7-0DEE-4B40-9CFB-AA5A0A947A1B}" presName="sibTrans" presStyleCnt="0"/>
      <dgm:spPr/>
    </dgm:pt>
    <dgm:pt modelId="{CA915C74-6FB4-417E-8F07-95D73605118A}" type="pres">
      <dgm:prSet presAssocID="{87C253A4-625A-44E5-BA31-796B62BC5DD0}" presName="compositeNode" presStyleCnt="0">
        <dgm:presLayoutVars>
          <dgm:bulletEnabled val="1"/>
        </dgm:presLayoutVars>
      </dgm:prSet>
      <dgm:spPr/>
    </dgm:pt>
    <dgm:pt modelId="{9C5221E0-DC4F-4567-9FD2-9E8D68895AE7}" type="pres">
      <dgm:prSet presAssocID="{87C253A4-625A-44E5-BA31-796B62BC5DD0}" presName="bgRect" presStyleLbl="bgAccFollowNode1" presStyleIdx="2" presStyleCnt="4"/>
      <dgm:spPr/>
    </dgm:pt>
    <dgm:pt modelId="{35975CD5-3583-43AD-9B68-098F1B3FE198}" type="pres">
      <dgm:prSet presAssocID="{605BFB8B-EC33-45EA-ABB9-543FA8DD6156}" presName="sibTransNodeCircle" presStyleLbl="alignNode1" presStyleIdx="4" presStyleCnt="8">
        <dgm:presLayoutVars>
          <dgm:chMax val="0"/>
          <dgm:bulletEnabled/>
        </dgm:presLayoutVars>
      </dgm:prSet>
      <dgm:spPr/>
    </dgm:pt>
    <dgm:pt modelId="{3CF67ED3-C3A5-4460-A449-A73C9F365CA6}" type="pres">
      <dgm:prSet presAssocID="{87C253A4-625A-44E5-BA31-796B62BC5DD0}" presName="bottomLine" presStyleLbl="alignNode1" presStyleIdx="5" presStyleCnt="8">
        <dgm:presLayoutVars/>
      </dgm:prSet>
      <dgm:spPr/>
    </dgm:pt>
    <dgm:pt modelId="{48A2359A-FB85-405B-9EA1-4E0B1A43C0B9}" type="pres">
      <dgm:prSet presAssocID="{87C253A4-625A-44E5-BA31-796B62BC5DD0}" presName="nodeText" presStyleLbl="bgAccFollowNode1" presStyleIdx="2" presStyleCnt="4">
        <dgm:presLayoutVars>
          <dgm:bulletEnabled val="1"/>
        </dgm:presLayoutVars>
      </dgm:prSet>
      <dgm:spPr/>
    </dgm:pt>
    <dgm:pt modelId="{F7BDDC19-2609-4019-BA64-55B951C1665A}" type="pres">
      <dgm:prSet presAssocID="{605BFB8B-EC33-45EA-ABB9-543FA8DD6156}" presName="sibTrans" presStyleCnt="0"/>
      <dgm:spPr/>
    </dgm:pt>
    <dgm:pt modelId="{AE89B8B9-39EE-441C-AB18-01EA0722730B}" type="pres">
      <dgm:prSet presAssocID="{EE4B411E-085A-40E5-B8EF-31486A1ECA61}" presName="compositeNode" presStyleCnt="0">
        <dgm:presLayoutVars>
          <dgm:bulletEnabled val="1"/>
        </dgm:presLayoutVars>
      </dgm:prSet>
      <dgm:spPr/>
    </dgm:pt>
    <dgm:pt modelId="{35443998-7604-4E71-86E0-E18079FFD6FF}" type="pres">
      <dgm:prSet presAssocID="{EE4B411E-085A-40E5-B8EF-31486A1ECA61}" presName="bgRect" presStyleLbl="bgAccFollowNode1" presStyleIdx="3" presStyleCnt="4"/>
      <dgm:spPr/>
    </dgm:pt>
    <dgm:pt modelId="{1E26074C-80C1-472D-993A-A844C001DF41}" type="pres">
      <dgm:prSet presAssocID="{9F70424C-C275-41B7-B61A-85D4A7182066}" presName="sibTransNodeCircle" presStyleLbl="alignNode1" presStyleIdx="6" presStyleCnt="8">
        <dgm:presLayoutVars>
          <dgm:chMax val="0"/>
          <dgm:bulletEnabled/>
        </dgm:presLayoutVars>
      </dgm:prSet>
      <dgm:spPr/>
    </dgm:pt>
    <dgm:pt modelId="{5CE7BC9B-3159-4CB3-A40B-C14CE1BD10E9}" type="pres">
      <dgm:prSet presAssocID="{EE4B411E-085A-40E5-B8EF-31486A1ECA61}" presName="bottomLine" presStyleLbl="alignNode1" presStyleIdx="7" presStyleCnt="8">
        <dgm:presLayoutVars/>
      </dgm:prSet>
      <dgm:spPr/>
    </dgm:pt>
    <dgm:pt modelId="{910776DD-03CB-4D5D-898A-9664718FFCAC}" type="pres">
      <dgm:prSet presAssocID="{EE4B411E-085A-40E5-B8EF-31486A1ECA61}" presName="nodeText" presStyleLbl="bgAccFollowNode1" presStyleIdx="3" presStyleCnt="4">
        <dgm:presLayoutVars>
          <dgm:bulletEnabled val="1"/>
        </dgm:presLayoutVars>
      </dgm:prSet>
      <dgm:spPr/>
    </dgm:pt>
  </dgm:ptLst>
  <dgm:cxnLst>
    <dgm:cxn modelId="{79F11709-A9A7-41F6-BD67-AC19A7BEFD64}" type="presOf" srcId="{EE4B411E-085A-40E5-B8EF-31486A1ECA61}" destId="{910776DD-03CB-4D5D-898A-9664718FFCAC}" srcOrd="1" destOrd="0" presId="urn:microsoft.com/office/officeart/2016/7/layout/BasicLinearProcessNumbered"/>
    <dgm:cxn modelId="{DF62760F-56FC-4ADF-9A98-F8106774FC57}" type="presOf" srcId="{30CD8025-5C6B-4EE4-A42B-3986923994FD}" destId="{B4EF42C6-D2F0-415F-ABDB-302557742793}" srcOrd="1" destOrd="0" presId="urn:microsoft.com/office/officeart/2016/7/layout/BasicLinearProcessNumbered"/>
    <dgm:cxn modelId="{E5D8D91E-D3E4-4D8F-BD1E-9685DB73F46C}" srcId="{F640003C-6261-4648-A173-32A2BF66B1EB}" destId="{83EB00CB-AC3E-418D-985C-15190AE61760}" srcOrd="0" destOrd="0" parTransId="{8ECBC910-D3F7-4255-ABCD-739F90F47471}" sibTransId="{9FE1DE91-325D-41F6-9C7F-5D6988AD0A69}"/>
    <dgm:cxn modelId="{A19A8328-956C-4523-B9E2-A3C2BD8158F9}" srcId="{F640003C-6261-4648-A173-32A2BF66B1EB}" destId="{EE4B411E-085A-40E5-B8EF-31486A1ECA61}" srcOrd="3" destOrd="0" parTransId="{9B442EFA-3DBB-4F0C-8010-BA65E796A8EE}" sibTransId="{9F70424C-C275-41B7-B61A-85D4A7182066}"/>
    <dgm:cxn modelId="{879D223C-F11A-4710-8B9A-CCD6877D2532}" type="presOf" srcId="{F640003C-6261-4648-A173-32A2BF66B1EB}" destId="{51933654-3B66-4512-898F-DC7CA7B94AE7}" srcOrd="0" destOrd="0" presId="urn:microsoft.com/office/officeart/2016/7/layout/BasicLinearProcessNumbered"/>
    <dgm:cxn modelId="{5705784B-B82B-4AFC-A3B6-B2DD5F91CF40}" type="presOf" srcId="{83EB00CB-AC3E-418D-985C-15190AE61760}" destId="{78B98EA2-2B17-4483-B1C0-7322A104AE34}" srcOrd="1" destOrd="0" presId="urn:microsoft.com/office/officeart/2016/7/layout/BasicLinearProcessNumbered"/>
    <dgm:cxn modelId="{5832064D-AC2C-44A8-8E18-F157B1EF4104}" srcId="{F640003C-6261-4648-A173-32A2BF66B1EB}" destId="{30CD8025-5C6B-4EE4-A42B-3986923994FD}" srcOrd="1" destOrd="0" parTransId="{D4CB70BA-66B0-4FAC-A554-4B2EF4F4AF2F}" sibTransId="{31B034E7-0DEE-4B40-9CFB-AA5A0A947A1B}"/>
    <dgm:cxn modelId="{D8D72974-E055-4DAA-AC32-3DC8CB732193}" type="presOf" srcId="{87C253A4-625A-44E5-BA31-796B62BC5DD0}" destId="{48A2359A-FB85-405B-9EA1-4E0B1A43C0B9}" srcOrd="1" destOrd="0" presId="urn:microsoft.com/office/officeart/2016/7/layout/BasicLinearProcessNumbered"/>
    <dgm:cxn modelId="{AD6FCB78-8851-4F96-9221-C24817F1DC6F}" type="presOf" srcId="{30CD8025-5C6B-4EE4-A42B-3986923994FD}" destId="{662A2FB9-40FB-46DD-B4D8-2AAB53830B44}" srcOrd="0" destOrd="0" presId="urn:microsoft.com/office/officeart/2016/7/layout/BasicLinearProcessNumbered"/>
    <dgm:cxn modelId="{07F46779-D25E-435D-8B42-A338FC964898}" srcId="{F640003C-6261-4648-A173-32A2BF66B1EB}" destId="{87C253A4-625A-44E5-BA31-796B62BC5DD0}" srcOrd="2" destOrd="0" parTransId="{15900F63-8B2A-47DA-B79C-2150EF007596}" sibTransId="{605BFB8B-EC33-45EA-ABB9-543FA8DD6156}"/>
    <dgm:cxn modelId="{B38ABB99-316A-47E3-B1DA-51D1C431384A}" type="presOf" srcId="{EE4B411E-085A-40E5-B8EF-31486A1ECA61}" destId="{35443998-7604-4E71-86E0-E18079FFD6FF}" srcOrd="0" destOrd="0" presId="urn:microsoft.com/office/officeart/2016/7/layout/BasicLinearProcessNumbered"/>
    <dgm:cxn modelId="{02941CBA-BA51-4A37-8BC9-8F37094663DF}" type="presOf" srcId="{9FE1DE91-325D-41F6-9C7F-5D6988AD0A69}" destId="{375BE841-B53C-4DCD-AD7E-AE76022D014F}" srcOrd="0" destOrd="0" presId="urn:microsoft.com/office/officeart/2016/7/layout/BasicLinearProcessNumbered"/>
    <dgm:cxn modelId="{0D2F3BBC-6BE8-4353-B926-9CF71AFC782C}" type="presOf" srcId="{9F70424C-C275-41B7-B61A-85D4A7182066}" destId="{1E26074C-80C1-472D-993A-A844C001DF41}" srcOrd="0" destOrd="0" presId="urn:microsoft.com/office/officeart/2016/7/layout/BasicLinearProcessNumbered"/>
    <dgm:cxn modelId="{2908E3D9-79DE-4F5C-822C-A9ABA0DED252}" type="presOf" srcId="{31B034E7-0DEE-4B40-9CFB-AA5A0A947A1B}" destId="{206AFDDC-F8C9-41D9-A7F6-3AFB4829C8D5}" srcOrd="0" destOrd="0" presId="urn:microsoft.com/office/officeart/2016/7/layout/BasicLinearProcessNumbered"/>
    <dgm:cxn modelId="{ADBCF5E0-7E8F-4A65-846B-0E638B03DEA8}" type="presOf" srcId="{605BFB8B-EC33-45EA-ABB9-543FA8DD6156}" destId="{35975CD5-3583-43AD-9B68-098F1B3FE198}" srcOrd="0" destOrd="0" presId="urn:microsoft.com/office/officeart/2016/7/layout/BasicLinearProcessNumbered"/>
    <dgm:cxn modelId="{1075C2E1-9190-4023-839A-F352CA03D24A}" type="presOf" srcId="{87C253A4-625A-44E5-BA31-796B62BC5DD0}" destId="{9C5221E0-DC4F-4567-9FD2-9E8D68895AE7}" srcOrd="0" destOrd="0" presId="urn:microsoft.com/office/officeart/2016/7/layout/BasicLinearProcessNumbered"/>
    <dgm:cxn modelId="{832736FF-EB86-4922-B666-AADA7C667A0B}" type="presOf" srcId="{83EB00CB-AC3E-418D-985C-15190AE61760}" destId="{2D091069-3F82-4577-895F-286210EB8BEA}" srcOrd="0" destOrd="0" presId="urn:microsoft.com/office/officeart/2016/7/layout/BasicLinearProcessNumbered"/>
    <dgm:cxn modelId="{8FA45550-985F-48BF-9E2C-3B8E17C94668}" type="presParOf" srcId="{51933654-3B66-4512-898F-DC7CA7B94AE7}" destId="{ECE80FFC-5E2F-4EE6-8650-663DC4F30D74}" srcOrd="0" destOrd="0" presId="urn:microsoft.com/office/officeart/2016/7/layout/BasicLinearProcessNumbered"/>
    <dgm:cxn modelId="{BAD1E310-5B78-4297-83C7-6F4E0B1A4C1D}" type="presParOf" srcId="{ECE80FFC-5E2F-4EE6-8650-663DC4F30D74}" destId="{2D091069-3F82-4577-895F-286210EB8BEA}" srcOrd="0" destOrd="0" presId="urn:microsoft.com/office/officeart/2016/7/layout/BasicLinearProcessNumbered"/>
    <dgm:cxn modelId="{A5B7F2D5-C972-453C-9C0B-E4495BBED243}" type="presParOf" srcId="{ECE80FFC-5E2F-4EE6-8650-663DC4F30D74}" destId="{375BE841-B53C-4DCD-AD7E-AE76022D014F}" srcOrd="1" destOrd="0" presId="urn:microsoft.com/office/officeart/2016/7/layout/BasicLinearProcessNumbered"/>
    <dgm:cxn modelId="{4AD1F125-2855-4A1E-AB41-0CED075DC563}" type="presParOf" srcId="{ECE80FFC-5E2F-4EE6-8650-663DC4F30D74}" destId="{F023500B-1320-42FD-B82C-6514075298DD}" srcOrd="2" destOrd="0" presId="urn:microsoft.com/office/officeart/2016/7/layout/BasicLinearProcessNumbered"/>
    <dgm:cxn modelId="{C3F926B9-BA2A-4EE6-8A87-C19273D28DE2}" type="presParOf" srcId="{ECE80FFC-5E2F-4EE6-8650-663DC4F30D74}" destId="{78B98EA2-2B17-4483-B1C0-7322A104AE34}" srcOrd="3" destOrd="0" presId="urn:microsoft.com/office/officeart/2016/7/layout/BasicLinearProcessNumbered"/>
    <dgm:cxn modelId="{A578878D-6EB1-452C-B4E2-7FA4850D5DC8}" type="presParOf" srcId="{51933654-3B66-4512-898F-DC7CA7B94AE7}" destId="{CB31F224-D326-4D87-85B7-47B9FB2E8B2D}" srcOrd="1" destOrd="0" presId="urn:microsoft.com/office/officeart/2016/7/layout/BasicLinearProcessNumbered"/>
    <dgm:cxn modelId="{06996B0E-7933-4668-818D-6E4097892F8A}" type="presParOf" srcId="{51933654-3B66-4512-898F-DC7CA7B94AE7}" destId="{59CB6DB8-AAFF-4E42-BDB5-A99132C7BF73}" srcOrd="2" destOrd="0" presId="urn:microsoft.com/office/officeart/2016/7/layout/BasicLinearProcessNumbered"/>
    <dgm:cxn modelId="{4C8884AC-24CD-4886-820E-4B9EC926C1C6}" type="presParOf" srcId="{59CB6DB8-AAFF-4E42-BDB5-A99132C7BF73}" destId="{662A2FB9-40FB-46DD-B4D8-2AAB53830B44}" srcOrd="0" destOrd="0" presId="urn:microsoft.com/office/officeart/2016/7/layout/BasicLinearProcessNumbered"/>
    <dgm:cxn modelId="{32C08272-D958-4697-A71D-B9C5344FED11}" type="presParOf" srcId="{59CB6DB8-AAFF-4E42-BDB5-A99132C7BF73}" destId="{206AFDDC-F8C9-41D9-A7F6-3AFB4829C8D5}" srcOrd="1" destOrd="0" presId="urn:microsoft.com/office/officeart/2016/7/layout/BasicLinearProcessNumbered"/>
    <dgm:cxn modelId="{7E2F560C-B497-44F8-BBDB-7E4C92661E6A}" type="presParOf" srcId="{59CB6DB8-AAFF-4E42-BDB5-A99132C7BF73}" destId="{3C4D514C-AB39-474C-8DB5-D658203E210A}" srcOrd="2" destOrd="0" presId="urn:microsoft.com/office/officeart/2016/7/layout/BasicLinearProcessNumbered"/>
    <dgm:cxn modelId="{C434B7AD-A8C5-4473-8327-DB71F1D1D59E}" type="presParOf" srcId="{59CB6DB8-AAFF-4E42-BDB5-A99132C7BF73}" destId="{B4EF42C6-D2F0-415F-ABDB-302557742793}" srcOrd="3" destOrd="0" presId="urn:microsoft.com/office/officeart/2016/7/layout/BasicLinearProcessNumbered"/>
    <dgm:cxn modelId="{A2258425-E8BC-450B-83E7-8D689F2297A1}" type="presParOf" srcId="{51933654-3B66-4512-898F-DC7CA7B94AE7}" destId="{97C0B6BE-8A1A-4D0B-A159-D47A1C052C14}" srcOrd="3" destOrd="0" presId="urn:microsoft.com/office/officeart/2016/7/layout/BasicLinearProcessNumbered"/>
    <dgm:cxn modelId="{064D1A46-F7CB-49A8-87F4-BB640CB94245}" type="presParOf" srcId="{51933654-3B66-4512-898F-DC7CA7B94AE7}" destId="{CA915C74-6FB4-417E-8F07-95D73605118A}" srcOrd="4" destOrd="0" presId="urn:microsoft.com/office/officeart/2016/7/layout/BasicLinearProcessNumbered"/>
    <dgm:cxn modelId="{C4ED37DB-DC4D-4094-B72C-FF8EEC2ABBFA}" type="presParOf" srcId="{CA915C74-6FB4-417E-8F07-95D73605118A}" destId="{9C5221E0-DC4F-4567-9FD2-9E8D68895AE7}" srcOrd="0" destOrd="0" presId="urn:microsoft.com/office/officeart/2016/7/layout/BasicLinearProcessNumbered"/>
    <dgm:cxn modelId="{D44B7A4C-0D2C-444C-802D-F88651077B09}" type="presParOf" srcId="{CA915C74-6FB4-417E-8F07-95D73605118A}" destId="{35975CD5-3583-43AD-9B68-098F1B3FE198}" srcOrd="1" destOrd="0" presId="urn:microsoft.com/office/officeart/2016/7/layout/BasicLinearProcessNumbered"/>
    <dgm:cxn modelId="{83771203-E9B8-4D83-BC0D-9A5DFD904F92}" type="presParOf" srcId="{CA915C74-6FB4-417E-8F07-95D73605118A}" destId="{3CF67ED3-C3A5-4460-A449-A73C9F365CA6}" srcOrd="2" destOrd="0" presId="urn:microsoft.com/office/officeart/2016/7/layout/BasicLinearProcessNumbered"/>
    <dgm:cxn modelId="{EC28229B-70B9-46F5-9E8B-834134E98BDE}" type="presParOf" srcId="{CA915C74-6FB4-417E-8F07-95D73605118A}" destId="{48A2359A-FB85-405B-9EA1-4E0B1A43C0B9}" srcOrd="3" destOrd="0" presId="urn:microsoft.com/office/officeart/2016/7/layout/BasicLinearProcessNumbered"/>
    <dgm:cxn modelId="{4CD57026-43AE-4A47-8535-AA28B2E6B719}" type="presParOf" srcId="{51933654-3B66-4512-898F-DC7CA7B94AE7}" destId="{F7BDDC19-2609-4019-BA64-55B951C1665A}" srcOrd="5" destOrd="0" presId="urn:microsoft.com/office/officeart/2016/7/layout/BasicLinearProcessNumbered"/>
    <dgm:cxn modelId="{89F33852-39F8-4DE3-86F3-C9A7CBF85114}" type="presParOf" srcId="{51933654-3B66-4512-898F-DC7CA7B94AE7}" destId="{AE89B8B9-39EE-441C-AB18-01EA0722730B}" srcOrd="6" destOrd="0" presId="urn:microsoft.com/office/officeart/2016/7/layout/BasicLinearProcessNumbered"/>
    <dgm:cxn modelId="{1E7FAADA-FA8D-4C24-8AE5-29EB348DC57C}" type="presParOf" srcId="{AE89B8B9-39EE-441C-AB18-01EA0722730B}" destId="{35443998-7604-4E71-86E0-E18079FFD6FF}" srcOrd="0" destOrd="0" presId="urn:microsoft.com/office/officeart/2016/7/layout/BasicLinearProcessNumbered"/>
    <dgm:cxn modelId="{08B82D09-DA81-416F-9AA9-1471511B9EC2}" type="presParOf" srcId="{AE89B8B9-39EE-441C-AB18-01EA0722730B}" destId="{1E26074C-80C1-472D-993A-A844C001DF41}" srcOrd="1" destOrd="0" presId="urn:microsoft.com/office/officeart/2016/7/layout/BasicLinearProcessNumbered"/>
    <dgm:cxn modelId="{4E592953-282E-49C8-9124-A72458A81D8E}" type="presParOf" srcId="{AE89B8B9-39EE-441C-AB18-01EA0722730B}" destId="{5CE7BC9B-3159-4CB3-A40B-C14CE1BD10E9}" srcOrd="2" destOrd="0" presId="urn:microsoft.com/office/officeart/2016/7/layout/BasicLinearProcessNumbered"/>
    <dgm:cxn modelId="{C0829B21-7A02-46D5-9CE0-B1F6ABBEA611}" type="presParOf" srcId="{AE89B8B9-39EE-441C-AB18-01EA0722730B}" destId="{910776DD-03CB-4D5D-898A-9664718FFCAC}"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347D4B1-044C-49AA-ACED-A74E597EA15B}"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D0F40B5-25F9-420F-884E-48EB217CB7A1}">
      <dgm:prSet/>
      <dgm:spPr>
        <a:solidFill>
          <a:schemeClr val="accent6">
            <a:lumMod val="75000"/>
          </a:schemeClr>
        </a:solidFill>
      </dgm:spPr>
      <dgm:t>
        <a:bodyPr/>
        <a:lstStyle/>
        <a:p>
          <a:r>
            <a:rPr lang="en-GB" dirty="0"/>
            <a:t>Ten Metre Walk Test</a:t>
          </a:r>
          <a:endParaRPr lang="en-US" dirty="0"/>
        </a:p>
      </dgm:t>
    </dgm:pt>
    <dgm:pt modelId="{BD501693-8DB9-492D-907D-09B5C69EC696}" type="parTrans" cxnId="{C970DB00-B926-4002-87C6-4C8C738C040C}">
      <dgm:prSet/>
      <dgm:spPr/>
      <dgm:t>
        <a:bodyPr/>
        <a:lstStyle/>
        <a:p>
          <a:endParaRPr lang="en-US"/>
        </a:p>
      </dgm:t>
    </dgm:pt>
    <dgm:pt modelId="{9BF62DFA-E32F-49A0-994F-B407676AC673}" type="sibTrans" cxnId="{C970DB00-B926-4002-87C6-4C8C738C040C}">
      <dgm:prSet/>
      <dgm:spPr/>
      <dgm:t>
        <a:bodyPr/>
        <a:lstStyle/>
        <a:p>
          <a:endParaRPr lang="en-US"/>
        </a:p>
      </dgm:t>
    </dgm:pt>
    <dgm:pt modelId="{298EC561-4450-4A7F-B8C1-951D0A3E02CE}">
      <dgm:prSet/>
      <dgm:spPr>
        <a:solidFill>
          <a:srgbClr val="00B050"/>
        </a:solidFill>
      </dgm:spPr>
      <dgm:t>
        <a:bodyPr/>
        <a:lstStyle/>
        <a:p>
          <a:r>
            <a:rPr lang="en-GB" dirty="0"/>
            <a:t>Six Minute Walk Test</a:t>
          </a:r>
          <a:endParaRPr lang="en-US" dirty="0"/>
        </a:p>
      </dgm:t>
    </dgm:pt>
    <dgm:pt modelId="{C06EC37B-1887-4777-B17D-AF07BBA564DF}" type="parTrans" cxnId="{F4F31F12-4669-4467-94F1-7079D7E6C2B8}">
      <dgm:prSet/>
      <dgm:spPr/>
      <dgm:t>
        <a:bodyPr/>
        <a:lstStyle/>
        <a:p>
          <a:endParaRPr lang="en-US"/>
        </a:p>
      </dgm:t>
    </dgm:pt>
    <dgm:pt modelId="{25533DA1-980F-4788-BE6A-A4EC5F6659A4}" type="sibTrans" cxnId="{F4F31F12-4669-4467-94F1-7079D7E6C2B8}">
      <dgm:prSet/>
      <dgm:spPr/>
      <dgm:t>
        <a:bodyPr/>
        <a:lstStyle/>
        <a:p>
          <a:endParaRPr lang="en-US"/>
        </a:p>
      </dgm:t>
    </dgm:pt>
    <dgm:pt modelId="{2153827B-7EF4-4DA5-9A68-6C8094DB2308}">
      <dgm:prSet/>
      <dgm:spPr>
        <a:solidFill>
          <a:srgbClr val="92D050"/>
        </a:solidFill>
      </dgm:spPr>
      <dgm:t>
        <a:bodyPr/>
        <a:lstStyle/>
        <a:p>
          <a:r>
            <a:rPr lang="en-GB" dirty="0"/>
            <a:t>Short Physical Performance Battery (SPPB)</a:t>
          </a:r>
          <a:endParaRPr lang="en-US" dirty="0"/>
        </a:p>
      </dgm:t>
    </dgm:pt>
    <dgm:pt modelId="{9D581C80-ACAD-44F1-86FB-A7D779EA7399}" type="parTrans" cxnId="{E2FC0307-C4AC-4128-90B6-943EA56979D0}">
      <dgm:prSet/>
      <dgm:spPr/>
      <dgm:t>
        <a:bodyPr/>
        <a:lstStyle/>
        <a:p>
          <a:endParaRPr lang="en-US"/>
        </a:p>
      </dgm:t>
    </dgm:pt>
    <dgm:pt modelId="{0F6D7CFF-E6D3-4A69-8CC9-5CE130B76B1F}" type="sibTrans" cxnId="{E2FC0307-C4AC-4128-90B6-943EA56979D0}">
      <dgm:prSet/>
      <dgm:spPr/>
      <dgm:t>
        <a:bodyPr/>
        <a:lstStyle/>
        <a:p>
          <a:endParaRPr lang="en-US"/>
        </a:p>
      </dgm:t>
    </dgm:pt>
    <dgm:pt modelId="{BCA1D502-375B-4874-B2EF-211CEEDE4DE9}">
      <dgm:prSet/>
      <dgm:spPr>
        <a:solidFill>
          <a:schemeClr val="accent6">
            <a:lumMod val="60000"/>
            <a:lumOff val="40000"/>
          </a:schemeClr>
        </a:solidFill>
      </dgm:spPr>
      <dgm:t>
        <a:bodyPr/>
        <a:lstStyle/>
        <a:p>
          <a:r>
            <a:rPr lang="en-GB" dirty="0"/>
            <a:t>Handgrip Strength</a:t>
          </a:r>
          <a:endParaRPr lang="en-US" dirty="0"/>
        </a:p>
      </dgm:t>
    </dgm:pt>
    <dgm:pt modelId="{B321DA92-7086-4F68-82D2-9F3AA5A5F377}" type="parTrans" cxnId="{6DE164A2-F58B-4BEF-9BE6-A549F81C4447}">
      <dgm:prSet/>
      <dgm:spPr/>
      <dgm:t>
        <a:bodyPr/>
        <a:lstStyle/>
        <a:p>
          <a:endParaRPr lang="en-US"/>
        </a:p>
      </dgm:t>
    </dgm:pt>
    <dgm:pt modelId="{D090E41C-F09E-4D24-B9FB-48001AE30476}" type="sibTrans" cxnId="{6DE164A2-F58B-4BEF-9BE6-A549F81C4447}">
      <dgm:prSet/>
      <dgm:spPr/>
      <dgm:t>
        <a:bodyPr/>
        <a:lstStyle/>
        <a:p>
          <a:endParaRPr lang="en-US"/>
        </a:p>
      </dgm:t>
    </dgm:pt>
    <dgm:pt modelId="{04F10646-EA2E-434E-BC92-3DDFDADED80C}">
      <dgm:prSet/>
      <dgm:spPr>
        <a:solidFill>
          <a:schemeClr val="accent5">
            <a:lumMod val="50000"/>
          </a:schemeClr>
        </a:solidFill>
      </dgm:spPr>
      <dgm:t>
        <a:bodyPr/>
        <a:lstStyle/>
        <a:p>
          <a:r>
            <a:rPr lang="en-GB" dirty="0"/>
            <a:t>Sit-to-Stand Test</a:t>
          </a:r>
          <a:endParaRPr lang="en-US" dirty="0"/>
        </a:p>
      </dgm:t>
    </dgm:pt>
    <dgm:pt modelId="{09A194AB-0D30-477F-860E-D012B868C22D}" type="parTrans" cxnId="{6721A24A-9DE4-4E33-BA51-067ABBDD43F8}">
      <dgm:prSet/>
      <dgm:spPr/>
      <dgm:t>
        <a:bodyPr/>
        <a:lstStyle/>
        <a:p>
          <a:endParaRPr lang="en-US"/>
        </a:p>
      </dgm:t>
    </dgm:pt>
    <dgm:pt modelId="{0D67822D-2393-4084-8AC9-02D2BF23175A}" type="sibTrans" cxnId="{6721A24A-9DE4-4E33-BA51-067ABBDD43F8}">
      <dgm:prSet/>
      <dgm:spPr/>
      <dgm:t>
        <a:bodyPr/>
        <a:lstStyle/>
        <a:p>
          <a:endParaRPr lang="en-US"/>
        </a:p>
      </dgm:t>
    </dgm:pt>
    <dgm:pt modelId="{AAD69546-4D8F-4023-AE68-4DF89F3D0F9A}">
      <dgm:prSet/>
      <dgm:spPr>
        <a:solidFill>
          <a:srgbClr val="0070C0"/>
        </a:solidFill>
      </dgm:spPr>
      <dgm:t>
        <a:bodyPr/>
        <a:lstStyle/>
        <a:p>
          <a:r>
            <a:rPr lang="en-GB"/>
            <a:t>Berg Balance Test</a:t>
          </a:r>
          <a:endParaRPr lang="en-US"/>
        </a:p>
      </dgm:t>
    </dgm:pt>
    <dgm:pt modelId="{3221CACC-9DC8-4240-8A55-36BC9A568A2A}" type="parTrans" cxnId="{C217DFA5-46F9-468B-B983-526213639DB8}">
      <dgm:prSet/>
      <dgm:spPr/>
      <dgm:t>
        <a:bodyPr/>
        <a:lstStyle/>
        <a:p>
          <a:endParaRPr lang="en-US"/>
        </a:p>
      </dgm:t>
    </dgm:pt>
    <dgm:pt modelId="{8AF0016F-6CFC-4AFD-8745-10D9601D351A}" type="sibTrans" cxnId="{C217DFA5-46F9-468B-B983-526213639DB8}">
      <dgm:prSet/>
      <dgm:spPr/>
      <dgm:t>
        <a:bodyPr/>
        <a:lstStyle/>
        <a:p>
          <a:endParaRPr lang="en-US"/>
        </a:p>
      </dgm:t>
    </dgm:pt>
    <dgm:pt modelId="{06CB318E-9BE6-4A95-A669-1B0CC798E854}">
      <dgm:prSet/>
      <dgm:spPr>
        <a:solidFill>
          <a:srgbClr val="00B0F0"/>
        </a:solidFill>
      </dgm:spPr>
      <dgm:t>
        <a:bodyPr/>
        <a:lstStyle/>
        <a:p>
          <a:r>
            <a:rPr lang="en-GB" dirty="0"/>
            <a:t>Timed Up and Go (TUG)</a:t>
          </a:r>
          <a:endParaRPr lang="en-US" dirty="0"/>
        </a:p>
      </dgm:t>
    </dgm:pt>
    <dgm:pt modelId="{5E138698-E402-49A2-A5E1-BFF9F8FDB8F3}" type="parTrans" cxnId="{0BF366FA-5C54-4965-AB35-313F648EC787}">
      <dgm:prSet/>
      <dgm:spPr/>
      <dgm:t>
        <a:bodyPr/>
        <a:lstStyle/>
        <a:p>
          <a:endParaRPr lang="en-US"/>
        </a:p>
      </dgm:t>
    </dgm:pt>
    <dgm:pt modelId="{587A5F80-BB87-490E-889A-D7E803DC0F4E}" type="sibTrans" cxnId="{0BF366FA-5C54-4965-AB35-313F648EC787}">
      <dgm:prSet/>
      <dgm:spPr/>
      <dgm:t>
        <a:bodyPr/>
        <a:lstStyle/>
        <a:p>
          <a:endParaRPr lang="en-US"/>
        </a:p>
      </dgm:t>
    </dgm:pt>
    <dgm:pt modelId="{07C4CAD0-4A16-46EA-ABA3-7A00505F231F}">
      <dgm:prSet/>
      <dgm:spPr>
        <a:solidFill>
          <a:schemeClr val="accent5">
            <a:lumMod val="60000"/>
            <a:lumOff val="40000"/>
          </a:schemeClr>
        </a:solidFill>
      </dgm:spPr>
      <dgm:t>
        <a:bodyPr/>
        <a:lstStyle/>
        <a:p>
          <a:r>
            <a:rPr lang="en-GB" dirty="0"/>
            <a:t>Borg</a:t>
          </a:r>
          <a:endParaRPr lang="en-US" dirty="0"/>
        </a:p>
      </dgm:t>
    </dgm:pt>
    <dgm:pt modelId="{B55810C8-C46A-440E-898F-0B8DAD017573}" type="parTrans" cxnId="{C9EE1C0E-655D-47AE-A8EC-758BB40EA624}">
      <dgm:prSet/>
      <dgm:spPr/>
      <dgm:t>
        <a:bodyPr/>
        <a:lstStyle/>
        <a:p>
          <a:endParaRPr lang="en-US"/>
        </a:p>
      </dgm:t>
    </dgm:pt>
    <dgm:pt modelId="{B5F34280-A4ED-4E07-99B8-49A7AD0C6CB0}" type="sibTrans" cxnId="{C9EE1C0E-655D-47AE-A8EC-758BB40EA624}">
      <dgm:prSet/>
      <dgm:spPr/>
      <dgm:t>
        <a:bodyPr/>
        <a:lstStyle/>
        <a:p>
          <a:endParaRPr lang="en-US"/>
        </a:p>
      </dgm:t>
    </dgm:pt>
    <dgm:pt modelId="{1EB43356-B749-4311-A91C-6135B0287D9B}" type="pres">
      <dgm:prSet presAssocID="{5347D4B1-044C-49AA-ACED-A74E597EA15B}" presName="diagram" presStyleCnt="0">
        <dgm:presLayoutVars>
          <dgm:dir/>
          <dgm:resizeHandles val="exact"/>
        </dgm:presLayoutVars>
      </dgm:prSet>
      <dgm:spPr/>
    </dgm:pt>
    <dgm:pt modelId="{476D2417-F386-4A5C-B52B-66955F55C0B0}" type="pres">
      <dgm:prSet presAssocID="{DD0F40B5-25F9-420F-884E-48EB217CB7A1}" presName="node" presStyleLbl="node1" presStyleIdx="0" presStyleCnt="8">
        <dgm:presLayoutVars>
          <dgm:bulletEnabled val="1"/>
        </dgm:presLayoutVars>
      </dgm:prSet>
      <dgm:spPr/>
    </dgm:pt>
    <dgm:pt modelId="{957AF113-583D-43CE-AC44-91343160B2DE}" type="pres">
      <dgm:prSet presAssocID="{9BF62DFA-E32F-49A0-994F-B407676AC673}" presName="sibTrans" presStyleCnt="0"/>
      <dgm:spPr/>
    </dgm:pt>
    <dgm:pt modelId="{484E3619-9964-41EE-BAA5-480320E86C48}" type="pres">
      <dgm:prSet presAssocID="{298EC561-4450-4A7F-B8C1-951D0A3E02CE}" presName="node" presStyleLbl="node1" presStyleIdx="1" presStyleCnt="8">
        <dgm:presLayoutVars>
          <dgm:bulletEnabled val="1"/>
        </dgm:presLayoutVars>
      </dgm:prSet>
      <dgm:spPr/>
    </dgm:pt>
    <dgm:pt modelId="{CF425AFB-9B0E-4C01-9E0C-62501AAA0FE0}" type="pres">
      <dgm:prSet presAssocID="{25533DA1-980F-4788-BE6A-A4EC5F6659A4}" presName="sibTrans" presStyleCnt="0"/>
      <dgm:spPr/>
    </dgm:pt>
    <dgm:pt modelId="{F4709CC1-C11A-4DBA-B133-803EAF61F5A4}" type="pres">
      <dgm:prSet presAssocID="{2153827B-7EF4-4DA5-9A68-6C8094DB2308}" presName="node" presStyleLbl="node1" presStyleIdx="2" presStyleCnt="8">
        <dgm:presLayoutVars>
          <dgm:bulletEnabled val="1"/>
        </dgm:presLayoutVars>
      </dgm:prSet>
      <dgm:spPr/>
    </dgm:pt>
    <dgm:pt modelId="{CD4A6EE2-37CB-4BCD-BBE3-FC3BA7545AB4}" type="pres">
      <dgm:prSet presAssocID="{0F6D7CFF-E6D3-4A69-8CC9-5CE130B76B1F}" presName="sibTrans" presStyleCnt="0"/>
      <dgm:spPr/>
    </dgm:pt>
    <dgm:pt modelId="{A8B2E387-EE9D-4EF1-A3D1-7E72CDBC6F28}" type="pres">
      <dgm:prSet presAssocID="{BCA1D502-375B-4874-B2EF-211CEEDE4DE9}" presName="node" presStyleLbl="node1" presStyleIdx="3" presStyleCnt="8">
        <dgm:presLayoutVars>
          <dgm:bulletEnabled val="1"/>
        </dgm:presLayoutVars>
      </dgm:prSet>
      <dgm:spPr/>
    </dgm:pt>
    <dgm:pt modelId="{5FC5C280-3EE8-4653-9BEF-8B594CCD2CF5}" type="pres">
      <dgm:prSet presAssocID="{D090E41C-F09E-4D24-B9FB-48001AE30476}" presName="sibTrans" presStyleCnt="0"/>
      <dgm:spPr/>
    </dgm:pt>
    <dgm:pt modelId="{DA2D8A9F-6E85-4D43-9089-60CDAF230D4B}" type="pres">
      <dgm:prSet presAssocID="{04F10646-EA2E-434E-BC92-3DDFDADED80C}" presName="node" presStyleLbl="node1" presStyleIdx="4" presStyleCnt="8">
        <dgm:presLayoutVars>
          <dgm:bulletEnabled val="1"/>
        </dgm:presLayoutVars>
      </dgm:prSet>
      <dgm:spPr/>
    </dgm:pt>
    <dgm:pt modelId="{DC2331D3-6DAF-4957-B9C3-9190F18EA013}" type="pres">
      <dgm:prSet presAssocID="{0D67822D-2393-4084-8AC9-02D2BF23175A}" presName="sibTrans" presStyleCnt="0"/>
      <dgm:spPr/>
    </dgm:pt>
    <dgm:pt modelId="{9936D2F7-5C59-43CD-8102-C305D13254E9}" type="pres">
      <dgm:prSet presAssocID="{AAD69546-4D8F-4023-AE68-4DF89F3D0F9A}" presName="node" presStyleLbl="node1" presStyleIdx="5" presStyleCnt="8">
        <dgm:presLayoutVars>
          <dgm:bulletEnabled val="1"/>
        </dgm:presLayoutVars>
      </dgm:prSet>
      <dgm:spPr/>
    </dgm:pt>
    <dgm:pt modelId="{2734D74E-2DA8-4E13-9F78-A9A2ADF6DDD6}" type="pres">
      <dgm:prSet presAssocID="{8AF0016F-6CFC-4AFD-8745-10D9601D351A}" presName="sibTrans" presStyleCnt="0"/>
      <dgm:spPr/>
    </dgm:pt>
    <dgm:pt modelId="{CAECB275-7103-481B-AFBA-9400A510DCA5}" type="pres">
      <dgm:prSet presAssocID="{06CB318E-9BE6-4A95-A669-1B0CC798E854}" presName="node" presStyleLbl="node1" presStyleIdx="6" presStyleCnt="8">
        <dgm:presLayoutVars>
          <dgm:bulletEnabled val="1"/>
        </dgm:presLayoutVars>
      </dgm:prSet>
      <dgm:spPr/>
    </dgm:pt>
    <dgm:pt modelId="{D935B815-905E-4471-B4AA-F2D8FC076368}" type="pres">
      <dgm:prSet presAssocID="{587A5F80-BB87-490E-889A-D7E803DC0F4E}" presName="sibTrans" presStyleCnt="0"/>
      <dgm:spPr/>
    </dgm:pt>
    <dgm:pt modelId="{A5B62FB2-C26A-411B-8717-1DE89842B01E}" type="pres">
      <dgm:prSet presAssocID="{07C4CAD0-4A16-46EA-ABA3-7A00505F231F}" presName="node" presStyleLbl="node1" presStyleIdx="7" presStyleCnt="8">
        <dgm:presLayoutVars>
          <dgm:bulletEnabled val="1"/>
        </dgm:presLayoutVars>
      </dgm:prSet>
      <dgm:spPr/>
    </dgm:pt>
  </dgm:ptLst>
  <dgm:cxnLst>
    <dgm:cxn modelId="{C970DB00-B926-4002-87C6-4C8C738C040C}" srcId="{5347D4B1-044C-49AA-ACED-A74E597EA15B}" destId="{DD0F40B5-25F9-420F-884E-48EB217CB7A1}" srcOrd="0" destOrd="0" parTransId="{BD501693-8DB9-492D-907D-09B5C69EC696}" sibTransId="{9BF62DFA-E32F-49A0-994F-B407676AC673}"/>
    <dgm:cxn modelId="{E2FC0307-C4AC-4128-90B6-943EA56979D0}" srcId="{5347D4B1-044C-49AA-ACED-A74E597EA15B}" destId="{2153827B-7EF4-4DA5-9A68-6C8094DB2308}" srcOrd="2" destOrd="0" parTransId="{9D581C80-ACAD-44F1-86FB-A7D779EA7399}" sibTransId="{0F6D7CFF-E6D3-4A69-8CC9-5CE130B76B1F}"/>
    <dgm:cxn modelId="{C9EE1C0E-655D-47AE-A8EC-758BB40EA624}" srcId="{5347D4B1-044C-49AA-ACED-A74E597EA15B}" destId="{07C4CAD0-4A16-46EA-ABA3-7A00505F231F}" srcOrd="7" destOrd="0" parTransId="{B55810C8-C46A-440E-898F-0B8DAD017573}" sibTransId="{B5F34280-A4ED-4E07-99B8-49A7AD0C6CB0}"/>
    <dgm:cxn modelId="{F4F31F12-4669-4467-94F1-7079D7E6C2B8}" srcId="{5347D4B1-044C-49AA-ACED-A74E597EA15B}" destId="{298EC561-4450-4A7F-B8C1-951D0A3E02CE}" srcOrd="1" destOrd="0" parTransId="{C06EC37B-1887-4777-B17D-AF07BBA564DF}" sibTransId="{25533DA1-980F-4788-BE6A-A4EC5F6659A4}"/>
    <dgm:cxn modelId="{1F63952B-E764-4F6F-B8AD-5AB201AA93CE}" type="presOf" srcId="{07C4CAD0-4A16-46EA-ABA3-7A00505F231F}" destId="{A5B62FB2-C26A-411B-8717-1DE89842B01E}" srcOrd="0" destOrd="0" presId="urn:microsoft.com/office/officeart/2005/8/layout/default"/>
    <dgm:cxn modelId="{459FE942-A758-469B-AB5C-9FBE94149738}" type="presOf" srcId="{2153827B-7EF4-4DA5-9A68-6C8094DB2308}" destId="{F4709CC1-C11A-4DBA-B133-803EAF61F5A4}" srcOrd="0" destOrd="0" presId="urn:microsoft.com/office/officeart/2005/8/layout/default"/>
    <dgm:cxn modelId="{A5E3C165-085D-4798-B797-DB892C2E3196}" type="presOf" srcId="{06CB318E-9BE6-4A95-A669-1B0CC798E854}" destId="{CAECB275-7103-481B-AFBA-9400A510DCA5}" srcOrd="0" destOrd="0" presId="urn:microsoft.com/office/officeart/2005/8/layout/default"/>
    <dgm:cxn modelId="{6721A24A-9DE4-4E33-BA51-067ABBDD43F8}" srcId="{5347D4B1-044C-49AA-ACED-A74E597EA15B}" destId="{04F10646-EA2E-434E-BC92-3DDFDADED80C}" srcOrd="4" destOrd="0" parTransId="{09A194AB-0D30-477F-860E-D012B868C22D}" sibTransId="{0D67822D-2393-4084-8AC9-02D2BF23175A}"/>
    <dgm:cxn modelId="{AA8344A2-F64E-47D8-9BBA-9B29D449F745}" type="presOf" srcId="{AAD69546-4D8F-4023-AE68-4DF89F3D0F9A}" destId="{9936D2F7-5C59-43CD-8102-C305D13254E9}" srcOrd="0" destOrd="0" presId="urn:microsoft.com/office/officeart/2005/8/layout/default"/>
    <dgm:cxn modelId="{6DE164A2-F58B-4BEF-9BE6-A549F81C4447}" srcId="{5347D4B1-044C-49AA-ACED-A74E597EA15B}" destId="{BCA1D502-375B-4874-B2EF-211CEEDE4DE9}" srcOrd="3" destOrd="0" parTransId="{B321DA92-7086-4F68-82D2-9F3AA5A5F377}" sibTransId="{D090E41C-F09E-4D24-B9FB-48001AE30476}"/>
    <dgm:cxn modelId="{C217DFA5-46F9-468B-B983-526213639DB8}" srcId="{5347D4B1-044C-49AA-ACED-A74E597EA15B}" destId="{AAD69546-4D8F-4023-AE68-4DF89F3D0F9A}" srcOrd="5" destOrd="0" parTransId="{3221CACC-9DC8-4240-8A55-36BC9A568A2A}" sibTransId="{8AF0016F-6CFC-4AFD-8745-10D9601D351A}"/>
    <dgm:cxn modelId="{852642A9-CEBF-4E79-9EB6-13B98166B6F2}" type="presOf" srcId="{DD0F40B5-25F9-420F-884E-48EB217CB7A1}" destId="{476D2417-F386-4A5C-B52B-66955F55C0B0}" srcOrd="0" destOrd="0" presId="urn:microsoft.com/office/officeart/2005/8/layout/default"/>
    <dgm:cxn modelId="{E1AC3AB3-D655-4BEF-8209-98911C3099C9}" type="presOf" srcId="{5347D4B1-044C-49AA-ACED-A74E597EA15B}" destId="{1EB43356-B749-4311-A91C-6135B0287D9B}" srcOrd="0" destOrd="0" presId="urn:microsoft.com/office/officeart/2005/8/layout/default"/>
    <dgm:cxn modelId="{136CE5C7-D329-46CD-AF33-818B9118F4AC}" type="presOf" srcId="{BCA1D502-375B-4874-B2EF-211CEEDE4DE9}" destId="{A8B2E387-EE9D-4EF1-A3D1-7E72CDBC6F28}" srcOrd="0" destOrd="0" presId="urn:microsoft.com/office/officeart/2005/8/layout/default"/>
    <dgm:cxn modelId="{75169AE2-48BE-4C6B-8B5A-C4454D05306E}" type="presOf" srcId="{298EC561-4450-4A7F-B8C1-951D0A3E02CE}" destId="{484E3619-9964-41EE-BAA5-480320E86C48}" srcOrd="0" destOrd="0" presId="urn:microsoft.com/office/officeart/2005/8/layout/default"/>
    <dgm:cxn modelId="{71FADDE9-B871-416D-A718-D593C2F1F2A4}" type="presOf" srcId="{04F10646-EA2E-434E-BC92-3DDFDADED80C}" destId="{DA2D8A9F-6E85-4D43-9089-60CDAF230D4B}" srcOrd="0" destOrd="0" presId="urn:microsoft.com/office/officeart/2005/8/layout/default"/>
    <dgm:cxn modelId="{0BF366FA-5C54-4965-AB35-313F648EC787}" srcId="{5347D4B1-044C-49AA-ACED-A74E597EA15B}" destId="{06CB318E-9BE6-4A95-A669-1B0CC798E854}" srcOrd="6" destOrd="0" parTransId="{5E138698-E402-49A2-A5E1-BFF9F8FDB8F3}" sibTransId="{587A5F80-BB87-490E-889A-D7E803DC0F4E}"/>
    <dgm:cxn modelId="{7499C700-6A63-463D-9AF8-A813BF9D663F}" type="presParOf" srcId="{1EB43356-B749-4311-A91C-6135B0287D9B}" destId="{476D2417-F386-4A5C-B52B-66955F55C0B0}" srcOrd="0" destOrd="0" presId="urn:microsoft.com/office/officeart/2005/8/layout/default"/>
    <dgm:cxn modelId="{5AB98D6E-2F2F-4CFF-8B3F-ACBB24755B43}" type="presParOf" srcId="{1EB43356-B749-4311-A91C-6135B0287D9B}" destId="{957AF113-583D-43CE-AC44-91343160B2DE}" srcOrd="1" destOrd="0" presId="urn:microsoft.com/office/officeart/2005/8/layout/default"/>
    <dgm:cxn modelId="{27A33FF7-4110-4B80-BE95-2B6A0E3EFC11}" type="presParOf" srcId="{1EB43356-B749-4311-A91C-6135B0287D9B}" destId="{484E3619-9964-41EE-BAA5-480320E86C48}" srcOrd="2" destOrd="0" presId="urn:microsoft.com/office/officeart/2005/8/layout/default"/>
    <dgm:cxn modelId="{B0BC4A1E-82F8-4458-AD21-1BD008354C4D}" type="presParOf" srcId="{1EB43356-B749-4311-A91C-6135B0287D9B}" destId="{CF425AFB-9B0E-4C01-9E0C-62501AAA0FE0}" srcOrd="3" destOrd="0" presId="urn:microsoft.com/office/officeart/2005/8/layout/default"/>
    <dgm:cxn modelId="{80045532-D528-49D2-89C2-06F16431AB41}" type="presParOf" srcId="{1EB43356-B749-4311-A91C-6135B0287D9B}" destId="{F4709CC1-C11A-4DBA-B133-803EAF61F5A4}" srcOrd="4" destOrd="0" presId="urn:microsoft.com/office/officeart/2005/8/layout/default"/>
    <dgm:cxn modelId="{9AACEDB4-BAD6-4851-B16F-C3800F954D3A}" type="presParOf" srcId="{1EB43356-B749-4311-A91C-6135B0287D9B}" destId="{CD4A6EE2-37CB-4BCD-BBE3-FC3BA7545AB4}" srcOrd="5" destOrd="0" presId="urn:microsoft.com/office/officeart/2005/8/layout/default"/>
    <dgm:cxn modelId="{1F19A480-BFCB-4709-9011-68049C57B2E7}" type="presParOf" srcId="{1EB43356-B749-4311-A91C-6135B0287D9B}" destId="{A8B2E387-EE9D-4EF1-A3D1-7E72CDBC6F28}" srcOrd="6" destOrd="0" presId="urn:microsoft.com/office/officeart/2005/8/layout/default"/>
    <dgm:cxn modelId="{476B3DA7-2C04-4747-BD3C-F0C792F32B85}" type="presParOf" srcId="{1EB43356-B749-4311-A91C-6135B0287D9B}" destId="{5FC5C280-3EE8-4653-9BEF-8B594CCD2CF5}" srcOrd="7" destOrd="0" presId="urn:microsoft.com/office/officeart/2005/8/layout/default"/>
    <dgm:cxn modelId="{737D27EA-FCE8-49B3-9D9D-DDF73855663D}" type="presParOf" srcId="{1EB43356-B749-4311-A91C-6135B0287D9B}" destId="{DA2D8A9F-6E85-4D43-9089-60CDAF230D4B}" srcOrd="8" destOrd="0" presId="urn:microsoft.com/office/officeart/2005/8/layout/default"/>
    <dgm:cxn modelId="{D28AC785-B586-42F3-8A9E-05D79DFE278D}" type="presParOf" srcId="{1EB43356-B749-4311-A91C-6135B0287D9B}" destId="{DC2331D3-6DAF-4957-B9C3-9190F18EA013}" srcOrd="9" destOrd="0" presId="urn:microsoft.com/office/officeart/2005/8/layout/default"/>
    <dgm:cxn modelId="{9DAE3E0B-5469-4079-B372-2E002FEC03E7}" type="presParOf" srcId="{1EB43356-B749-4311-A91C-6135B0287D9B}" destId="{9936D2F7-5C59-43CD-8102-C305D13254E9}" srcOrd="10" destOrd="0" presId="urn:microsoft.com/office/officeart/2005/8/layout/default"/>
    <dgm:cxn modelId="{F3F078C7-2375-43CB-AAA6-9BA44524CC27}" type="presParOf" srcId="{1EB43356-B749-4311-A91C-6135B0287D9B}" destId="{2734D74E-2DA8-4E13-9F78-A9A2ADF6DDD6}" srcOrd="11" destOrd="0" presId="urn:microsoft.com/office/officeart/2005/8/layout/default"/>
    <dgm:cxn modelId="{78E304CB-85CC-4E84-ADD7-7B5B167D9E11}" type="presParOf" srcId="{1EB43356-B749-4311-A91C-6135B0287D9B}" destId="{CAECB275-7103-481B-AFBA-9400A510DCA5}" srcOrd="12" destOrd="0" presId="urn:microsoft.com/office/officeart/2005/8/layout/default"/>
    <dgm:cxn modelId="{36D65B5B-9146-4FB4-8BE9-57DFFFB33FF5}" type="presParOf" srcId="{1EB43356-B749-4311-A91C-6135B0287D9B}" destId="{D935B815-905E-4471-B4AA-F2D8FC076368}" srcOrd="13" destOrd="0" presId="urn:microsoft.com/office/officeart/2005/8/layout/default"/>
    <dgm:cxn modelId="{9921FBE7-48AD-461F-865E-26722013BF2A}" type="presParOf" srcId="{1EB43356-B749-4311-A91C-6135B0287D9B}" destId="{A5B62FB2-C26A-411B-8717-1DE89842B01E}"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347D4B1-044C-49AA-ACED-A74E597EA15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D0F40B5-25F9-420F-884E-48EB217CB7A1}">
      <dgm:prSet/>
      <dgm:spPr>
        <a:solidFill>
          <a:schemeClr val="accent2">
            <a:lumMod val="75000"/>
          </a:schemeClr>
        </a:solidFill>
      </dgm:spPr>
      <dgm:t>
        <a:bodyPr/>
        <a:lstStyle/>
        <a:p>
          <a:r>
            <a:rPr lang="en-GB" dirty="0"/>
            <a:t>SF-36</a:t>
          </a:r>
          <a:endParaRPr lang="en-US" dirty="0"/>
        </a:p>
      </dgm:t>
    </dgm:pt>
    <dgm:pt modelId="{BD501693-8DB9-492D-907D-09B5C69EC696}" type="parTrans" cxnId="{C970DB00-B926-4002-87C6-4C8C738C040C}">
      <dgm:prSet/>
      <dgm:spPr/>
      <dgm:t>
        <a:bodyPr/>
        <a:lstStyle/>
        <a:p>
          <a:endParaRPr lang="en-US"/>
        </a:p>
      </dgm:t>
    </dgm:pt>
    <dgm:pt modelId="{9BF62DFA-E32F-49A0-994F-B407676AC673}" type="sibTrans" cxnId="{C970DB00-B926-4002-87C6-4C8C738C040C}">
      <dgm:prSet/>
      <dgm:spPr/>
      <dgm:t>
        <a:bodyPr/>
        <a:lstStyle/>
        <a:p>
          <a:endParaRPr lang="en-US"/>
        </a:p>
      </dgm:t>
    </dgm:pt>
    <dgm:pt modelId="{298EC561-4450-4A7F-B8C1-951D0A3E02CE}">
      <dgm:prSet/>
      <dgm:spPr>
        <a:solidFill>
          <a:schemeClr val="accent2"/>
        </a:solidFill>
      </dgm:spPr>
      <dgm:t>
        <a:bodyPr/>
        <a:lstStyle/>
        <a:p>
          <a:r>
            <a:rPr lang="en-GB" dirty="0"/>
            <a:t>SF-12</a:t>
          </a:r>
          <a:endParaRPr lang="en-US" dirty="0"/>
        </a:p>
      </dgm:t>
    </dgm:pt>
    <dgm:pt modelId="{C06EC37B-1887-4777-B17D-AF07BBA564DF}" type="parTrans" cxnId="{F4F31F12-4669-4467-94F1-7079D7E6C2B8}">
      <dgm:prSet/>
      <dgm:spPr/>
      <dgm:t>
        <a:bodyPr/>
        <a:lstStyle/>
        <a:p>
          <a:endParaRPr lang="en-US"/>
        </a:p>
      </dgm:t>
    </dgm:pt>
    <dgm:pt modelId="{25533DA1-980F-4788-BE6A-A4EC5F6659A4}" type="sibTrans" cxnId="{F4F31F12-4669-4467-94F1-7079D7E6C2B8}">
      <dgm:prSet/>
      <dgm:spPr/>
      <dgm:t>
        <a:bodyPr/>
        <a:lstStyle/>
        <a:p>
          <a:endParaRPr lang="en-US"/>
        </a:p>
      </dgm:t>
    </dgm:pt>
    <dgm:pt modelId="{2153827B-7EF4-4DA5-9A68-6C8094DB2308}">
      <dgm:prSet/>
      <dgm:spPr>
        <a:solidFill>
          <a:schemeClr val="accent2">
            <a:lumMod val="60000"/>
            <a:lumOff val="40000"/>
          </a:schemeClr>
        </a:solidFill>
      </dgm:spPr>
      <dgm:t>
        <a:bodyPr/>
        <a:lstStyle/>
        <a:p>
          <a:r>
            <a:rPr lang="en-GB" dirty="0"/>
            <a:t>EQ-5D</a:t>
          </a:r>
          <a:endParaRPr lang="en-US" dirty="0"/>
        </a:p>
      </dgm:t>
    </dgm:pt>
    <dgm:pt modelId="{9D581C80-ACAD-44F1-86FB-A7D779EA7399}" type="parTrans" cxnId="{E2FC0307-C4AC-4128-90B6-943EA56979D0}">
      <dgm:prSet/>
      <dgm:spPr/>
      <dgm:t>
        <a:bodyPr/>
        <a:lstStyle/>
        <a:p>
          <a:endParaRPr lang="en-US"/>
        </a:p>
      </dgm:t>
    </dgm:pt>
    <dgm:pt modelId="{0F6D7CFF-E6D3-4A69-8CC9-5CE130B76B1F}" type="sibTrans" cxnId="{E2FC0307-C4AC-4128-90B6-943EA56979D0}">
      <dgm:prSet/>
      <dgm:spPr/>
      <dgm:t>
        <a:bodyPr/>
        <a:lstStyle/>
        <a:p>
          <a:endParaRPr lang="en-US"/>
        </a:p>
      </dgm:t>
    </dgm:pt>
    <dgm:pt modelId="{BCA1D502-375B-4874-B2EF-211CEEDE4DE9}">
      <dgm:prSet/>
      <dgm:spPr>
        <a:solidFill>
          <a:schemeClr val="accent4">
            <a:lumMod val="60000"/>
            <a:lumOff val="40000"/>
          </a:schemeClr>
        </a:solidFill>
      </dgm:spPr>
      <dgm:t>
        <a:bodyPr/>
        <a:lstStyle/>
        <a:p>
          <a:r>
            <a:rPr lang="en-GB" dirty="0"/>
            <a:t>HADS</a:t>
          </a:r>
          <a:endParaRPr lang="en-US" dirty="0"/>
        </a:p>
      </dgm:t>
    </dgm:pt>
    <dgm:pt modelId="{B321DA92-7086-4F68-82D2-9F3AA5A5F377}" type="parTrans" cxnId="{6DE164A2-F58B-4BEF-9BE6-A549F81C4447}">
      <dgm:prSet/>
      <dgm:spPr/>
      <dgm:t>
        <a:bodyPr/>
        <a:lstStyle/>
        <a:p>
          <a:endParaRPr lang="en-US"/>
        </a:p>
      </dgm:t>
    </dgm:pt>
    <dgm:pt modelId="{D090E41C-F09E-4D24-B9FB-48001AE30476}" type="sibTrans" cxnId="{6DE164A2-F58B-4BEF-9BE6-A549F81C4447}">
      <dgm:prSet/>
      <dgm:spPr/>
      <dgm:t>
        <a:bodyPr/>
        <a:lstStyle/>
        <a:p>
          <a:endParaRPr lang="en-US"/>
        </a:p>
      </dgm:t>
    </dgm:pt>
    <dgm:pt modelId="{BA626A4E-6A84-47D8-9BDC-2A0AC7C2B347}" type="pres">
      <dgm:prSet presAssocID="{5347D4B1-044C-49AA-ACED-A74E597EA15B}" presName="linear" presStyleCnt="0">
        <dgm:presLayoutVars>
          <dgm:animLvl val="lvl"/>
          <dgm:resizeHandles val="exact"/>
        </dgm:presLayoutVars>
      </dgm:prSet>
      <dgm:spPr/>
    </dgm:pt>
    <dgm:pt modelId="{D7CE4176-BFC4-4333-B63D-E0DCBF4C0057}" type="pres">
      <dgm:prSet presAssocID="{DD0F40B5-25F9-420F-884E-48EB217CB7A1}" presName="parentText" presStyleLbl="node1" presStyleIdx="0" presStyleCnt="4">
        <dgm:presLayoutVars>
          <dgm:chMax val="0"/>
          <dgm:bulletEnabled val="1"/>
        </dgm:presLayoutVars>
      </dgm:prSet>
      <dgm:spPr/>
    </dgm:pt>
    <dgm:pt modelId="{6319F41A-1D14-4C54-A929-1C909581B7BB}" type="pres">
      <dgm:prSet presAssocID="{9BF62DFA-E32F-49A0-994F-B407676AC673}" presName="spacer" presStyleCnt="0"/>
      <dgm:spPr/>
    </dgm:pt>
    <dgm:pt modelId="{82629C66-5DC4-47A3-B287-16CC3C13C0A4}" type="pres">
      <dgm:prSet presAssocID="{298EC561-4450-4A7F-B8C1-951D0A3E02CE}" presName="parentText" presStyleLbl="node1" presStyleIdx="1" presStyleCnt="4">
        <dgm:presLayoutVars>
          <dgm:chMax val="0"/>
          <dgm:bulletEnabled val="1"/>
        </dgm:presLayoutVars>
      </dgm:prSet>
      <dgm:spPr/>
    </dgm:pt>
    <dgm:pt modelId="{F8C0F8B4-B670-4CE5-BBF6-39AF441508EB}" type="pres">
      <dgm:prSet presAssocID="{25533DA1-980F-4788-BE6A-A4EC5F6659A4}" presName="spacer" presStyleCnt="0"/>
      <dgm:spPr/>
    </dgm:pt>
    <dgm:pt modelId="{F9FA3002-818B-444C-ABFC-52AC0D6F938D}" type="pres">
      <dgm:prSet presAssocID="{2153827B-7EF4-4DA5-9A68-6C8094DB2308}" presName="parentText" presStyleLbl="node1" presStyleIdx="2" presStyleCnt="4">
        <dgm:presLayoutVars>
          <dgm:chMax val="0"/>
          <dgm:bulletEnabled val="1"/>
        </dgm:presLayoutVars>
      </dgm:prSet>
      <dgm:spPr/>
    </dgm:pt>
    <dgm:pt modelId="{2DBD504E-16CA-49F9-99C1-0EAABBFAEB94}" type="pres">
      <dgm:prSet presAssocID="{0F6D7CFF-E6D3-4A69-8CC9-5CE130B76B1F}" presName="spacer" presStyleCnt="0"/>
      <dgm:spPr/>
    </dgm:pt>
    <dgm:pt modelId="{C6175547-4DA4-48AB-BB5F-CDC79A5E41FC}" type="pres">
      <dgm:prSet presAssocID="{BCA1D502-375B-4874-B2EF-211CEEDE4DE9}" presName="parentText" presStyleLbl="node1" presStyleIdx="3" presStyleCnt="4">
        <dgm:presLayoutVars>
          <dgm:chMax val="0"/>
          <dgm:bulletEnabled val="1"/>
        </dgm:presLayoutVars>
      </dgm:prSet>
      <dgm:spPr/>
    </dgm:pt>
  </dgm:ptLst>
  <dgm:cxnLst>
    <dgm:cxn modelId="{C970DB00-B926-4002-87C6-4C8C738C040C}" srcId="{5347D4B1-044C-49AA-ACED-A74E597EA15B}" destId="{DD0F40B5-25F9-420F-884E-48EB217CB7A1}" srcOrd="0" destOrd="0" parTransId="{BD501693-8DB9-492D-907D-09B5C69EC696}" sibTransId="{9BF62DFA-E32F-49A0-994F-B407676AC673}"/>
    <dgm:cxn modelId="{E2FC0307-C4AC-4128-90B6-943EA56979D0}" srcId="{5347D4B1-044C-49AA-ACED-A74E597EA15B}" destId="{2153827B-7EF4-4DA5-9A68-6C8094DB2308}" srcOrd="2" destOrd="0" parTransId="{9D581C80-ACAD-44F1-86FB-A7D779EA7399}" sibTransId="{0F6D7CFF-E6D3-4A69-8CC9-5CE130B76B1F}"/>
    <dgm:cxn modelId="{F4F31F12-4669-4467-94F1-7079D7E6C2B8}" srcId="{5347D4B1-044C-49AA-ACED-A74E597EA15B}" destId="{298EC561-4450-4A7F-B8C1-951D0A3E02CE}" srcOrd="1" destOrd="0" parTransId="{C06EC37B-1887-4777-B17D-AF07BBA564DF}" sibTransId="{25533DA1-980F-4788-BE6A-A4EC5F6659A4}"/>
    <dgm:cxn modelId="{7E2D236E-9784-466E-B42E-D483431D5C5C}" type="presOf" srcId="{BCA1D502-375B-4874-B2EF-211CEEDE4DE9}" destId="{C6175547-4DA4-48AB-BB5F-CDC79A5E41FC}" srcOrd="0" destOrd="0" presId="urn:microsoft.com/office/officeart/2005/8/layout/vList2"/>
    <dgm:cxn modelId="{D2D20F79-6E64-4FCD-BF4F-B193B1FA7F7F}" type="presOf" srcId="{2153827B-7EF4-4DA5-9A68-6C8094DB2308}" destId="{F9FA3002-818B-444C-ABFC-52AC0D6F938D}" srcOrd="0" destOrd="0" presId="urn:microsoft.com/office/officeart/2005/8/layout/vList2"/>
    <dgm:cxn modelId="{595E2587-04FD-49CE-B61A-63B2BE6F3C36}" type="presOf" srcId="{5347D4B1-044C-49AA-ACED-A74E597EA15B}" destId="{BA626A4E-6A84-47D8-9BDC-2A0AC7C2B347}" srcOrd="0" destOrd="0" presId="urn:microsoft.com/office/officeart/2005/8/layout/vList2"/>
    <dgm:cxn modelId="{F15A0EA2-A348-4F17-A713-4DF9CCCA3919}" type="presOf" srcId="{DD0F40B5-25F9-420F-884E-48EB217CB7A1}" destId="{D7CE4176-BFC4-4333-B63D-E0DCBF4C0057}" srcOrd="0" destOrd="0" presId="urn:microsoft.com/office/officeart/2005/8/layout/vList2"/>
    <dgm:cxn modelId="{6DE164A2-F58B-4BEF-9BE6-A549F81C4447}" srcId="{5347D4B1-044C-49AA-ACED-A74E597EA15B}" destId="{BCA1D502-375B-4874-B2EF-211CEEDE4DE9}" srcOrd="3" destOrd="0" parTransId="{B321DA92-7086-4F68-82D2-9F3AA5A5F377}" sibTransId="{D090E41C-F09E-4D24-B9FB-48001AE30476}"/>
    <dgm:cxn modelId="{CDF55FEB-DB64-44D6-86AD-08F5D7CC7E0F}" type="presOf" srcId="{298EC561-4450-4A7F-B8C1-951D0A3E02CE}" destId="{82629C66-5DC4-47A3-B287-16CC3C13C0A4}" srcOrd="0" destOrd="0" presId="urn:microsoft.com/office/officeart/2005/8/layout/vList2"/>
    <dgm:cxn modelId="{B32FB233-9BC0-4B49-B424-A6B8443DE2DB}" type="presParOf" srcId="{BA626A4E-6A84-47D8-9BDC-2A0AC7C2B347}" destId="{D7CE4176-BFC4-4333-B63D-E0DCBF4C0057}" srcOrd="0" destOrd="0" presId="urn:microsoft.com/office/officeart/2005/8/layout/vList2"/>
    <dgm:cxn modelId="{0D301518-6F22-4E6E-BEC4-7A852B17983A}" type="presParOf" srcId="{BA626A4E-6A84-47D8-9BDC-2A0AC7C2B347}" destId="{6319F41A-1D14-4C54-A929-1C909581B7BB}" srcOrd="1" destOrd="0" presId="urn:microsoft.com/office/officeart/2005/8/layout/vList2"/>
    <dgm:cxn modelId="{6988A6D0-2BAA-43E5-98EF-CDB0B131D5D3}" type="presParOf" srcId="{BA626A4E-6A84-47D8-9BDC-2A0AC7C2B347}" destId="{82629C66-5DC4-47A3-B287-16CC3C13C0A4}" srcOrd="2" destOrd="0" presId="urn:microsoft.com/office/officeart/2005/8/layout/vList2"/>
    <dgm:cxn modelId="{78575C71-17C1-4FA2-8393-326E43B8785C}" type="presParOf" srcId="{BA626A4E-6A84-47D8-9BDC-2A0AC7C2B347}" destId="{F8C0F8B4-B670-4CE5-BBF6-39AF441508EB}" srcOrd="3" destOrd="0" presId="urn:microsoft.com/office/officeart/2005/8/layout/vList2"/>
    <dgm:cxn modelId="{C7CE9F1B-C680-4E84-B2AE-3DECABC34630}" type="presParOf" srcId="{BA626A4E-6A84-47D8-9BDC-2A0AC7C2B347}" destId="{F9FA3002-818B-444C-ABFC-52AC0D6F938D}" srcOrd="4" destOrd="0" presId="urn:microsoft.com/office/officeart/2005/8/layout/vList2"/>
    <dgm:cxn modelId="{751922F0-4353-484E-B543-FA61082684FF}" type="presParOf" srcId="{BA626A4E-6A84-47D8-9BDC-2A0AC7C2B347}" destId="{2DBD504E-16CA-49F9-99C1-0EAABBFAEB94}" srcOrd="5" destOrd="0" presId="urn:microsoft.com/office/officeart/2005/8/layout/vList2"/>
    <dgm:cxn modelId="{39C4E629-6599-4960-B6B0-4421FA3B2EAC}" type="presParOf" srcId="{BA626A4E-6A84-47D8-9BDC-2A0AC7C2B347}" destId="{C6175547-4DA4-48AB-BB5F-CDC79A5E41FC}"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347D4B1-044C-49AA-ACED-A74E597EA15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D27437F-1D95-4EA9-8C83-1734679FC7F7}">
      <dgm:prSet/>
      <dgm:spPr/>
      <dgm:t>
        <a:bodyPr/>
        <a:lstStyle/>
        <a:p>
          <a:pPr>
            <a:buNone/>
          </a:pPr>
          <a:r>
            <a:rPr lang="en-GB" i="0"/>
            <a:t>An adverse incident within this project will be defined as any unintended physical, clinical, or service-related harm occurring during or as a direct result of participation in CRF training that requires modification, cessation, or escalation of care. This could include, but is not limited to cardiovascular events, neurological deterioration, musculoskeletal injury. </a:t>
          </a:r>
          <a:endParaRPr lang="en-GB" i="1"/>
        </a:p>
      </dgm:t>
    </dgm:pt>
    <dgm:pt modelId="{6DF7C053-F8C5-4D41-978F-4EB4B21C670E}" type="parTrans" cxnId="{162C4F11-52A1-420B-9672-9969E6D29943}">
      <dgm:prSet/>
      <dgm:spPr/>
      <dgm:t>
        <a:bodyPr/>
        <a:lstStyle/>
        <a:p>
          <a:endParaRPr lang="en-GB"/>
        </a:p>
      </dgm:t>
    </dgm:pt>
    <dgm:pt modelId="{8F9BA67E-6F92-4319-89F9-5A1C06F5E85D}" type="sibTrans" cxnId="{162C4F11-52A1-420B-9672-9969E6D29943}">
      <dgm:prSet/>
      <dgm:spPr/>
      <dgm:t>
        <a:bodyPr/>
        <a:lstStyle/>
        <a:p>
          <a:endParaRPr lang="en-GB"/>
        </a:p>
      </dgm:t>
    </dgm:pt>
    <dgm:pt modelId="{BA626A4E-6A84-47D8-9BDC-2A0AC7C2B347}" type="pres">
      <dgm:prSet presAssocID="{5347D4B1-044C-49AA-ACED-A74E597EA15B}" presName="linear" presStyleCnt="0">
        <dgm:presLayoutVars>
          <dgm:animLvl val="lvl"/>
          <dgm:resizeHandles val="exact"/>
        </dgm:presLayoutVars>
      </dgm:prSet>
      <dgm:spPr/>
    </dgm:pt>
    <dgm:pt modelId="{5271BE4E-C6F3-4F99-943D-2807174D547B}" type="pres">
      <dgm:prSet presAssocID="{6D27437F-1D95-4EA9-8C83-1734679FC7F7}" presName="parentText" presStyleLbl="node1" presStyleIdx="0" presStyleCnt="1">
        <dgm:presLayoutVars>
          <dgm:chMax val="0"/>
          <dgm:bulletEnabled val="1"/>
        </dgm:presLayoutVars>
      </dgm:prSet>
      <dgm:spPr/>
    </dgm:pt>
  </dgm:ptLst>
  <dgm:cxnLst>
    <dgm:cxn modelId="{162C4F11-52A1-420B-9672-9969E6D29943}" srcId="{5347D4B1-044C-49AA-ACED-A74E597EA15B}" destId="{6D27437F-1D95-4EA9-8C83-1734679FC7F7}" srcOrd="0" destOrd="0" parTransId="{6DF7C053-F8C5-4D41-978F-4EB4B21C670E}" sibTransId="{8F9BA67E-6F92-4319-89F9-5A1C06F5E85D}"/>
    <dgm:cxn modelId="{45F57F19-2C7E-48EF-9E72-F6E6BAE68827}" type="presOf" srcId="{6D27437F-1D95-4EA9-8C83-1734679FC7F7}" destId="{5271BE4E-C6F3-4F99-943D-2807174D547B}" srcOrd="0" destOrd="0" presId="urn:microsoft.com/office/officeart/2005/8/layout/vList2"/>
    <dgm:cxn modelId="{595E2587-04FD-49CE-B61A-63B2BE6F3C36}" type="presOf" srcId="{5347D4B1-044C-49AA-ACED-A74E597EA15B}" destId="{BA626A4E-6A84-47D8-9BDC-2A0AC7C2B347}" srcOrd="0" destOrd="0" presId="urn:microsoft.com/office/officeart/2005/8/layout/vList2"/>
    <dgm:cxn modelId="{213ECE2E-F0DE-4171-9C9D-2E0007182029}" type="presParOf" srcId="{BA626A4E-6A84-47D8-9BDC-2A0AC7C2B347}" destId="{5271BE4E-C6F3-4F99-943D-2807174D547B}"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65804A7-43E7-4159-8006-A602D73EEA24}"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GB"/>
        </a:p>
      </dgm:t>
    </dgm:pt>
    <dgm:pt modelId="{A674B56C-0768-44BE-B3EA-1E487D096831}">
      <dgm:prSet/>
      <dgm:spPr/>
      <dgm:t>
        <a:bodyPr/>
        <a:lstStyle/>
        <a:p>
          <a:r>
            <a:rPr lang="en-US" dirty="0"/>
            <a:t>cardiorespiratory training - generally walking (often on a treadmill) or cycling (stationary or recumbent) at sufficient intensity to produce a cardiorespiratory training effect;</a:t>
          </a:r>
          <a:endParaRPr lang="en-GB" dirty="0"/>
        </a:p>
      </dgm:t>
    </dgm:pt>
    <dgm:pt modelId="{7848DBB5-DE49-4E32-8E9F-74C826904D5B}" type="parTrans" cxnId="{11486244-83C8-4EA1-9F91-B42BC27DD739}">
      <dgm:prSet/>
      <dgm:spPr/>
      <dgm:t>
        <a:bodyPr/>
        <a:lstStyle/>
        <a:p>
          <a:endParaRPr lang="en-GB"/>
        </a:p>
      </dgm:t>
    </dgm:pt>
    <dgm:pt modelId="{701252FE-8AF6-44A1-B959-24707641A583}" type="sibTrans" cxnId="{11486244-83C8-4EA1-9F91-B42BC27DD739}">
      <dgm:prSet/>
      <dgm:spPr/>
      <dgm:t>
        <a:bodyPr/>
        <a:lstStyle/>
        <a:p>
          <a:endParaRPr lang="en-GB"/>
        </a:p>
      </dgm:t>
    </dgm:pt>
    <dgm:pt modelId="{C8094605-74FA-46DB-8EE2-15F17E9C4058}">
      <dgm:prSet/>
      <dgm:spPr/>
      <dgm:t>
        <a:bodyPr/>
        <a:lstStyle/>
        <a:p>
          <a:r>
            <a:rPr lang="en-US"/>
            <a:t>resistance or strength training using body weight or equipment to resist muscle contractions with a primary aim of improving muscle strength, power and endurance;</a:t>
          </a:r>
          <a:endParaRPr lang="en-GB"/>
        </a:p>
      </dgm:t>
    </dgm:pt>
    <dgm:pt modelId="{AF56151C-7AA3-4B84-A797-E613E4A23753}" type="parTrans" cxnId="{57490785-7E00-4F54-B47B-AD1DAF176B56}">
      <dgm:prSet/>
      <dgm:spPr/>
      <dgm:t>
        <a:bodyPr/>
        <a:lstStyle/>
        <a:p>
          <a:endParaRPr lang="en-GB"/>
        </a:p>
      </dgm:t>
    </dgm:pt>
    <dgm:pt modelId="{E67F5383-706A-4644-B56D-FEBF98B116CC}" type="sibTrans" cxnId="{57490785-7E00-4F54-B47B-AD1DAF176B56}">
      <dgm:prSet/>
      <dgm:spPr/>
      <dgm:t>
        <a:bodyPr/>
        <a:lstStyle/>
        <a:p>
          <a:endParaRPr lang="en-GB"/>
        </a:p>
      </dgm:t>
    </dgm:pt>
    <dgm:pt modelId="{0F9B92DE-A36A-4903-BB99-8D333FDAB9A4}">
      <dgm:prSet/>
      <dgm:spPr/>
      <dgm:t>
        <a:bodyPr/>
        <a:lstStyle/>
        <a:p>
          <a:r>
            <a:rPr lang="en-US"/>
            <a:t>mixed training – a combination of cardiorespiratory and resistance training e.g. circuit training classes.</a:t>
          </a:r>
          <a:endParaRPr lang="en-GB"/>
        </a:p>
      </dgm:t>
    </dgm:pt>
    <dgm:pt modelId="{96B5AFA3-AF87-48C4-837C-BBCFFED42E6B}" type="parTrans" cxnId="{4F8E2A83-4B31-405E-87B2-C502CEF1593D}">
      <dgm:prSet/>
      <dgm:spPr/>
      <dgm:t>
        <a:bodyPr/>
        <a:lstStyle/>
        <a:p>
          <a:endParaRPr lang="en-GB"/>
        </a:p>
      </dgm:t>
    </dgm:pt>
    <dgm:pt modelId="{1F59389E-61ED-40BD-A88E-6C49B3847AD1}" type="sibTrans" cxnId="{4F8E2A83-4B31-405E-87B2-C502CEF1593D}">
      <dgm:prSet/>
      <dgm:spPr/>
      <dgm:t>
        <a:bodyPr/>
        <a:lstStyle/>
        <a:p>
          <a:endParaRPr lang="en-GB"/>
        </a:p>
      </dgm:t>
    </dgm:pt>
    <dgm:pt modelId="{5D3E2489-3C7B-4534-8AC6-94806527E13A}">
      <dgm:prSet/>
      <dgm:spPr/>
      <dgm:t>
        <a:bodyPr/>
        <a:lstStyle/>
        <a:p>
          <a:r>
            <a:rPr lang="en-US" dirty="0" err="1"/>
            <a:t>Programmes</a:t>
          </a:r>
          <a:r>
            <a:rPr lang="en-US" dirty="0"/>
            <a:t> of mixed training (medium intensity cardiorespiratory [40%-60% of heart rate reserve] and strength training [50-70% of one-repetition maximum]) such as circuit training classes should also be available at least 3 days per week for 20 weeks</a:t>
          </a:r>
          <a:endParaRPr lang="en-GB" dirty="0"/>
        </a:p>
      </dgm:t>
    </dgm:pt>
    <dgm:pt modelId="{E489F3CD-5D31-4B12-AC91-E61B496FDF84}" type="parTrans" cxnId="{9E4361C9-2744-4E85-B97A-0FDB6F895AEE}">
      <dgm:prSet/>
      <dgm:spPr/>
      <dgm:t>
        <a:bodyPr/>
        <a:lstStyle/>
        <a:p>
          <a:endParaRPr lang="en-GB"/>
        </a:p>
      </dgm:t>
    </dgm:pt>
    <dgm:pt modelId="{409CE767-0527-43C2-9774-C9831D2B1051}" type="sibTrans" cxnId="{9E4361C9-2744-4E85-B97A-0FDB6F895AEE}">
      <dgm:prSet/>
      <dgm:spPr/>
      <dgm:t>
        <a:bodyPr/>
        <a:lstStyle/>
        <a:p>
          <a:endParaRPr lang="en-GB"/>
        </a:p>
      </dgm:t>
    </dgm:pt>
    <dgm:pt modelId="{CAD738B2-0EFE-4526-B59C-EBE70A86B23A}">
      <dgm:prSet/>
      <dgm:spPr/>
      <dgm:t>
        <a:bodyPr/>
        <a:lstStyle/>
        <a:p>
          <a:r>
            <a:rPr lang="en-US" dirty="0"/>
            <a:t>Previous group structure not meeting requirements to support above.</a:t>
          </a:r>
          <a:endParaRPr lang="en-GB" dirty="0"/>
        </a:p>
      </dgm:t>
    </dgm:pt>
    <dgm:pt modelId="{08100798-1C44-479A-B9C8-E5684E2B2C77}" type="parTrans" cxnId="{1E9499E0-7B5D-4AA9-B488-B799EBE107C3}">
      <dgm:prSet/>
      <dgm:spPr/>
      <dgm:t>
        <a:bodyPr/>
        <a:lstStyle/>
        <a:p>
          <a:endParaRPr lang="en-GB"/>
        </a:p>
      </dgm:t>
    </dgm:pt>
    <dgm:pt modelId="{298C58D7-E38D-4BD5-A28C-C663F903ECF1}" type="sibTrans" cxnId="{1E9499E0-7B5D-4AA9-B488-B799EBE107C3}">
      <dgm:prSet/>
      <dgm:spPr/>
      <dgm:t>
        <a:bodyPr/>
        <a:lstStyle/>
        <a:p>
          <a:endParaRPr lang="en-GB"/>
        </a:p>
      </dgm:t>
    </dgm:pt>
    <dgm:pt modelId="{BA853A57-04A4-4146-85D3-13B29946FA18}" type="pres">
      <dgm:prSet presAssocID="{065804A7-43E7-4159-8006-A602D73EEA24}" presName="Name0" presStyleCnt="0">
        <dgm:presLayoutVars>
          <dgm:dir/>
          <dgm:resizeHandles val="exact"/>
        </dgm:presLayoutVars>
      </dgm:prSet>
      <dgm:spPr/>
    </dgm:pt>
    <dgm:pt modelId="{FFAF8D30-E3BF-4836-9847-6C29432651EC}" type="pres">
      <dgm:prSet presAssocID="{A674B56C-0768-44BE-B3EA-1E487D096831}" presName="node" presStyleLbl="node1" presStyleIdx="0" presStyleCnt="5">
        <dgm:presLayoutVars>
          <dgm:bulletEnabled val="1"/>
        </dgm:presLayoutVars>
      </dgm:prSet>
      <dgm:spPr/>
    </dgm:pt>
    <dgm:pt modelId="{0B5573A6-C3F2-420C-BDF5-3696F287890B}" type="pres">
      <dgm:prSet presAssocID="{701252FE-8AF6-44A1-B959-24707641A583}" presName="sibTrans" presStyleLbl="sibTrans1D1" presStyleIdx="0" presStyleCnt="4"/>
      <dgm:spPr/>
    </dgm:pt>
    <dgm:pt modelId="{BD2567A3-8107-4DED-8CF1-5ECA06D0A4B8}" type="pres">
      <dgm:prSet presAssocID="{701252FE-8AF6-44A1-B959-24707641A583}" presName="connectorText" presStyleLbl="sibTrans1D1" presStyleIdx="0" presStyleCnt="4"/>
      <dgm:spPr/>
    </dgm:pt>
    <dgm:pt modelId="{E71C3E3C-1368-4B61-AB84-88B9B34C2B7B}" type="pres">
      <dgm:prSet presAssocID="{C8094605-74FA-46DB-8EE2-15F17E9C4058}" presName="node" presStyleLbl="node1" presStyleIdx="1" presStyleCnt="5">
        <dgm:presLayoutVars>
          <dgm:bulletEnabled val="1"/>
        </dgm:presLayoutVars>
      </dgm:prSet>
      <dgm:spPr/>
    </dgm:pt>
    <dgm:pt modelId="{EC2B08DF-577C-4015-910D-A651B61C462E}" type="pres">
      <dgm:prSet presAssocID="{E67F5383-706A-4644-B56D-FEBF98B116CC}" presName="sibTrans" presStyleLbl="sibTrans1D1" presStyleIdx="1" presStyleCnt="4"/>
      <dgm:spPr/>
    </dgm:pt>
    <dgm:pt modelId="{B2340331-41D0-4AE9-B45A-5CDE67F7C5F1}" type="pres">
      <dgm:prSet presAssocID="{E67F5383-706A-4644-B56D-FEBF98B116CC}" presName="connectorText" presStyleLbl="sibTrans1D1" presStyleIdx="1" presStyleCnt="4"/>
      <dgm:spPr/>
    </dgm:pt>
    <dgm:pt modelId="{ECDA19B1-1ED7-4456-BE83-0D4CB9E675E1}" type="pres">
      <dgm:prSet presAssocID="{0F9B92DE-A36A-4903-BB99-8D333FDAB9A4}" presName="node" presStyleLbl="node1" presStyleIdx="2" presStyleCnt="5">
        <dgm:presLayoutVars>
          <dgm:bulletEnabled val="1"/>
        </dgm:presLayoutVars>
      </dgm:prSet>
      <dgm:spPr/>
    </dgm:pt>
    <dgm:pt modelId="{2E4F090A-08D2-4B8E-AEBF-E89344D50C51}" type="pres">
      <dgm:prSet presAssocID="{1F59389E-61ED-40BD-A88E-6C49B3847AD1}" presName="sibTrans" presStyleLbl="sibTrans1D1" presStyleIdx="2" presStyleCnt="4"/>
      <dgm:spPr/>
    </dgm:pt>
    <dgm:pt modelId="{3F0EA106-F456-4AE9-B03F-3021A97E5402}" type="pres">
      <dgm:prSet presAssocID="{1F59389E-61ED-40BD-A88E-6C49B3847AD1}" presName="connectorText" presStyleLbl="sibTrans1D1" presStyleIdx="2" presStyleCnt="4"/>
      <dgm:spPr/>
    </dgm:pt>
    <dgm:pt modelId="{7F8BED26-40B1-40B0-9DCC-F9EA4A7AD948}" type="pres">
      <dgm:prSet presAssocID="{5D3E2489-3C7B-4534-8AC6-94806527E13A}" presName="node" presStyleLbl="node1" presStyleIdx="3" presStyleCnt="5">
        <dgm:presLayoutVars>
          <dgm:bulletEnabled val="1"/>
        </dgm:presLayoutVars>
      </dgm:prSet>
      <dgm:spPr/>
    </dgm:pt>
    <dgm:pt modelId="{394ECC15-6E8B-4E4A-9C00-CD370BFB4F42}" type="pres">
      <dgm:prSet presAssocID="{409CE767-0527-43C2-9774-C9831D2B1051}" presName="sibTrans" presStyleLbl="sibTrans1D1" presStyleIdx="3" presStyleCnt="4"/>
      <dgm:spPr/>
    </dgm:pt>
    <dgm:pt modelId="{F5CC7310-16C4-4DD6-8776-8D9ED6F27117}" type="pres">
      <dgm:prSet presAssocID="{409CE767-0527-43C2-9774-C9831D2B1051}" presName="connectorText" presStyleLbl="sibTrans1D1" presStyleIdx="3" presStyleCnt="4"/>
      <dgm:spPr/>
    </dgm:pt>
    <dgm:pt modelId="{49F2C7B6-5389-4F45-9131-F54FABE392B3}" type="pres">
      <dgm:prSet presAssocID="{CAD738B2-0EFE-4526-B59C-EBE70A86B23A}" presName="node" presStyleLbl="node1" presStyleIdx="4" presStyleCnt="5">
        <dgm:presLayoutVars>
          <dgm:bulletEnabled val="1"/>
        </dgm:presLayoutVars>
      </dgm:prSet>
      <dgm:spPr/>
    </dgm:pt>
  </dgm:ptLst>
  <dgm:cxnLst>
    <dgm:cxn modelId="{30444604-D6B9-47C6-8534-D14B4933730B}" type="presOf" srcId="{065804A7-43E7-4159-8006-A602D73EEA24}" destId="{BA853A57-04A4-4146-85D3-13B29946FA18}" srcOrd="0" destOrd="0" presId="urn:microsoft.com/office/officeart/2016/7/layout/RepeatingBendingProcessNew"/>
    <dgm:cxn modelId="{C661C50F-5AFF-4B43-9E64-EEE8925625A7}" type="presOf" srcId="{701252FE-8AF6-44A1-B959-24707641A583}" destId="{0B5573A6-C3F2-420C-BDF5-3696F287890B}" srcOrd="0" destOrd="0" presId="urn:microsoft.com/office/officeart/2016/7/layout/RepeatingBendingProcessNew"/>
    <dgm:cxn modelId="{05C1ED16-5DF7-4907-BF16-37306DCE7B1C}" type="presOf" srcId="{1F59389E-61ED-40BD-A88E-6C49B3847AD1}" destId="{2E4F090A-08D2-4B8E-AEBF-E89344D50C51}" srcOrd="0" destOrd="0" presId="urn:microsoft.com/office/officeart/2016/7/layout/RepeatingBendingProcessNew"/>
    <dgm:cxn modelId="{7385DF3E-52BB-4604-A448-27ACD6724F63}" type="presOf" srcId="{409CE767-0527-43C2-9774-C9831D2B1051}" destId="{394ECC15-6E8B-4E4A-9C00-CD370BFB4F42}" srcOrd="0" destOrd="0" presId="urn:microsoft.com/office/officeart/2016/7/layout/RepeatingBendingProcessNew"/>
    <dgm:cxn modelId="{11486244-83C8-4EA1-9F91-B42BC27DD739}" srcId="{065804A7-43E7-4159-8006-A602D73EEA24}" destId="{A674B56C-0768-44BE-B3EA-1E487D096831}" srcOrd="0" destOrd="0" parTransId="{7848DBB5-DE49-4E32-8E9F-74C826904D5B}" sibTransId="{701252FE-8AF6-44A1-B959-24707641A583}"/>
    <dgm:cxn modelId="{5757907B-59D0-44AC-9CD3-593671420E0A}" type="presOf" srcId="{409CE767-0527-43C2-9774-C9831D2B1051}" destId="{F5CC7310-16C4-4DD6-8776-8D9ED6F27117}" srcOrd="1" destOrd="0" presId="urn:microsoft.com/office/officeart/2016/7/layout/RepeatingBendingProcessNew"/>
    <dgm:cxn modelId="{4F8E2A83-4B31-405E-87B2-C502CEF1593D}" srcId="{065804A7-43E7-4159-8006-A602D73EEA24}" destId="{0F9B92DE-A36A-4903-BB99-8D333FDAB9A4}" srcOrd="2" destOrd="0" parTransId="{96B5AFA3-AF87-48C4-837C-BBCFFED42E6B}" sibTransId="{1F59389E-61ED-40BD-A88E-6C49B3847AD1}"/>
    <dgm:cxn modelId="{CE09BB83-7E14-4603-96B2-16DC3AABB547}" type="presOf" srcId="{E67F5383-706A-4644-B56D-FEBF98B116CC}" destId="{EC2B08DF-577C-4015-910D-A651B61C462E}" srcOrd="0" destOrd="0" presId="urn:microsoft.com/office/officeart/2016/7/layout/RepeatingBendingProcessNew"/>
    <dgm:cxn modelId="{57490785-7E00-4F54-B47B-AD1DAF176B56}" srcId="{065804A7-43E7-4159-8006-A602D73EEA24}" destId="{C8094605-74FA-46DB-8EE2-15F17E9C4058}" srcOrd="1" destOrd="0" parTransId="{AF56151C-7AA3-4B84-A797-E613E4A23753}" sibTransId="{E67F5383-706A-4644-B56D-FEBF98B116CC}"/>
    <dgm:cxn modelId="{A0A38891-2979-4635-AA25-1013F16CD5F4}" type="presOf" srcId="{1F59389E-61ED-40BD-A88E-6C49B3847AD1}" destId="{3F0EA106-F456-4AE9-B03F-3021A97E5402}" srcOrd="1" destOrd="0" presId="urn:microsoft.com/office/officeart/2016/7/layout/RepeatingBendingProcessNew"/>
    <dgm:cxn modelId="{13353B98-7681-4516-9D95-8041354670B5}" type="presOf" srcId="{C8094605-74FA-46DB-8EE2-15F17E9C4058}" destId="{E71C3E3C-1368-4B61-AB84-88B9B34C2B7B}" srcOrd="0" destOrd="0" presId="urn:microsoft.com/office/officeart/2016/7/layout/RepeatingBendingProcessNew"/>
    <dgm:cxn modelId="{DFCB47A7-14CF-43EC-A49D-07092E0DBA27}" type="presOf" srcId="{5D3E2489-3C7B-4534-8AC6-94806527E13A}" destId="{7F8BED26-40B1-40B0-9DCC-F9EA4A7AD948}" srcOrd="0" destOrd="0" presId="urn:microsoft.com/office/officeart/2016/7/layout/RepeatingBendingProcessNew"/>
    <dgm:cxn modelId="{E73D6EA7-90EE-4BDC-BD31-3C28F083B6A5}" type="presOf" srcId="{CAD738B2-0EFE-4526-B59C-EBE70A86B23A}" destId="{49F2C7B6-5389-4F45-9131-F54FABE392B3}" srcOrd="0" destOrd="0" presId="urn:microsoft.com/office/officeart/2016/7/layout/RepeatingBendingProcessNew"/>
    <dgm:cxn modelId="{1A5637B1-72F5-4043-9EB3-765BB5664883}" type="presOf" srcId="{701252FE-8AF6-44A1-B959-24707641A583}" destId="{BD2567A3-8107-4DED-8CF1-5ECA06D0A4B8}" srcOrd="1" destOrd="0" presId="urn:microsoft.com/office/officeart/2016/7/layout/RepeatingBendingProcessNew"/>
    <dgm:cxn modelId="{B83E84C5-A61E-46BE-BB75-E0641068BFA5}" type="presOf" srcId="{0F9B92DE-A36A-4903-BB99-8D333FDAB9A4}" destId="{ECDA19B1-1ED7-4456-BE83-0D4CB9E675E1}" srcOrd="0" destOrd="0" presId="urn:microsoft.com/office/officeart/2016/7/layout/RepeatingBendingProcessNew"/>
    <dgm:cxn modelId="{9E4361C9-2744-4E85-B97A-0FDB6F895AEE}" srcId="{065804A7-43E7-4159-8006-A602D73EEA24}" destId="{5D3E2489-3C7B-4534-8AC6-94806527E13A}" srcOrd="3" destOrd="0" parTransId="{E489F3CD-5D31-4B12-AC91-E61B496FDF84}" sibTransId="{409CE767-0527-43C2-9774-C9831D2B1051}"/>
    <dgm:cxn modelId="{3D90CAD5-44AD-4A3F-8B25-9A3A3B683D48}" type="presOf" srcId="{A674B56C-0768-44BE-B3EA-1E487D096831}" destId="{FFAF8D30-E3BF-4836-9847-6C29432651EC}" srcOrd="0" destOrd="0" presId="urn:microsoft.com/office/officeart/2016/7/layout/RepeatingBendingProcessNew"/>
    <dgm:cxn modelId="{582686DF-668D-4474-BA4A-C69CB5D5B6FB}" type="presOf" srcId="{E67F5383-706A-4644-B56D-FEBF98B116CC}" destId="{B2340331-41D0-4AE9-B45A-5CDE67F7C5F1}" srcOrd="1" destOrd="0" presId="urn:microsoft.com/office/officeart/2016/7/layout/RepeatingBendingProcessNew"/>
    <dgm:cxn modelId="{1E9499E0-7B5D-4AA9-B488-B799EBE107C3}" srcId="{065804A7-43E7-4159-8006-A602D73EEA24}" destId="{CAD738B2-0EFE-4526-B59C-EBE70A86B23A}" srcOrd="4" destOrd="0" parTransId="{08100798-1C44-479A-B9C8-E5684E2B2C77}" sibTransId="{298C58D7-E38D-4BD5-A28C-C663F903ECF1}"/>
    <dgm:cxn modelId="{E1E1F286-C38E-4D0D-AC9F-4092F5A06641}" type="presParOf" srcId="{BA853A57-04A4-4146-85D3-13B29946FA18}" destId="{FFAF8D30-E3BF-4836-9847-6C29432651EC}" srcOrd="0" destOrd="0" presId="urn:microsoft.com/office/officeart/2016/7/layout/RepeatingBendingProcessNew"/>
    <dgm:cxn modelId="{D6E5A705-75D8-428E-87EE-6913175FFB7E}" type="presParOf" srcId="{BA853A57-04A4-4146-85D3-13B29946FA18}" destId="{0B5573A6-C3F2-420C-BDF5-3696F287890B}" srcOrd="1" destOrd="0" presId="urn:microsoft.com/office/officeart/2016/7/layout/RepeatingBendingProcessNew"/>
    <dgm:cxn modelId="{DEB7409B-3391-4960-ADBA-07D9BE025F62}" type="presParOf" srcId="{0B5573A6-C3F2-420C-BDF5-3696F287890B}" destId="{BD2567A3-8107-4DED-8CF1-5ECA06D0A4B8}" srcOrd="0" destOrd="0" presId="urn:microsoft.com/office/officeart/2016/7/layout/RepeatingBendingProcessNew"/>
    <dgm:cxn modelId="{9811F009-0F8B-4D81-85A8-70467D6B2EDF}" type="presParOf" srcId="{BA853A57-04A4-4146-85D3-13B29946FA18}" destId="{E71C3E3C-1368-4B61-AB84-88B9B34C2B7B}" srcOrd="2" destOrd="0" presId="urn:microsoft.com/office/officeart/2016/7/layout/RepeatingBendingProcessNew"/>
    <dgm:cxn modelId="{47861286-D3AF-40B0-B994-D94C88A357CF}" type="presParOf" srcId="{BA853A57-04A4-4146-85D3-13B29946FA18}" destId="{EC2B08DF-577C-4015-910D-A651B61C462E}" srcOrd="3" destOrd="0" presId="urn:microsoft.com/office/officeart/2016/7/layout/RepeatingBendingProcessNew"/>
    <dgm:cxn modelId="{12234A96-58DA-41ED-961C-DD84A75D17F5}" type="presParOf" srcId="{EC2B08DF-577C-4015-910D-A651B61C462E}" destId="{B2340331-41D0-4AE9-B45A-5CDE67F7C5F1}" srcOrd="0" destOrd="0" presId="urn:microsoft.com/office/officeart/2016/7/layout/RepeatingBendingProcessNew"/>
    <dgm:cxn modelId="{A7E9C08F-532C-4AA8-B597-2C3C4E475DC2}" type="presParOf" srcId="{BA853A57-04A4-4146-85D3-13B29946FA18}" destId="{ECDA19B1-1ED7-4456-BE83-0D4CB9E675E1}" srcOrd="4" destOrd="0" presId="urn:microsoft.com/office/officeart/2016/7/layout/RepeatingBendingProcessNew"/>
    <dgm:cxn modelId="{FD4DD153-A4A4-49F8-8545-640F151A8CA5}" type="presParOf" srcId="{BA853A57-04A4-4146-85D3-13B29946FA18}" destId="{2E4F090A-08D2-4B8E-AEBF-E89344D50C51}" srcOrd="5" destOrd="0" presId="urn:microsoft.com/office/officeart/2016/7/layout/RepeatingBendingProcessNew"/>
    <dgm:cxn modelId="{8F5C8FF3-66C5-45F2-B0E9-1D04749DE656}" type="presParOf" srcId="{2E4F090A-08D2-4B8E-AEBF-E89344D50C51}" destId="{3F0EA106-F456-4AE9-B03F-3021A97E5402}" srcOrd="0" destOrd="0" presId="urn:microsoft.com/office/officeart/2016/7/layout/RepeatingBendingProcessNew"/>
    <dgm:cxn modelId="{51FF2A3A-849D-4FFD-87C7-EBFF2764B116}" type="presParOf" srcId="{BA853A57-04A4-4146-85D3-13B29946FA18}" destId="{7F8BED26-40B1-40B0-9DCC-F9EA4A7AD948}" srcOrd="6" destOrd="0" presId="urn:microsoft.com/office/officeart/2016/7/layout/RepeatingBendingProcessNew"/>
    <dgm:cxn modelId="{312F0FBD-C631-4EDD-96F7-7FC35135C221}" type="presParOf" srcId="{BA853A57-04A4-4146-85D3-13B29946FA18}" destId="{394ECC15-6E8B-4E4A-9C00-CD370BFB4F42}" srcOrd="7" destOrd="0" presId="urn:microsoft.com/office/officeart/2016/7/layout/RepeatingBendingProcessNew"/>
    <dgm:cxn modelId="{EA01A320-ECC6-4B95-A194-7F23B8673B75}" type="presParOf" srcId="{394ECC15-6E8B-4E4A-9C00-CD370BFB4F42}" destId="{F5CC7310-16C4-4DD6-8776-8D9ED6F27117}" srcOrd="0" destOrd="0" presId="urn:microsoft.com/office/officeart/2016/7/layout/RepeatingBendingProcessNew"/>
    <dgm:cxn modelId="{A61E4BE1-8FF7-4E56-A30C-C2D5A9A5CE00}" type="presParOf" srcId="{BA853A57-04A4-4146-85D3-13B29946FA18}" destId="{49F2C7B6-5389-4F45-9131-F54FABE392B3}"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21A5D9A-944B-441A-9297-F06BEF15B36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9DBCF5CE-04AA-4BD2-9932-8721ED683D0B}">
      <dgm:prSet phldrT="[Text]" phldr="0"/>
      <dgm:spPr/>
      <dgm:t>
        <a:bodyPr/>
        <a:lstStyle/>
        <a:p>
          <a:r>
            <a:rPr lang="en-GB" dirty="0"/>
            <a:t>Equipment</a:t>
          </a:r>
        </a:p>
      </dgm:t>
    </dgm:pt>
    <dgm:pt modelId="{50D1BE43-31B7-4A9E-8B4E-E13C3A102EB5}" type="parTrans" cxnId="{4E221A25-0137-4A8C-91AB-8D9224ED16AE}">
      <dgm:prSet/>
      <dgm:spPr/>
      <dgm:t>
        <a:bodyPr/>
        <a:lstStyle/>
        <a:p>
          <a:endParaRPr lang="en-GB"/>
        </a:p>
      </dgm:t>
    </dgm:pt>
    <dgm:pt modelId="{38BEBB5B-64B4-4C81-B971-8314CFC7812A}" type="sibTrans" cxnId="{4E221A25-0137-4A8C-91AB-8D9224ED16AE}">
      <dgm:prSet/>
      <dgm:spPr/>
      <dgm:t>
        <a:bodyPr/>
        <a:lstStyle/>
        <a:p>
          <a:endParaRPr lang="en-GB"/>
        </a:p>
      </dgm:t>
    </dgm:pt>
    <dgm:pt modelId="{6167D7EA-1854-4620-AB41-14E977B6423B}">
      <dgm:prSet phldrT="[Text]" phldr="0"/>
      <dgm:spPr/>
      <dgm:t>
        <a:bodyPr/>
        <a:lstStyle/>
        <a:p>
          <a:r>
            <a:rPr lang="en-GB" dirty="0"/>
            <a:t>Establish Inclusion Criteria</a:t>
          </a:r>
        </a:p>
      </dgm:t>
    </dgm:pt>
    <dgm:pt modelId="{5F5BDFA8-AAA7-433C-AC8D-F35D9C6D4892}" type="parTrans" cxnId="{9882FF47-F4AC-4625-A1C4-338AC5D69621}">
      <dgm:prSet/>
      <dgm:spPr/>
      <dgm:t>
        <a:bodyPr/>
        <a:lstStyle/>
        <a:p>
          <a:endParaRPr lang="en-GB"/>
        </a:p>
      </dgm:t>
    </dgm:pt>
    <dgm:pt modelId="{1A5EA85E-DDB9-43F5-914C-842EEE7A322D}" type="sibTrans" cxnId="{9882FF47-F4AC-4625-A1C4-338AC5D69621}">
      <dgm:prSet/>
      <dgm:spPr/>
      <dgm:t>
        <a:bodyPr/>
        <a:lstStyle/>
        <a:p>
          <a:endParaRPr lang="en-GB"/>
        </a:p>
      </dgm:t>
    </dgm:pt>
    <dgm:pt modelId="{8B70BBCF-88B5-4D5A-A5E6-BBCE06915DBB}">
      <dgm:prSet phldrT="[Text]" phldr="0"/>
      <dgm:spPr/>
      <dgm:t>
        <a:bodyPr/>
        <a:lstStyle/>
        <a:p>
          <a:r>
            <a:rPr lang="en-GB" dirty="0"/>
            <a:t>HIVE Proforma</a:t>
          </a:r>
        </a:p>
      </dgm:t>
    </dgm:pt>
    <dgm:pt modelId="{DEEDA863-C35B-4734-BC43-E706249BE10E}" type="parTrans" cxnId="{EE52FD5F-093E-4359-9E92-8CAB636B1DF7}">
      <dgm:prSet/>
      <dgm:spPr/>
      <dgm:t>
        <a:bodyPr/>
        <a:lstStyle/>
        <a:p>
          <a:endParaRPr lang="en-GB"/>
        </a:p>
      </dgm:t>
    </dgm:pt>
    <dgm:pt modelId="{C9B17E02-2F18-4C76-A193-57D2E4E35941}" type="sibTrans" cxnId="{EE52FD5F-093E-4359-9E92-8CAB636B1DF7}">
      <dgm:prSet/>
      <dgm:spPr/>
      <dgm:t>
        <a:bodyPr/>
        <a:lstStyle/>
        <a:p>
          <a:endParaRPr lang="en-GB"/>
        </a:p>
      </dgm:t>
    </dgm:pt>
    <dgm:pt modelId="{820DCD62-94DE-413C-A379-71FA2C350950}">
      <dgm:prSet phldrT="[Text]" phldr="0"/>
      <dgm:spPr/>
      <dgm:t>
        <a:bodyPr/>
        <a:lstStyle/>
        <a:p>
          <a:r>
            <a:rPr lang="en-GB" dirty="0"/>
            <a:t>Trained Staff</a:t>
          </a:r>
        </a:p>
      </dgm:t>
    </dgm:pt>
    <dgm:pt modelId="{E360D878-BF5E-4884-8C78-4E240C5D7D7B}" type="parTrans" cxnId="{272B1FFB-75F4-4CD7-AA5B-E32066F0516B}">
      <dgm:prSet/>
      <dgm:spPr/>
      <dgm:t>
        <a:bodyPr/>
        <a:lstStyle/>
        <a:p>
          <a:endParaRPr lang="en-GB"/>
        </a:p>
      </dgm:t>
    </dgm:pt>
    <dgm:pt modelId="{9D4B3C84-0985-4341-AE91-F2A6BF011744}" type="sibTrans" cxnId="{272B1FFB-75F4-4CD7-AA5B-E32066F0516B}">
      <dgm:prSet/>
      <dgm:spPr/>
      <dgm:t>
        <a:bodyPr/>
        <a:lstStyle/>
        <a:p>
          <a:endParaRPr lang="en-GB"/>
        </a:p>
      </dgm:t>
    </dgm:pt>
    <dgm:pt modelId="{5F8FEF27-EB91-458F-ADF6-A6EAC4DEDEE3}">
      <dgm:prSet phldrT="[Text]" phldr="0"/>
      <dgm:spPr/>
      <dgm:t>
        <a:bodyPr/>
        <a:lstStyle/>
        <a:p>
          <a:r>
            <a:rPr lang="en-GB" dirty="0"/>
            <a:t>Embedding</a:t>
          </a:r>
        </a:p>
      </dgm:t>
    </dgm:pt>
    <dgm:pt modelId="{CD4A009F-D1F1-4184-8531-28DF7EB61333}" type="parTrans" cxnId="{CF753573-9FF2-4E56-88F1-6F69A15278B9}">
      <dgm:prSet/>
      <dgm:spPr/>
      <dgm:t>
        <a:bodyPr/>
        <a:lstStyle/>
        <a:p>
          <a:endParaRPr lang="en-GB"/>
        </a:p>
      </dgm:t>
    </dgm:pt>
    <dgm:pt modelId="{64902784-54F7-4024-A237-85B0B539C313}" type="sibTrans" cxnId="{CF753573-9FF2-4E56-88F1-6F69A15278B9}">
      <dgm:prSet/>
      <dgm:spPr/>
      <dgm:t>
        <a:bodyPr/>
        <a:lstStyle/>
        <a:p>
          <a:endParaRPr lang="en-GB"/>
        </a:p>
      </dgm:t>
    </dgm:pt>
    <dgm:pt modelId="{0A360BF6-D101-4646-83C7-ADC099BA2260}" type="pres">
      <dgm:prSet presAssocID="{F21A5D9A-944B-441A-9297-F06BEF15B369}" presName="hierChild1" presStyleCnt="0">
        <dgm:presLayoutVars>
          <dgm:chPref val="1"/>
          <dgm:dir/>
          <dgm:animOne val="branch"/>
          <dgm:animLvl val="lvl"/>
          <dgm:resizeHandles/>
        </dgm:presLayoutVars>
      </dgm:prSet>
      <dgm:spPr/>
    </dgm:pt>
    <dgm:pt modelId="{D81032DD-E8EE-4CEE-AFB9-1DB9BAC7D1D5}" type="pres">
      <dgm:prSet presAssocID="{9DBCF5CE-04AA-4BD2-9932-8721ED683D0B}" presName="hierRoot1" presStyleCnt="0"/>
      <dgm:spPr/>
    </dgm:pt>
    <dgm:pt modelId="{F659B794-6C21-4B14-8195-EC18527A243C}" type="pres">
      <dgm:prSet presAssocID="{9DBCF5CE-04AA-4BD2-9932-8721ED683D0B}" presName="composite" presStyleCnt="0"/>
      <dgm:spPr/>
    </dgm:pt>
    <dgm:pt modelId="{6D5BDB35-774F-48F0-9083-F9E3491F321D}" type="pres">
      <dgm:prSet presAssocID="{9DBCF5CE-04AA-4BD2-9932-8721ED683D0B}" presName="background" presStyleLbl="node0" presStyleIdx="0" presStyleCnt="5"/>
      <dgm:spPr/>
    </dgm:pt>
    <dgm:pt modelId="{CCB35E0E-337F-436D-AE45-D778778C4D47}" type="pres">
      <dgm:prSet presAssocID="{9DBCF5CE-04AA-4BD2-9932-8721ED683D0B}" presName="text" presStyleLbl="fgAcc0" presStyleIdx="0" presStyleCnt="5">
        <dgm:presLayoutVars>
          <dgm:chPref val="3"/>
        </dgm:presLayoutVars>
      </dgm:prSet>
      <dgm:spPr/>
    </dgm:pt>
    <dgm:pt modelId="{CB019CDA-400E-4EFE-82F6-EF75D3D2F71F}" type="pres">
      <dgm:prSet presAssocID="{9DBCF5CE-04AA-4BD2-9932-8721ED683D0B}" presName="hierChild2" presStyleCnt="0"/>
      <dgm:spPr/>
    </dgm:pt>
    <dgm:pt modelId="{096D9BD7-482A-4987-9F96-A7697F762D5D}" type="pres">
      <dgm:prSet presAssocID="{6167D7EA-1854-4620-AB41-14E977B6423B}" presName="hierRoot1" presStyleCnt="0"/>
      <dgm:spPr/>
    </dgm:pt>
    <dgm:pt modelId="{DF355BD7-C810-4143-B94A-E0B3A56695E5}" type="pres">
      <dgm:prSet presAssocID="{6167D7EA-1854-4620-AB41-14E977B6423B}" presName="composite" presStyleCnt="0"/>
      <dgm:spPr/>
    </dgm:pt>
    <dgm:pt modelId="{816082C2-C605-4F4B-B0C7-CB6D439644C1}" type="pres">
      <dgm:prSet presAssocID="{6167D7EA-1854-4620-AB41-14E977B6423B}" presName="background" presStyleLbl="node0" presStyleIdx="1" presStyleCnt="5"/>
      <dgm:spPr/>
    </dgm:pt>
    <dgm:pt modelId="{7DE55D3A-3A03-47FF-9258-57962BF6945B}" type="pres">
      <dgm:prSet presAssocID="{6167D7EA-1854-4620-AB41-14E977B6423B}" presName="text" presStyleLbl="fgAcc0" presStyleIdx="1" presStyleCnt="5">
        <dgm:presLayoutVars>
          <dgm:chPref val="3"/>
        </dgm:presLayoutVars>
      </dgm:prSet>
      <dgm:spPr/>
    </dgm:pt>
    <dgm:pt modelId="{CE8DD6C3-ADFF-4D1D-9347-F76F36B7B678}" type="pres">
      <dgm:prSet presAssocID="{6167D7EA-1854-4620-AB41-14E977B6423B}" presName="hierChild2" presStyleCnt="0"/>
      <dgm:spPr/>
    </dgm:pt>
    <dgm:pt modelId="{DA87BE10-17DD-49C9-8EA5-36F8294F31C2}" type="pres">
      <dgm:prSet presAssocID="{8B70BBCF-88B5-4D5A-A5E6-BBCE06915DBB}" presName="hierRoot1" presStyleCnt="0"/>
      <dgm:spPr/>
    </dgm:pt>
    <dgm:pt modelId="{52860638-7EA3-44BF-BBF8-AF02A236E908}" type="pres">
      <dgm:prSet presAssocID="{8B70BBCF-88B5-4D5A-A5E6-BBCE06915DBB}" presName="composite" presStyleCnt="0"/>
      <dgm:spPr/>
    </dgm:pt>
    <dgm:pt modelId="{16374E4A-D97A-4EAF-B1D3-47B758724BDA}" type="pres">
      <dgm:prSet presAssocID="{8B70BBCF-88B5-4D5A-A5E6-BBCE06915DBB}" presName="background" presStyleLbl="node0" presStyleIdx="2" presStyleCnt="5"/>
      <dgm:spPr/>
    </dgm:pt>
    <dgm:pt modelId="{4E32CCED-E16D-4248-92F2-018CDF935CBB}" type="pres">
      <dgm:prSet presAssocID="{8B70BBCF-88B5-4D5A-A5E6-BBCE06915DBB}" presName="text" presStyleLbl="fgAcc0" presStyleIdx="2" presStyleCnt="5">
        <dgm:presLayoutVars>
          <dgm:chPref val="3"/>
        </dgm:presLayoutVars>
      </dgm:prSet>
      <dgm:spPr/>
    </dgm:pt>
    <dgm:pt modelId="{2537F18B-F2FB-4830-BC48-9BA6A4DD5975}" type="pres">
      <dgm:prSet presAssocID="{8B70BBCF-88B5-4D5A-A5E6-BBCE06915DBB}" presName="hierChild2" presStyleCnt="0"/>
      <dgm:spPr/>
    </dgm:pt>
    <dgm:pt modelId="{9343A01D-20E4-4575-9818-C34D9E5C24C0}" type="pres">
      <dgm:prSet presAssocID="{820DCD62-94DE-413C-A379-71FA2C350950}" presName="hierRoot1" presStyleCnt="0"/>
      <dgm:spPr/>
    </dgm:pt>
    <dgm:pt modelId="{CED5C3D2-3EAF-46EA-9C93-88145961A55E}" type="pres">
      <dgm:prSet presAssocID="{820DCD62-94DE-413C-A379-71FA2C350950}" presName="composite" presStyleCnt="0"/>
      <dgm:spPr/>
    </dgm:pt>
    <dgm:pt modelId="{195A9AEC-DCE2-4CB3-ABB4-0D4A1C8776A3}" type="pres">
      <dgm:prSet presAssocID="{820DCD62-94DE-413C-A379-71FA2C350950}" presName="background" presStyleLbl="node0" presStyleIdx="3" presStyleCnt="5"/>
      <dgm:spPr/>
    </dgm:pt>
    <dgm:pt modelId="{34134E9D-79F1-4241-8DDC-DC571227408F}" type="pres">
      <dgm:prSet presAssocID="{820DCD62-94DE-413C-A379-71FA2C350950}" presName="text" presStyleLbl="fgAcc0" presStyleIdx="3" presStyleCnt="5">
        <dgm:presLayoutVars>
          <dgm:chPref val="3"/>
        </dgm:presLayoutVars>
      </dgm:prSet>
      <dgm:spPr/>
    </dgm:pt>
    <dgm:pt modelId="{2FCDB180-D6E9-4D0C-A534-C8A43B4D92F3}" type="pres">
      <dgm:prSet presAssocID="{820DCD62-94DE-413C-A379-71FA2C350950}" presName="hierChild2" presStyleCnt="0"/>
      <dgm:spPr/>
    </dgm:pt>
    <dgm:pt modelId="{9B9703ED-D66C-4B4F-A9BD-40E06CF862EB}" type="pres">
      <dgm:prSet presAssocID="{5F8FEF27-EB91-458F-ADF6-A6EAC4DEDEE3}" presName="hierRoot1" presStyleCnt="0"/>
      <dgm:spPr/>
    </dgm:pt>
    <dgm:pt modelId="{06143AB1-0AE7-4BA6-AA64-597311A9060B}" type="pres">
      <dgm:prSet presAssocID="{5F8FEF27-EB91-458F-ADF6-A6EAC4DEDEE3}" presName="composite" presStyleCnt="0"/>
      <dgm:spPr/>
    </dgm:pt>
    <dgm:pt modelId="{1E8AD658-6AA8-4474-A799-9005AC0E26E3}" type="pres">
      <dgm:prSet presAssocID="{5F8FEF27-EB91-458F-ADF6-A6EAC4DEDEE3}" presName="background" presStyleLbl="node0" presStyleIdx="4" presStyleCnt="5"/>
      <dgm:spPr/>
    </dgm:pt>
    <dgm:pt modelId="{09F40D8D-7469-422A-9552-F94EC694A4EE}" type="pres">
      <dgm:prSet presAssocID="{5F8FEF27-EB91-458F-ADF6-A6EAC4DEDEE3}" presName="text" presStyleLbl="fgAcc0" presStyleIdx="4" presStyleCnt="5">
        <dgm:presLayoutVars>
          <dgm:chPref val="3"/>
        </dgm:presLayoutVars>
      </dgm:prSet>
      <dgm:spPr/>
    </dgm:pt>
    <dgm:pt modelId="{BCCF9BAE-40C2-4051-AB76-8D86E1FCB673}" type="pres">
      <dgm:prSet presAssocID="{5F8FEF27-EB91-458F-ADF6-A6EAC4DEDEE3}" presName="hierChild2" presStyleCnt="0"/>
      <dgm:spPr/>
    </dgm:pt>
  </dgm:ptLst>
  <dgm:cxnLst>
    <dgm:cxn modelId="{85B40D18-8911-4347-B0BB-D3CF367E9997}" type="presOf" srcId="{8B70BBCF-88B5-4D5A-A5E6-BBCE06915DBB}" destId="{4E32CCED-E16D-4248-92F2-018CDF935CBB}" srcOrd="0" destOrd="0" presId="urn:microsoft.com/office/officeart/2005/8/layout/hierarchy1"/>
    <dgm:cxn modelId="{703EEF22-3336-4D9E-A1FE-DF15DD844865}" type="presOf" srcId="{5F8FEF27-EB91-458F-ADF6-A6EAC4DEDEE3}" destId="{09F40D8D-7469-422A-9552-F94EC694A4EE}" srcOrd="0" destOrd="0" presId="urn:microsoft.com/office/officeart/2005/8/layout/hierarchy1"/>
    <dgm:cxn modelId="{4E221A25-0137-4A8C-91AB-8D9224ED16AE}" srcId="{F21A5D9A-944B-441A-9297-F06BEF15B369}" destId="{9DBCF5CE-04AA-4BD2-9932-8721ED683D0B}" srcOrd="0" destOrd="0" parTransId="{50D1BE43-31B7-4A9E-8B4E-E13C3A102EB5}" sibTransId="{38BEBB5B-64B4-4C81-B971-8314CFC7812A}"/>
    <dgm:cxn modelId="{30166025-965C-4E8E-A1F1-48A80B8F6C5D}" type="presOf" srcId="{6167D7EA-1854-4620-AB41-14E977B6423B}" destId="{7DE55D3A-3A03-47FF-9258-57962BF6945B}" srcOrd="0" destOrd="0" presId="urn:microsoft.com/office/officeart/2005/8/layout/hierarchy1"/>
    <dgm:cxn modelId="{EE52FD5F-093E-4359-9E92-8CAB636B1DF7}" srcId="{F21A5D9A-944B-441A-9297-F06BEF15B369}" destId="{8B70BBCF-88B5-4D5A-A5E6-BBCE06915DBB}" srcOrd="2" destOrd="0" parTransId="{DEEDA863-C35B-4734-BC43-E706249BE10E}" sibTransId="{C9B17E02-2F18-4C76-A193-57D2E4E35941}"/>
    <dgm:cxn modelId="{9882FF47-F4AC-4625-A1C4-338AC5D69621}" srcId="{F21A5D9A-944B-441A-9297-F06BEF15B369}" destId="{6167D7EA-1854-4620-AB41-14E977B6423B}" srcOrd="1" destOrd="0" parTransId="{5F5BDFA8-AAA7-433C-AC8D-F35D9C6D4892}" sibTransId="{1A5EA85E-DDB9-43F5-914C-842EEE7A322D}"/>
    <dgm:cxn modelId="{CF753573-9FF2-4E56-88F1-6F69A15278B9}" srcId="{F21A5D9A-944B-441A-9297-F06BEF15B369}" destId="{5F8FEF27-EB91-458F-ADF6-A6EAC4DEDEE3}" srcOrd="4" destOrd="0" parTransId="{CD4A009F-D1F1-4184-8531-28DF7EB61333}" sibTransId="{64902784-54F7-4024-A237-85B0B539C313}"/>
    <dgm:cxn modelId="{6720B682-EE86-48BC-8317-A39F97F1D00F}" type="presOf" srcId="{820DCD62-94DE-413C-A379-71FA2C350950}" destId="{34134E9D-79F1-4241-8DDC-DC571227408F}" srcOrd="0" destOrd="0" presId="urn:microsoft.com/office/officeart/2005/8/layout/hierarchy1"/>
    <dgm:cxn modelId="{E69287DE-0E90-453F-91DF-A1305CF65B74}" type="presOf" srcId="{F21A5D9A-944B-441A-9297-F06BEF15B369}" destId="{0A360BF6-D101-4646-83C7-ADC099BA2260}" srcOrd="0" destOrd="0" presId="urn:microsoft.com/office/officeart/2005/8/layout/hierarchy1"/>
    <dgm:cxn modelId="{9618E4DF-5A72-4716-A377-8C126C3B9B89}" type="presOf" srcId="{9DBCF5CE-04AA-4BD2-9932-8721ED683D0B}" destId="{CCB35E0E-337F-436D-AE45-D778778C4D47}" srcOrd="0" destOrd="0" presId="urn:microsoft.com/office/officeart/2005/8/layout/hierarchy1"/>
    <dgm:cxn modelId="{272B1FFB-75F4-4CD7-AA5B-E32066F0516B}" srcId="{F21A5D9A-944B-441A-9297-F06BEF15B369}" destId="{820DCD62-94DE-413C-A379-71FA2C350950}" srcOrd="3" destOrd="0" parTransId="{E360D878-BF5E-4884-8C78-4E240C5D7D7B}" sibTransId="{9D4B3C84-0985-4341-AE91-F2A6BF011744}"/>
    <dgm:cxn modelId="{C58847FC-CC07-4B0A-835C-BB3D9799A448}" type="presParOf" srcId="{0A360BF6-D101-4646-83C7-ADC099BA2260}" destId="{D81032DD-E8EE-4CEE-AFB9-1DB9BAC7D1D5}" srcOrd="0" destOrd="0" presId="urn:microsoft.com/office/officeart/2005/8/layout/hierarchy1"/>
    <dgm:cxn modelId="{79F00264-2A31-4923-A5D4-C1D96DD5EA65}" type="presParOf" srcId="{D81032DD-E8EE-4CEE-AFB9-1DB9BAC7D1D5}" destId="{F659B794-6C21-4B14-8195-EC18527A243C}" srcOrd="0" destOrd="0" presId="urn:microsoft.com/office/officeart/2005/8/layout/hierarchy1"/>
    <dgm:cxn modelId="{614894FF-F3C7-463E-AF4D-F756D282B11D}" type="presParOf" srcId="{F659B794-6C21-4B14-8195-EC18527A243C}" destId="{6D5BDB35-774F-48F0-9083-F9E3491F321D}" srcOrd="0" destOrd="0" presId="urn:microsoft.com/office/officeart/2005/8/layout/hierarchy1"/>
    <dgm:cxn modelId="{F993EC6C-7EC5-45A9-972A-14D600C96F4D}" type="presParOf" srcId="{F659B794-6C21-4B14-8195-EC18527A243C}" destId="{CCB35E0E-337F-436D-AE45-D778778C4D47}" srcOrd="1" destOrd="0" presId="urn:microsoft.com/office/officeart/2005/8/layout/hierarchy1"/>
    <dgm:cxn modelId="{5F6514A8-0F69-4269-A398-855DACC64AF4}" type="presParOf" srcId="{D81032DD-E8EE-4CEE-AFB9-1DB9BAC7D1D5}" destId="{CB019CDA-400E-4EFE-82F6-EF75D3D2F71F}" srcOrd="1" destOrd="0" presId="urn:microsoft.com/office/officeart/2005/8/layout/hierarchy1"/>
    <dgm:cxn modelId="{C65C6F8E-6E3E-49FE-8E9C-5C96CA5774E3}" type="presParOf" srcId="{0A360BF6-D101-4646-83C7-ADC099BA2260}" destId="{096D9BD7-482A-4987-9F96-A7697F762D5D}" srcOrd="1" destOrd="0" presId="urn:microsoft.com/office/officeart/2005/8/layout/hierarchy1"/>
    <dgm:cxn modelId="{95A1CDC8-0826-4C6F-BEBA-97EC4909155B}" type="presParOf" srcId="{096D9BD7-482A-4987-9F96-A7697F762D5D}" destId="{DF355BD7-C810-4143-B94A-E0B3A56695E5}" srcOrd="0" destOrd="0" presId="urn:microsoft.com/office/officeart/2005/8/layout/hierarchy1"/>
    <dgm:cxn modelId="{B019F879-443D-44D6-B065-D48DDCCD9271}" type="presParOf" srcId="{DF355BD7-C810-4143-B94A-E0B3A56695E5}" destId="{816082C2-C605-4F4B-B0C7-CB6D439644C1}" srcOrd="0" destOrd="0" presId="urn:microsoft.com/office/officeart/2005/8/layout/hierarchy1"/>
    <dgm:cxn modelId="{498E7A12-C28E-4CCA-9440-7EEF73FC1F82}" type="presParOf" srcId="{DF355BD7-C810-4143-B94A-E0B3A56695E5}" destId="{7DE55D3A-3A03-47FF-9258-57962BF6945B}" srcOrd="1" destOrd="0" presId="urn:microsoft.com/office/officeart/2005/8/layout/hierarchy1"/>
    <dgm:cxn modelId="{3B9C5179-F926-4809-908A-9100CDAB3823}" type="presParOf" srcId="{096D9BD7-482A-4987-9F96-A7697F762D5D}" destId="{CE8DD6C3-ADFF-4D1D-9347-F76F36B7B678}" srcOrd="1" destOrd="0" presId="urn:microsoft.com/office/officeart/2005/8/layout/hierarchy1"/>
    <dgm:cxn modelId="{ED3120B1-40C4-42CA-B479-F464944FE6F7}" type="presParOf" srcId="{0A360BF6-D101-4646-83C7-ADC099BA2260}" destId="{DA87BE10-17DD-49C9-8EA5-36F8294F31C2}" srcOrd="2" destOrd="0" presId="urn:microsoft.com/office/officeart/2005/8/layout/hierarchy1"/>
    <dgm:cxn modelId="{451394E3-A053-45BC-A3CD-737682A5A3B9}" type="presParOf" srcId="{DA87BE10-17DD-49C9-8EA5-36F8294F31C2}" destId="{52860638-7EA3-44BF-BBF8-AF02A236E908}" srcOrd="0" destOrd="0" presId="urn:microsoft.com/office/officeart/2005/8/layout/hierarchy1"/>
    <dgm:cxn modelId="{5866445C-2192-4C0E-8110-EDE36B87BBB7}" type="presParOf" srcId="{52860638-7EA3-44BF-BBF8-AF02A236E908}" destId="{16374E4A-D97A-4EAF-B1D3-47B758724BDA}" srcOrd="0" destOrd="0" presId="urn:microsoft.com/office/officeart/2005/8/layout/hierarchy1"/>
    <dgm:cxn modelId="{9EF31D8C-D6C5-4B15-ACDE-D990937897FF}" type="presParOf" srcId="{52860638-7EA3-44BF-BBF8-AF02A236E908}" destId="{4E32CCED-E16D-4248-92F2-018CDF935CBB}" srcOrd="1" destOrd="0" presId="urn:microsoft.com/office/officeart/2005/8/layout/hierarchy1"/>
    <dgm:cxn modelId="{F81BF56F-6C96-4857-B105-7B333212A8CD}" type="presParOf" srcId="{DA87BE10-17DD-49C9-8EA5-36F8294F31C2}" destId="{2537F18B-F2FB-4830-BC48-9BA6A4DD5975}" srcOrd="1" destOrd="0" presId="urn:microsoft.com/office/officeart/2005/8/layout/hierarchy1"/>
    <dgm:cxn modelId="{C812FD82-84D9-4144-B20A-5D314868679A}" type="presParOf" srcId="{0A360BF6-D101-4646-83C7-ADC099BA2260}" destId="{9343A01D-20E4-4575-9818-C34D9E5C24C0}" srcOrd="3" destOrd="0" presId="urn:microsoft.com/office/officeart/2005/8/layout/hierarchy1"/>
    <dgm:cxn modelId="{E7EAC1D0-B1AC-4FF3-96B0-A32869AD7FD4}" type="presParOf" srcId="{9343A01D-20E4-4575-9818-C34D9E5C24C0}" destId="{CED5C3D2-3EAF-46EA-9C93-88145961A55E}" srcOrd="0" destOrd="0" presId="urn:microsoft.com/office/officeart/2005/8/layout/hierarchy1"/>
    <dgm:cxn modelId="{4CD1B1BD-EA2B-4F69-9B34-EF75A2B180EA}" type="presParOf" srcId="{CED5C3D2-3EAF-46EA-9C93-88145961A55E}" destId="{195A9AEC-DCE2-4CB3-ABB4-0D4A1C8776A3}" srcOrd="0" destOrd="0" presId="urn:microsoft.com/office/officeart/2005/8/layout/hierarchy1"/>
    <dgm:cxn modelId="{71AD2DF9-D816-4BB6-8695-37A25BAF3652}" type="presParOf" srcId="{CED5C3D2-3EAF-46EA-9C93-88145961A55E}" destId="{34134E9D-79F1-4241-8DDC-DC571227408F}" srcOrd="1" destOrd="0" presId="urn:microsoft.com/office/officeart/2005/8/layout/hierarchy1"/>
    <dgm:cxn modelId="{CD0924E4-51F6-4AB0-B666-3A6FAEB4DF9F}" type="presParOf" srcId="{9343A01D-20E4-4575-9818-C34D9E5C24C0}" destId="{2FCDB180-D6E9-4D0C-A534-C8A43B4D92F3}" srcOrd="1" destOrd="0" presId="urn:microsoft.com/office/officeart/2005/8/layout/hierarchy1"/>
    <dgm:cxn modelId="{61FBF0F9-D4D7-4552-B846-AFD960B9FE63}" type="presParOf" srcId="{0A360BF6-D101-4646-83C7-ADC099BA2260}" destId="{9B9703ED-D66C-4B4F-A9BD-40E06CF862EB}" srcOrd="4" destOrd="0" presId="urn:microsoft.com/office/officeart/2005/8/layout/hierarchy1"/>
    <dgm:cxn modelId="{CF9B0349-B9AA-46E7-847D-EC2EAD2F7B34}" type="presParOf" srcId="{9B9703ED-D66C-4B4F-A9BD-40E06CF862EB}" destId="{06143AB1-0AE7-4BA6-AA64-597311A9060B}" srcOrd="0" destOrd="0" presId="urn:microsoft.com/office/officeart/2005/8/layout/hierarchy1"/>
    <dgm:cxn modelId="{E9851C4E-A5A2-4E11-B0AC-1CC57D344220}" type="presParOf" srcId="{06143AB1-0AE7-4BA6-AA64-597311A9060B}" destId="{1E8AD658-6AA8-4474-A799-9005AC0E26E3}" srcOrd="0" destOrd="0" presId="urn:microsoft.com/office/officeart/2005/8/layout/hierarchy1"/>
    <dgm:cxn modelId="{484DCD35-0ADF-40D0-95B1-5364ADA183FF}" type="presParOf" srcId="{06143AB1-0AE7-4BA6-AA64-597311A9060B}" destId="{09F40D8D-7469-422A-9552-F94EC694A4EE}" srcOrd="1" destOrd="0" presId="urn:microsoft.com/office/officeart/2005/8/layout/hierarchy1"/>
    <dgm:cxn modelId="{C11F6791-B754-4741-836F-769361DEE8A4}" type="presParOf" srcId="{9B9703ED-D66C-4B4F-A9BD-40E06CF862EB}" destId="{BCCF9BAE-40C2-4051-AB76-8D86E1FCB67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A55AC8D-6E3A-48E2-B9B6-CC7DBD004949}"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GB"/>
        </a:p>
      </dgm:t>
    </dgm:pt>
    <dgm:pt modelId="{23DCF012-141F-4EFE-AEFF-F82E707F67CB}">
      <dgm:prSet phldrT="[Text]" phldr="0"/>
      <dgm:spPr/>
      <dgm:t>
        <a:bodyPr/>
        <a:lstStyle/>
        <a:p>
          <a:pPr>
            <a:lnSpc>
              <a:spcPct val="100000"/>
            </a:lnSpc>
          </a:pPr>
          <a:r>
            <a:rPr lang="en-GB" dirty="0"/>
            <a:t>Formal Audit</a:t>
          </a:r>
        </a:p>
      </dgm:t>
    </dgm:pt>
    <dgm:pt modelId="{A366E020-DAAB-47DE-959F-DFC0BE24A409}" type="parTrans" cxnId="{18AFC9CE-A08B-4C3C-81BD-C36A8F5510A0}">
      <dgm:prSet/>
      <dgm:spPr/>
      <dgm:t>
        <a:bodyPr/>
        <a:lstStyle/>
        <a:p>
          <a:endParaRPr lang="en-GB"/>
        </a:p>
      </dgm:t>
    </dgm:pt>
    <dgm:pt modelId="{46B684F2-BFDB-4F17-8AAA-640F26CF0635}" type="sibTrans" cxnId="{18AFC9CE-A08B-4C3C-81BD-C36A8F5510A0}">
      <dgm:prSet/>
      <dgm:spPr/>
      <dgm:t>
        <a:bodyPr/>
        <a:lstStyle/>
        <a:p>
          <a:endParaRPr lang="en-GB"/>
        </a:p>
      </dgm:t>
    </dgm:pt>
    <dgm:pt modelId="{4F2D0D3C-9E6C-4741-85D6-778091050248}">
      <dgm:prSet phldrT="[Text]" phldr="0"/>
      <dgm:spPr/>
      <dgm:t>
        <a:bodyPr/>
        <a:lstStyle/>
        <a:p>
          <a:pPr>
            <a:lnSpc>
              <a:spcPct val="100000"/>
            </a:lnSpc>
          </a:pPr>
          <a:r>
            <a:rPr lang="en-GB" dirty="0"/>
            <a:t>Outcome Measures</a:t>
          </a:r>
        </a:p>
      </dgm:t>
    </dgm:pt>
    <dgm:pt modelId="{203A31EE-66B5-427F-9326-E5C03AD78E32}" type="parTrans" cxnId="{AF7E924D-C13D-463F-B2E8-5942F0CDF706}">
      <dgm:prSet/>
      <dgm:spPr/>
      <dgm:t>
        <a:bodyPr/>
        <a:lstStyle/>
        <a:p>
          <a:endParaRPr lang="en-GB"/>
        </a:p>
      </dgm:t>
    </dgm:pt>
    <dgm:pt modelId="{54524391-BB96-41C5-A169-A3984BB80BAB}" type="sibTrans" cxnId="{AF7E924D-C13D-463F-B2E8-5942F0CDF706}">
      <dgm:prSet/>
      <dgm:spPr/>
      <dgm:t>
        <a:bodyPr/>
        <a:lstStyle/>
        <a:p>
          <a:endParaRPr lang="en-GB"/>
        </a:p>
      </dgm:t>
    </dgm:pt>
    <dgm:pt modelId="{AA9710A6-D1A7-49EE-B9F5-0025311249A7}">
      <dgm:prSet phldrT="[Text]" phldr="0"/>
      <dgm:spPr/>
      <dgm:t>
        <a:bodyPr/>
        <a:lstStyle/>
        <a:p>
          <a:pPr>
            <a:lnSpc>
              <a:spcPct val="100000"/>
            </a:lnSpc>
          </a:pPr>
          <a:r>
            <a:rPr lang="en-GB" dirty="0"/>
            <a:t>Exercise Physiology Student</a:t>
          </a:r>
        </a:p>
      </dgm:t>
    </dgm:pt>
    <dgm:pt modelId="{1940E01F-68F6-4BA9-B096-AF439A763A56}" type="parTrans" cxnId="{946E619B-20E2-413C-8DDB-CBFFC715D76F}">
      <dgm:prSet/>
      <dgm:spPr/>
      <dgm:t>
        <a:bodyPr/>
        <a:lstStyle/>
        <a:p>
          <a:endParaRPr lang="en-GB"/>
        </a:p>
      </dgm:t>
    </dgm:pt>
    <dgm:pt modelId="{A91F7531-216E-4D14-A994-C49531D3DFC0}" type="sibTrans" cxnId="{946E619B-20E2-413C-8DDB-CBFFC715D76F}">
      <dgm:prSet/>
      <dgm:spPr/>
      <dgm:t>
        <a:bodyPr/>
        <a:lstStyle/>
        <a:p>
          <a:endParaRPr lang="en-GB"/>
        </a:p>
      </dgm:t>
    </dgm:pt>
    <dgm:pt modelId="{85C12AD0-7FF2-4722-959E-3AC1C8ECB391}" type="pres">
      <dgm:prSet presAssocID="{3A55AC8D-6E3A-48E2-B9B6-CC7DBD004949}" presName="root" presStyleCnt="0">
        <dgm:presLayoutVars>
          <dgm:dir/>
          <dgm:resizeHandles val="exact"/>
        </dgm:presLayoutVars>
      </dgm:prSet>
      <dgm:spPr/>
    </dgm:pt>
    <dgm:pt modelId="{69FAA6EB-D817-4237-9475-ABC35A7A7E7C}" type="pres">
      <dgm:prSet presAssocID="{23DCF012-141F-4EFE-AEFF-F82E707F67CB}" presName="compNode" presStyleCnt="0"/>
      <dgm:spPr/>
    </dgm:pt>
    <dgm:pt modelId="{3F8A2B9C-C137-4EB9-B949-55F8761F407E}" type="pres">
      <dgm:prSet presAssocID="{23DCF012-141F-4EFE-AEFF-F82E707F67C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29D68AD3-2FEE-430C-AF64-4F75B62ECE8A}" type="pres">
      <dgm:prSet presAssocID="{23DCF012-141F-4EFE-AEFF-F82E707F67CB}" presName="spaceRect" presStyleCnt="0"/>
      <dgm:spPr/>
    </dgm:pt>
    <dgm:pt modelId="{A4F632BA-83E5-4C94-8DE8-4C15BBF94E0C}" type="pres">
      <dgm:prSet presAssocID="{23DCF012-141F-4EFE-AEFF-F82E707F67CB}" presName="textRect" presStyleLbl="revTx" presStyleIdx="0" presStyleCnt="3">
        <dgm:presLayoutVars>
          <dgm:chMax val="1"/>
          <dgm:chPref val="1"/>
        </dgm:presLayoutVars>
      </dgm:prSet>
      <dgm:spPr/>
    </dgm:pt>
    <dgm:pt modelId="{67CA976D-8A9D-421F-9170-F05A026079B0}" type="pres">
      <dgm:prSet presAssocID="{46B684F2-BFDB-4F17-8AAA-640F26CF0635}" presName="sibTrans" presStyleCnt="0"/>
      <dgm:spPr/>
    </dgm:pt>
    <dgm:pt modelId="{9204CA12-344F-407B-B1F5-487972F6061E}" type="pres">
      <dgm:prSet presAssocID="{4F2D0D3C-9E6C-4741-85D6-778091050248}" presName="compNode" presStyleCnt="0"/>
      <dgm:spPr/>
    </dgm:pt>
    <dgm:pt modelId="{0AD2EA2C-42E2-4E54-801F-8ADE3226EEA5}" type="pres">
      <dgm:prSet presAssocID="{4F2D0D3C-9E6C-4741-85D6-77809105024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CC925F9B-13C0-4EF9-97B9-F8E3CAA6646D}" type="pres">
      <dgm:prSet presAssocID="{4F2D0D3C-9E6C-4741-85D6-778091050248}" presName="spaceRect" presStyleCnt="0"/>
      <dgm:spPr/>
    </dgm:pt>
    <dgm:pt modelId="{1F0EE988-46CB-4281-82C8-CDABAA968079}" type="pres">
      <dgm:prSet presAssocID="{4F2D0D3C-9E6C-4741-85D6-778091050248}" presName="textRect" presStyleLbl="revTx" presStyleIdx="1" presStyleCnt="3">
        <dgm:presLayoutVars>
          <dgm:chMax val="1"/>
          <dgm:chPref val="1"/>
        </dgm:presLayoutVars>
      </dgm:prSet>
      <dgm:spPr/>
    </dgm:pt>
    <dgm:pt modelId="{E92A060D-6F59-48D5-B824-635DA0F912CB}" type="pres">
      <dgm:prSet presAssocID="{54524391-BB96-41C5-A169-A3984BB80BAB}" presName="sibTrans" presStyleCnt="0"/>
      <dgm:spPr/>
    </dgm:pt>
    <dgm:pt modelId="{B86F28A6-48F6-4242-B56D-229CD9D10F53}" type="pres">
      <dgm:prSet presAssocID="{AA9710A6-D1A7-49EE-B9F5-0025311249A7}" presName="compNode" presStyleCnt="0"/>
      <dgm:spPr/>
    </dgm:pt>
    <dgm:pt modelId="{6389A3DA-260B-4EFA-B626-EC6163B63C37}" type="pres">
      <dgm:prSet presAssocID="{AA9710A6-D1A7-49EE-B9F5-0025311249A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n"/>
        </a:ext>
      </dgm:extLst>
    </dgm:pt>
    <dgm:pt modelId="{90005082-A7A1-4177-948A-B24894BA132C}" type="pres">
      <dgm:prSet presAssocID="{AA9710A6-D1A7-49EE-B9F5-0025311249A7}" presName="spaceRect" presStyleCnt="0"/>
      <dgm:spPr/>
    </dgm:pt>
    <dgm:pt modelId="{0CB32F37-3A24-462E-B199-72A6B00287C8}" type="pres">
      <dgm:prSet presAssocID="{AA9710A6-D1A7-49EE-B9F5-0025311249A7}" presName="textRect" presStyleLbl="revTx" presStyleIdx="2" presStyleCnt="3">
        <dgm:presLayoutVars>
          <dgm:chMax val="1"/>
          <dgm:chPref val="1"/>
        </dgm:presLayoutVars>
      </dgm:prSet>
      <dgm:spPr/>
    </dgm:pt>
  </dgm:ptLst>
  <dgm:cxnLst>
    <dgm:cxn modelId="{1FD1E715-B056-4C43-BC36-E24B2FD78293}" type="presOf" srcId="{4F2D0D3C-9E6C-4741-85D6-778091050248}" destId="{1F0EE988-46CB-4281-82C8-CDABAA968079}" srcOrd="0" destOrd="0" presId="urn:microsoft.com/office/officeart/2018/2/layout/IconLabelList"/>
    <dgm:cxn modelId="{AF7E924D-C13D-463F-B2E8-5942F0CDF706}" srcId="{3A55AC8D-6E3A-48E2-B9B6-CC7DBD004949}" destId="{4F2D0D3C-9E6C-4741-85D6-778091050248}" srcOrd="1" destOrd="0" parTransId="{203A31EE-66B5-427F-9326-E5C03AD78E32}" sibTransId="{54524391-BB96-41C5-A169-A3984BB80BAB}"/>
    <dgm:cxn modelId="{946E619B-20E2-413C-8DDB-CBFFC715D76F}" srcId="{3A55AC8D-6E3A-48E2-B9B6-CC7DBD004949}" destId="{AA9710A6-D1A7-49EE-B9F5-0025311249A7}" srcOrd="2" destOrd="0" parTransId="{1940E01F-68F6-4BA9-B096-AF439A763A56}" sibTransId="{A91F7531-216E-4D14-A994-C49531D3DFC0}"/>
    <dgm:cxn modelId="{FFCB6DCB-8C7F-462C-BB6B-51F9F2E4FB7F}" type="presOf" srcId="{AA9710A6-D1A7-49EE-B9F5-0025311249A7}" destId="{0CB32F37-3A24-462E-B199-72A6B00287C8}" srcOrd="0" destOrd="0" presId="urn:microsoft.com/office/officeart/2018/2/layout/IconLabelList"/>
    <dgm:cxn modelId="{18AFC9CE-A08B-4C3C-81BD-C36A8F5510A0}" srcId="{3A55AC8D-6E3A-48E2-B9B6-CC7DBD004949}" destId="{23DCF012-141F-4EFE-AEFF-F82E707F67CB}" srcOrd="0" destOrd="0" parTransId="{A366E020-DAAB-47DE-959F-DFC0BE24A409}" sibTransId="{46B684F2-BFDB-4F17-8AAA-640F26CF0635}"/>
    <dgm:cxn modelId="{A586E2D1-B8F3-4D6E-A034-A1EF644AE991}" type="presOf" srcId="{23DCF012-141F-4EFE-AEFF-F82E707F67CB}" destId="{A4F632BA-83E5-4C94-8DE8-4C15BBF94E0C}" srcOrd="0" destOrd="0" presId="urn:microsoft.com/office/officeart/2018/2/layout/IconLabelList"/>
    <dgm:cxn modelId="{219885D4-0C99-448E-8CA5-EE73D311CA06}" type="presOf" srcId="{3A55AC8D-6E3A-48E2-B9B6-CC7DBD004949}" destId="{85C12AD0-7FF2-4722-959E-3AC1C8ECB391}" srcOrd="0" destOrd="0" presId="urn:microsoft.com/office/officeart/2018/2/layout/IconLabelList"/>
    <dgm:cxn modelId="{75C8005E-BE43-4A47-BF6E-B1C1E7DB02B7}" type="presParOf" srcId="{85C12AD0-7FF2-4722-959E-3AC1C8ECB391}" destId="{69FAA6EB-D817-4237-9475-ABC35A7A7E7C}" srcOrd="0" destOrd="0" presId="urn:microsoft.com/office/officeart/2018/2/layout/IconLabelList"/>
    <dgm:cxn modelId="{EE717B25-DD21-444D-9F6E-859B9EE50309}" type="presParOf" srcId="{69FAA6EB-D817-4237-9475-ABC35A7A7E7C}" destId="{3F8A2B9C-C137-4EB9-B949-55F8761F407E}" srcOrd="0" destOrd="0" presId="urn:microsoft.com/office/officeart/2018/2/layout/IconLabelList"/>
    <dgm:cxn modelId="{47E94C5D-43E3-46B4-A516-36CF8BF2F863}" type="presParOf" srcId="{69FAA6EB-D817-4237-9475-ABC35A7A7E7C}" destId="{29D68AD3-2FEE-430C-AF64-4F75B62ECE8A}" srcOrd="1" destOrd="0" presId="urn:microsoft.com/office/officeart/2018/2/layout/IconLabelList"/>
    <dgm:cxn modelId="{7DC1B035-D1ED-4129-95ED-0AF29A2B656F}" type="presParOf" srcId="{69FAA6EB-D817-4237-9475-ABC35A7A7E7C}" destId="{A4F632BA-83E5-4C94-8DE8-4C15BBF94E0C}" srcOrd="2" destOrd="0" presId="urn:microsoft.com/office/officeart/2018/2/layout/IconLabelList"/>
    <dgm:cxn modelId="{4F8D594B-6DEE-445E-B606-33291EB198D2}" type="presParOf" srcId="{85C12AD0-7FF2-4722-959E-3AC1C8ECB391}" destId="{67CA976D-8A9D-421F-9170-F05A026079B0}" srcOrd="1" destOrd="0" presId="urn:microsoft.com/office/officeart/2018/2/layout/IconLabelList"/>
    <dgm:cxn modelId="{C068B6DD-FD17-4E48-9B11-C448C7752214}" type="presParOf" srcId="{85C12AD0-7FF2-4722-959E-3AC1C8ECB391}" destId="{9204CA12-344F-407B-B1F5-487972F6061E}" srcOrd="2" destOrd="0" presId="urn:microsoft.com/office/officeart/2018/2/layout/IconLabelList"/>
    <dgm:cxn modelId="{F22FE690-4B56-4F41-8AE9-8DEBB35201D6}" type="presParOf" srcId="{9204CA12-344F-407B-B1F5-487972F6061E}" destId="{0AD2EA2C-42E2-4E54-801F-8ADE3226EEA5}" srcOrd="0" destOrd="0" presId="urn:microsoft.com/office/officeart/2018/2/layout/IconLabelList"/>
    <dgm:cxn modelId="{ADA3E45B-5790-4C1C-8575-5C93C1DD80C1}" type="presParOf" srcId="{9204CA12-344F-407B-B1F5-487972F6061E}" destId="{CC925F9B-13C0-4EF9-97B9-F8E3CAA6646D}" srcOrd="1" destOrd="0" presId="urn:microsoft.com/office/officeart/2018/2/layout/IconLabelList"/>
    <dgm:cxn modelId="{A45F31CB-C6EF-435B-975E-E5B269C0011E}" type="presParOf" srcId="{9204CA12-344F-407B-B1F5-487972F6061E}" destId="{1F0EE988-46CB-4281-82C8-CDABAA968079}" srcOrd="2" destOrd="0" presId="urn:microsoft.com/office/officeart/2018/2/layout/IconLabelList"/>
    <dgm:cxn modelId="{566053EB-FEED-4D2D-877E-E49EA5E55FE6}" type="presParOf" srcId="{85C12AD0-7FF2-4722-959E-3AC1C8ECB391}" destId="{E92A060D-6F59-48D5-B824-635DA0F912CB}" srcOrd="3" destOrd="0" presId="urn:microsoft.com/office/officeart/2018/2/layout/IconLabelList"/>
    <dgm:cxn modelId="{78B90512-93B3-425F-9937-164D2FAC7EBF}" type="presParOf" srcId="{85C12AD0-7FF2-4722-959E-3AC1C8ECB391}" destId="{B86F28A6-48F6-4242-B56D-229CD9D10F53}" srcOrd="4" destOrd="0" presId="urn:microsoft.com/office/officeart/2018/2/layout/IconLabelList"/>
    <dgm:cxn modelId="{990ABCD6-26A5-4B84-B873-FEAF68BC816B}" type="presParOf" srcId="{B86F28A6-48F6-4242-B56D-229CD9D10F53}" destId="{6389A3DA-260B-4EFA-B626-EC6163B63C37}" srcOrd="0" destOrd="0" presId="urn:microsoft.com/office/officeart/2018/2/layout/IconLabelList"/>
    <dgm:cxn modelId="{15F2B945-571A-47B9-B56F-CE542D2845BC}" type="presParOf" srcId="{B86F28A6-48F6-4242-B56D-229CD9D10F53}" destId="{90005082-A7A1-4177-948A-B24894BA132C}" srcOrd="1" destOrd="0" presId="urn:microsoft.com/office/officeart/2018/2/layout/IconLabelList"/>
    <dgm:cxn modelId="{D525A5F7-E351-480D-A06A-5BB309D5EBAA}" type="presParOf" srcId="{B86F28A6-48F6-4242-B56D-229CD9D10F53}" destId="{0CB32F37-3A24-462E-B199-72A6B00287C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9B3DE-1028-4FE1-8A65-060CB1910FBD}">
      <dsp:nvSpPr>
        <dsp:cNvPr id="0" name=""/>
        <dsp:cNvSpPr/>
      </dsp:nvSpPr>
      <dsp:spPr>
        <a:xfrm>
          <a:off x="0" y="681971"/>
          <a:ext cx="10515600" cy="8353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A </a:t>
          </a:r>
          <a:r>
            <a:rPr lang="en-GB" sz="2100" b="1" kern="1200" dirty="0"/>
            <a:t>quarter</a:t>
          </a:r>
          <a:r>
            <a:rPr lang="en-GB" sz="2100" kern="1200" dirty="0"/>
            <a:t> of all strokes are recurrent and associated with greater morbidity and economic consequence (Ali </a:t>
          </a:r>
          <a:r>
            <a:rPr lang="en-GB" sz="2100" kern="1200" dirty="0" err="1"/>
            <a:t>Ali</a:t>
          </a:r>
          <a:r>
            <a:rPr lang="en-GB" sz="2100" kern="1200" dirty="0"/>
            <a:t>, 2021).</a:t>
          </a:r>
          <a:endParaRPr lang="en-US" sz="2100" kern="1200" dirty="0"/>
        </a:p>
      </dsp:txBody>
      <dsp:txXfrm>
        <a:off x="40780" y="722751"/>
        <a:ext cx="10434040" cy="753819"/>
      </dsp:txXfrm>
    </dsp:sp>
    <dsp:sp modelId="{1A42BB34-CC10-412D-86C2-617B897BEBCF}">
      <dsp:nvSpPr>
        <dsp:cNvPr id="0" name=""/>
        <dsp:cNvSpPr/>
      </dsp:nvSpPr>
      <dsp:spPr>
        <a:xfrm>
          <a:off x="0" y="1577831"/>
          <a:ext cx="10515600" cy="8353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Chances of having a second stroke can be between </a:t>
          </a:r>
          <a:r>
            <a:rPr lang="en-GB" sz="2100" b="1" kern="1200" dirty="0"/>
            <a:t>25-30% within 5 years</a:t>
          </a:r>
          <a:r>
            <a:rPr lang="en-GB" sz="2100" kern="1200" dirty="0"/>
            <a:t> if risk factors are not managed. </a:t>
          </a:r>
          <a:endParaRPr lang="en-US" sz="2100" kern="1200" dirty="0"/>
        </a:p>
      </dsp:txBody>
      <dsp:txXfrm>
        <a:off x="40780" y="1618611"/>
        <a:ext cx="10434040" cy="753819"/>
      </dsp:txXfrm>
    </dsp:sp>
    <dsp:sp modelId="{E02EDDAA-75AC-4AF1-9FAC-4BBEF3FBCF62}">
      <dsp:nvSpPr>
        <dsp:cNvPr id="0" name=""/>
        <dsp:cNvSpPr/>
      </dsp:nvSpPr>
      <dsp:spPr>
        <a:xfrm>
          <a:off x="0" y="2473691"/>
          <a:ext cx="10515600" cy="8353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Modifiable risk factors account for nearly </a:t>
          </a:r>
          <a:r>
            <a:rPr lang="en-GB" sz="2100" b="1" kern="1200" dirty="0"/>
            <a:t>90%</a:t>
          </a:r>
          <a:r>
            <a:rPr lang="en-GB" sz="2100" kern="1200" dirty="0"/>
            <a:t> of the incidence of stroke (Ali </a:t>
          </a:r>
          <a:r>
            <a:rPr lang="en-GB" sz="2100" kern="1200" dirty="0" err="1"/>
            <a:t>Ali</a:t>
          </a:r>
          <a:r>
            <a:rPr lang="en-GB" sz="2100" kern="1200" dirty="0"/>
            <a:t>, 2021).</a:t>
          </a:r>
          <a:endParaRPr lang="en-US" sz="2100" kern="1200" dirty="0"/>
        </a:p>
      </dsp:txBody>
      <dsp:txXfrm>
        <a:off x="40780" y="2514471"/>
        <a:ext cx="10434040" cy="753819"/>
      </dsp:txXfrm>
    </dsp:sp>
    <dsp:sp modelId="{2447E2DD-5A4B-407F-A971-929D915F52B8}">
      <dsp:nvSpPr>
        <dsp:cNvPr id="0" name=""/>
        <dsp:cNvSpPr/>
      </dsp:nvSpPr>
      <dsp:spPr>
        <a:xfrm>
          <a:off x="0" y="3369552"/>
          <a:ext cx="10515600" cy="8353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Transient ischemic attack is also associated with risk of future stroke, particularly in the first few months following the event: Raises risk by 4-17% within the first </a:t>
          </a:r>
          <a:r>
            <a:rPr lang="en-GB" sz="2100" b="1" kern="1200" dirty="0"/>
            <a:t>90 </a:t>
          </a:r>
          <a:r>
            <a:rPr lang="en-GB" sz="2100" kern="1200" dirty="0"/>
            <a:t>days (SA website).</a:t>
          </a:r>
          <a:endParaRPr lang="en-US" sz="2100" kern="1200" dirty="0"/>
        </a:p>
      </dsp:txBody>
      <dsp:txXfrm>
        <a:off x="40780" y="3410332"/>
        <a:ext cx="10434040" cy="753819"/>
      </dsp:txXfrm>
    </dsp:sp>
    <dsp:sp modelId="{765C145D-0997-4C94-A349-5C05C9758F1A}">
      <dsp:nvSpPr>
        <dsp:cNvPr id="0" name=""/>
        <dsp:cNvSpPr/>
      </dsp:nvSpPr>
      <dsp:spPr>
        <a:xfrm>
          <a:off x="0" y="4265412"/>
          <a:ext cx="10515600" cy="8353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Life expectancy after stroke </a:t>
          </a:r>
          <a:r>
            <a:rPr lang="en-GB" sz="2100" b="1" kern="1200" dirty="0"/>
            <a:t>5-10 years,</a:t>
          </a:r>
          <a:r>
            <a:rPr lang="en-GB" sz="2100" kern="1200" dirty="0"/>
            <a:t> depending on severity and several patient factors. </a:t>
          </a:r>
          <a:endParaRPr lang="en-US" sz="2100" kern="1200" dirty="0"/>
        </a:p>
      </dsp:txBody>
      <dsp:txXfrm>
        <a:off x="40780" y="4306192"/>
        <a:ext cx="10434040" cy="7538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9DC3A-600A-49E3-90E1-FFA7A2BD12B5}">
      <dsp:nvSpPr>
        <dsp:cNvPr id="0" name=""/>
        <dsp:cNvSpPr/>
      </dsp:nvSpPr>
      <dsp:spPr>
        <a:xfrm>
          <a:off x="0" y="604"/>
          <a:ext cx="6245265" cy="138747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People with stroke should be assessed for weakness and cardiovascular fitness using a standardised approach.</a:t>
          </a:r>
          <a:endParaRPr lang="en-US" sz="1800" kern="1200" dirty="0"/>
        </a:p>
      </dsp:txBody>
      <dsp:txXfrm>
        <a:off x="67731" y="68335"/>
        <a:ext cx="6109803" cy="1252017"/>
      </dsp:txXfrm>
    </dsp:sp>
    <dsp:sp modelId="{35152D7D-7BED-4701-91AD-8F2407F77FDA}">
      <dsp:nvSpPr>
        <dsp:cNvPr id="0" name=""/>
        <dsp:cNvSpPr/>
      </dsp:nvSpPr>
      <dsp:spPr>
        <a:xfrm>
          <a:off x="0" y="1400823"/>
          <a:ext cx="6245265" cy="1387479"/>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Assessment and outcome measures used should encompass the range of effects of exercise including weakness, cardiovascular fitness and activities.</a:t>
          </a:r>
          <a:endParaRPr lang="en-US" sz="1800" kern="1200" dirty="0"/>
        </a:p>
      </dsp:txBody>
      <dsp:txXfrm>
        <a:off x="67731" y="1468554"/>
        <a:ext cx="6109803" cy="1252017"/>
      </dsp:txXfrm>
    </dsp:sp>
    <dsp:sp modelId="{CA991F58-D7DB-4FAF-9C82-00D061F69A08}">
      <dsp:nvSpPr>
        <dsp:cNvPr id="0" name=""/>
        <dsp:cNvSpPr/>
      </dsp:nvSpPr>
      <dsp:spPr>
        <a:xfrm>
          <a:off x="0" y="2801043"/>
          <a:ext cx="6245265" cy="1387479"/>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Clinicians should screen for, prescribe and monitor exercise programmes for people with stroke. Clinicians should liaise with other services that offer exercise-based rehabilitation (e.g. cardiac or pulmonary rehabilitation) with regard to integrating screening and exercise resources.</a:t>
          </a:r>
          <a:endParaRPr lang="en-US" sz="1800" kern="1200" dirty="0"/>
        </a:p>
      </dsp:txBody>
      <dsp:txXfrm>
        <a:off x="67731" y="2868774"/>
        <a:ext cx="6109803" cy="1252017"/>
      </dsp:txXfrm>
    </dsp:sp>
    <dsp:sp modelId="{087EE658-01ED-4365-A727-AAD127D775C7}">
      <dsp:nvSpPr>
        <dsp:cNvPr id="0" name=""/>
        <dsp:cNvSpPr/>
      </dsp:nvSpPr>
      <dsp:spPr>
        <a:xfrm>
          <a:off x="0" y="4201263"/>
          <a:ext cx="6245265" cy="138747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People with stroke, including those who use wheelchairs or have poor mobility, should be advised to participate in exercise with the aim of improving aerobic fitness and muscle strength unless there are contraindications.</a:t>
          </a:r>
          <a:endParaRPr lang="en-US" sz="1800" kern="1200" dirty="0"/>
        </a:p>
      </dsp:txBody>
      <dsp:txXfrm>
        <a:off x="67731" y="4268994"/>
        <a:ext cx="6109803" cy="12520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250DB-59DE-4006-8724-A67121DD61AF}">
      <dsp:nvSpPr>
        <dsp:cNvPr id="0" name=""/>
        <dsp:cNvSpPr/>
      </dsp:nvSpPr>
      <dsp:spPr>
        <a:xfrm>
          <a:off x="0" y="55208"/>
          <a:ext cx="6651253" cy="126820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People with stroke should be offered cardiorespiratory training or mixed training once they are medically stable, regardless of age, time since stroke and severity of impairment.</a:t>
          </a:r>
          <a:endParaRPr lang="en-US" sz="1800" kern="1200" dirty="0"/>
        </a:p>
      </dsp:txBody>
      <dsp:txXfrm>
        <a:off x="61909" y="117117"/>
        <a:ext cx="6527435" cy="1144388"/>
      </dsp:txXfrm>
    </dsp:sp>
    <dsp:sp modelId="{BF097AB7-702F-46B2-BCF3-4A6D11158F6A}">
      <dsp:nvSpPr>
        <dsp:cNvPr id="0" name=""/>
        <dsp:cNvSpPr/>
      </dsp:nvSpPr>
      <dsp:spPr>
        <a:xfrm>
          <a:off x="0" y="1375255"/>
          <a:ext cx="6651253" cy="1268206"/>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Facilities and equipment to support high-intensity (greater than 70% peak heart rate) cardiorespiratory fitness training (such as bodyweight support treadmills and/or static/recumbent cycles).</a:t>
          </a:r>
          <a:endParaRPr lang="en-US" sz="1800" kern="1200" dirty="0"/>
        </a:p>
      </dsp:txBody>
      <dsp:txXfrm>
        <a:off x="61909" y="1437164"/>
        <a:ext cx="6527435" cy="1144388"/>
      </dsp:txXfrm>
    </dsp:sp>
    <dsp:sp modelId="{59FDA6C5-4BA7-46D6-9354-7C79E75AD695}">
      <dsp:nvSpPr>
        <dsp:cNvPr id="0" name=""/>
        <dsp:cNvSpPr/>
      </dsp:nvSpPr>
      <dsp:spPr>
        <a:xfrm>
          <a:off x="0" y="2695302"/>
          <a:ext cx="6651253" cy="1268206"/>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People with stroke should be supported with measures to maximise exercise adherence such as: measures to build confidence and self-efficacy (such as the use of social networking apps or physical activity platforms).</a:t>
          </a:r>
          <a:endParaRPr lang="en-US" sz="1800" kern="1200" dirty="0"/>
        </a:p>
      </dsp:txBody>
      <dsp:txXfrm>
        <a:off x="61909" y="2757211"/>
        <a:ext cx="6527435" cy="1144388"/>
      </dsp:txXfrm>
    </dsp:sp>
    <dsp:sp modelId="{F07D9FA0-92D7-4FCF-AD97-0A59A21BBF4A}">
      <dsp:nvSpPr>
        <dsp:cNvPr id="0" name=""/>
        <dsp:cNvSpPr/>
      </dsp:nvSpPr>
      <dsp:spPr>
        <a:xfrm>
          <a:off x="0" y="4015348"/>
          <a:ext cx="6651253" cy="126820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Clinicians should not use risk assessment protocols that limit training for fear of cardiovascular or other adverse events except where screening has identified intensive exercise is contraindicated for an individual.</a:t>
          </a:r>
          <a:endParaRPr lang="en-US" sz="1800" kern="1200" dirty="0"/>
        </a:p>
      </dsp:txBody>
      <dsp:txXfrm>
        <a:off x="61909" y="4077257"/>
        <a:ext cx="6527435" cy="11443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9AE934-C85D-46D6-8CE6-92F18781AE25}">
      <dsp:nvSpPr>
        <dsp:cNvPr id="0" name=""/>
        <dsp:cNvSpPr/>
      </dsp:nvSpPr>
      <dsp:spPr>
        <a:xfrm>
          <a:off x="1026015" y="382762"/>
          <a:ext cx="4103548" cy="3587018"/>
        </a:xfrm>
        <a:prstGeom prst="rightArrow">
          <a:avLst>
            <a:gd name="adj1" fmla="val 70000"/>
            <a:gd name="adj2" fmla="val 50000"/>
          </a:avLst>
        </a:prstGeom>
        <a:solidFill>
          <a:schemeClr val="accent5">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11430" rIns="2286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30-40min</a:t>
          </a:r>
        </a:p>
        <a:p>
          <a:pPr marL="171450" lvl="1" indent="-171450" algn="l" defTabSz="800100">
            <a:lnSpc>
              <a:spcPct val="90000"/>
            </a:lnSpc>
            <a:spcBef>
              <a:spcPct val="0"/>
            </a:spcBef>
            <a:spcAft>
              <a:spcPct val="15000"/>
            </a:spcAft>
            <a:buChar char="•"/>
          </a:pPr>
          <a:r>
            <a:rPr lang="en-GB" sz="1800" kern="1200" dirty="0"/>
            <a:t>3-5x weekly</a:t>
          </a:r>
        </a:p>
        <a:p>
          <a:pPr marL="171450" lvl="1" indent="-171450" algn="l" defTabSz="800100">
            <a:lnSpc>
              <a:spcPct val="90000"/>
            </a:lnSpc>
            <a:spcBef>
              <a:spcPct val="0"/>
            </a:spcBef>
            <a:spcAft>
              <a:spcPct val="15000"/>
            </a:spcAft>
            <a:buChar char="•"/>
          </a:pPr>
          <a:r>
            <a:rPr lang="en-GB" sz="1800" kern="1200" dirty="0"/>
            <a:t>10-20 weeks</a:t>
          </a:r>
        </a:p>
      </dsp:txBody>
      <dsp:txXfrm>
        <a:off x="2051902" y="920815"/>
        <a:ext cx="2000480" cy="2510912"/>
      </dsp:txXfrm>
    </dsp:sp>
    <dsp:sp modelId="{53E47B7D-A966-4E15-B967-0DAFD2FDA585}">
      <dsp:nvSpPr>
        <dsp:cNvPr id="0" name=""/>
        <dsp:cNvSpPr/>
      </dsp:nvSpPr>
      <dsp:spPr>
        <a:xfrm>
          <a:off x="128" y="1150384"/>
          <a:ext cx="2051774" cy="2051774"/>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a:t>Cardioresp Training</a:t>
          </a:r>
        </a:p>
      </dsp:txBody>
      <dsp:txXfrm>
        <a:off x="300603" y="1450859"/>
        <a:ext cx="1450824" cy="1450824"/>
      </dsp:txXfrm>
    </dsp:sp>
    <dsp:sp modelId="{3F1E91EB-870B-4BF0-AD61-E7629C0A7A64}">
      <dsp:nvSpPr>
        <dsp:cNvPr id="0" name=""/>
        <dsp:cNvSpPr/>
      </dsp:nvSpPr>
      <dsp:spPr>
        <a:xfrm>
          <a:off x="6411923" y="382762"/>
          <a:ext cx="4103548" cy="3587018"/>
        </a:xfrm>
        <a:prstGeom prst="rightArrow">
          <a:avLst>
            <a:gd name="adj1" fmla="val 70000"/>
            <a:gd name="adj2" fmla="val 50000"/>
          </a:avLst>
        </a:prstGeom>
        <a:solidFill>
          <a:schemeClr val="accent6">
            <a:lumMod val="40000"/>
            <a:lumOff val="60000"/>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11430" rIns="2286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a:t>X3 weekly</a:t>
          </a:r>
        </a:p>
        <a:p>
          <a:pPr marL="171450" lvl="1" indent="-171450" algn="l" defTabSz="800100">
            <a:lnSpc>
              <a:spcPct val="90000"/>
            </a:lnSpc>
            <a:spcBef>
              <a:spcPct val="0"/>
            </a:spcBef>
            <a:spcAft>
              <a:spcPct val="15000"/>
            </a:spcAft>
            <a:buChar char="•"/>
          </a:pPr>
          <a:r>
            <a:rPr lang="en-GB" sz="1800" kern="1200" dirty="0"/>
            <a:t>20 weeks</a:t>
          </a:r>
        </a:p>
        <a:p>
          <a:pPr marL="171450" lvl="1" indent="-171450" algn="l" defTabSz="800100">
            <a:lnSpc>
              <a:spcPct val="90000"/>
            </a:lnSpc>
            <a:spcBef>
              <a:spcPct val="0"/>
            </a:spcBef>
            <a:spcAft>
              <a:spcPct val="15000"/>
            </a:spcAft>
            <a:buChar char="•"/>
          </a:pPr>
          <a:r>
            <a:rPr lang="en-GB" sz="1800" kern="1200" dirty="0"/>
            <a:t>40-60% (HRR)</a:t>
          </a:r>
        </a:p>
        <a:p>
          <a:pPr marL="171450" lvl="1" indent="-171450" algn="l" defTabSz="800100">
            <a:lnSpc>
              <a:spcPct val="90000"/>
            </a:lnSpc>
            <a:spcBef>
              <a:spcPct val="0"/>
            </a:spcBef>
            <a:spcAft>
              <a:spcPct val="15000"/>
            </a:spcAft>
            <a:buChar char="•"/>
          </a:pPr>
          <a:r>
            <a:rPr lang="en-GB" sz="1800" kern="1200" dirty="0"/>
            <a:t>50-70% (strength – one rep max)</a:t>
          </a:r>
        </a:p>
      </dsp:txBody>
      <dsp:txXfrm>
        <a:off x="7437810" y="920815"/>
        <a:ext cx="2000480" cy="2510912"/>
      </dsp:txXfrm>
    </dsp:sp>
    <dsp:sp modelId="{9A13953C-3C5B-49FC-AAEB-88A0F851ACCA}">
      <dsp:nvSpPr>
        <dsp:cNvPr id="0" name=""/>
        <dsp:cNvSpPr/>
      </dsp:nvSpPr>
      <dsp:spPr>
        <a:xfrm>
          <a:off x="5386035" y="1150384"/>
          <a:ext cx="2051774" cy="2051774"/>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Mixed Training</a:t>
          </a:r>
        </a:p>
        <a:p>
          <a:pPr marL="0" lvl="0" indent="0" algn="ctr" defTabSz="933450">
            <a:lnSpc>
              <a:spcPct val="90000"/>
            </a:lnSpc>
            <a:spcBef>
              <a:spcPct val="0"/>
            </a:spcBef>
            <a:spcAft>
              <a:spcPct val="35000"/>
            </a:spcAft>
            <a:buNone/>
          </a:pPr>
          <a:r>
            <a:rPr lang="en-GB" sz="2100" kern="1200" dirty="0"/>
            <a:t>&amp; </a:t>
          </a:r>
        </a:p>
        <a:p>
          <a:pPr marL="0" lvl="0" indent="0" algn="ctr" defTabSz="933450">
            <a:lnSpc>
              <a:spcPct val="90000"/>
            </a:lnSpc>
            <a:spcBef>
              <a:spcPct val="0"/>
            </a:spcBef>
            <a:spcAft>
              <a:spcPct val="35000"/>
            </a:spcAft>
            <a:buNone/>
          </a:pPr>
          <a:r>
            <a:rPr lang="en-GB" sz="2100" kern="1200" dirty="0"/>
            <a:t>Circuit</a:t>
          </a:r>
        </a:p>
      </dsp:txBody>
      <dsp:txXfrm>
        <a:off x="5686510" y="1450859"/>
        <a:ext cx="1450824" cy="14508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879B45-680C-4BD0-B2E4-B9A582884E78}">
      <dsp:nvSpPr>
        <dsp:cNvPr id="0" name=""/>
        <dsp:cNvSpPr/>
      </dsp:nvSpPr>
      <dsp:spPr>
        <a:xfrm>
          <a:off x="0" y="283752"/>
          <a:ext cx="6245265" cy="154914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Physical activity </a:t>
          </a:r>
          <a:r>
            <a:rPr lang="en-US" sz="1800" kern="1200" dirty="0" err="1"/>
            <a:t>programmes</a:t>
          </a:r>
          <a:r>
            <a:rPr lang="en-US" sz="1800" kern="1200" dirty="0"/>
            <a:t> for people with stroke or TIA may be delivered by therapists, fitness instructors or other appropriately trained people, supported by interagency working where possible. </a:t>
          </a:r>
          <a:endParaRPr lang="en-GB" sz="1800" kern="1200" dirty="0"/>
        </a:p>
      </dsp:txBody>
      <dsp:txXfrm>
        <a:off x="75623" y="359375"/>
        <a:ext cx="6094019" cy="1397901"/>
      </dsp:txXfrm>
    </dsp:sp>
    <dsp:sp modelId="{06D0259E-FAB2-4EDE-8013-E1E5294A56B4}">
      <dsp:nvSpPr>
        <dsp:cNvPr id="0" name=""/>
        <dsp:cNvSpPr/>
      </dsp:nvSpPr>
      <dsp:spPr>
        <a:xfrm>
          <a:off x="0" y="2020099"/>
          <a:ext cx="6245265" cy="1549147"/>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Stroke rehabilitation services should build links with community-based exercise facilities (such as support groups, gyms, leisure </a:t>
          </a:r>
          <a:r>
            <a:rPr lang="en-US" sz="1800" kern="1200" dirty="0" err="1"/>
            <a:t>centres</a:t>
          </a:r>
          <a:r>
            <a:rPr lang="en-US" sz="1800" kern="1200" dirty="0"/>
            <a:t> or exercise referral schemes) to support people with stroke to transition to ongoing physical activity on completion of an exercise </a:t>
          </a:r>
          <a:r>
            <a:rPr lang="en-US" sz="1800" kern="1200" dirty="0" err="1"/>
            <a:t>programme</a:t>
          </a:r>
          <a:r>
            <a:rPr lang="en-US" sz="1800" kern="1200" dirty="0"/>
            <a:t>. </a:t>
          </a:r>
          <a:endParaRPr lang="en-GB" sz="1800" kern="1200" dirty="0"/>
        </a:p>
      </dsp:txBody>
      <dsp:txXfrm>
        <a:off x="75623" y="2095722"/>
        <a:ext cx="6094019" cy="1397901"/>
      </dsp:txXfrm>
    </dsp:sp>
    <dsp:sp modelId="{A1E0ACEA-2F60-4A31-B40C-CC8BFE119ADD}">
      <dsp:nvSpPr>
        <dsp:cNvPr id="0" name=""/>
        <dsp:cNvSpPr/>
      </dsp:nvSpPr>
      <dsp:spPr>
        <a:xfrm>
          <a:off x="0" y="3756447"/>
          <a:ext cx="6245265" cy="154914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Stroke services should consider working with other established rehabilitation services, such cardiac or pulmonary rehabilitation, to develop exercise-based </a:t>
          </a:r>
          <a:r>
            <a:rPr lang="en-US" sz="1800" kern="1200" dirty="0" err="1"/>
            <a:t>programmes</a:t>
          </a:r>
          <a:r>
            <a:rPr lang="en-US" sz="1800" kern="1200" dirty="0"/>
            <a:t> and ensure access to equipment and screening protocols.</a:t>
          </a:r>
          <a:endParaRPr lang="en-GB" sz="1800" kern="1200" dirty="0"/>
        </a:p>
      </dsp:txBody>
      <dsp:txXfrm>
        <a:off x="75623" y="3832070"/>
        <a:ext cx="6094019" cy="13979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DFC05-9B7C-43EE-AC3B-F7AA6716EE83}">
      <dsp:nvSpPr>
        <dsp:cNvPr id="0" name=""/>
        <dsp:cNvSpPr/>
      </dsp:nvSpPr>
      <dsp:spPr>
        <a:xfrm>
          <a:off x="0" y="39687"/>
          <a:ext cx="3286125" cy="1971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Ensuring patients and family/carers know the benefits of exercise and why they are doing it, including how the exercises given relate to their individual needs</a:t>
          </a:r>
          <a:endParaRPr lang="en-US" sz="1800" kern="1200" dirty="0"/>
        </a:p>
      </dsp:txBody>
      <dsp:txXfrm>
        <a:off x="0" y="39687"/>
        <a:ext cx="3286125" cy="1971675"/>
      </dsp:txXfrm>
    </dsp:sp>
    <dsp:sp modelId="{DCF63745-EFA5-405B-B26A-723F92C4040C}">
      <dsp:nvSpPr>
        <dsp:cNvPr id="0" name=""/>
        <dsp:cNvSpPr/>
      </dsp:nvSpPr>
      <dsp:spPr>
        <a:xfrm>
          <a:off x="3614737" y="39687"/>
          <a:ext cx="3286125" cy="1971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Incorporation of exercise into documented goal setting</a:t>
          </a:r>
          <a:endParaRPr lang="en-US" sz="1800" kern="1200" dirty="0"/>
        </a:p>
      </dsp:txBody>
      <dsp:txXfrm>
        <a:off x="3614737" y="39687"/>
        <a:ext cx="3286125" cy="1971675"/>
      </dsp:txXfrm>
    </dsp:sp>
    <dsp:sp modelId="{EB5CE842-45D1-49FC-AC5D-D268888637E2}">
      <dsp:nvSpPr>
        <dsp:cNvPr id="0" name=""/>
        <dsp:cNvSpPr/>
      </dsp:nvSpPr>
      <dsp:spPr>
        <a:xfrm>
          <a:off x="7229475" y="39687"/>
          <a:ext cx="3286125" cy="1971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Individualisation of exercise programme to suit their abilities and goals</a:t>
          </a:r>
          <a:endParaRPr lang="en-US" sz="1800" kern="1200" dirty="0"/>
        </a:p>
      </dsp:txBody>
      <dsp:txXfrm>
        <a:off x="7229475" y="39687"/>
        <a:ext cx="3286125" cy="1971675"/>
      </dsp:txXfrm>
    </dsp:sp>
    <dsp:sp modelId="{51F51A91-52FB-44D4-B244-2079F13CBC67}">
      <dsp:nvSpPr>
        <dsp:cNvPr id="0" name=""/>
        <dsp:cNvSpPr/>
      </dsp:nvSpPr>
      <dsp:spPr>
        <a:xfrm>
          <a:off x="0" y="2339975"/>
          <a:ext cx="3286125" cy="1971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Use of technology (e.g. apps, videos, phone check-ins) </a:t>
          </a:r>
          <a:endParaRPr lang="en-US" sz="1800" kern="1200" dirty="0"/>
        </a:p>
      </dsp:txBody>
      <dsp:txXfrm>
        <a:off x="0" y="2339975"/>
        <a:ext cx="3286125" cy="1971675"/>
      </dsp:txXfrm>
    </dsp:sp>
    <dsp:sp modelId="{77E7C32D-F7A0-4C08-A7E8-68EE63F0B6B5}">
      <dsp:nvSpPr>
        <dsp:cNvPr id="0" name=""/>
        <dsp:cNvSpPr/>
      </dsp:nvSpPr>
      <dsp:spPr>
        <a:xfrm>
          <a:off x="3614737" y="2339975"/>
          <a:ext cx="3286125" cy="1971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Ongoing coaching to support written exercise instructions </a:t>
          </a:r>
          <a:endParaRPr lang="en-US" sz="1800" kern="1200" dirty="0"/>
        </a:p>
      </dsp:txBody>
      <dsp:txXfrm>
        <a:off x="3614737" y="2339975"/>
        <a:ext cx="3286125" cy="1971675"/>
      </dsp:txXfrm>
    </dsp:sp>
    <dsp:sp modelId="{F340406F-EF52-444B-BF8A-5AB6138817CF}">
      <dsp:nvSpPr>
        <dsp:cNvPr id="0" name=""/>
        <dsp:cNvSpPr/>
      </dsp:nvSpPr>
      <dsp:spPr>
        <a:xfrm>
          <a:off x="7229475" y="2339975"/>
          <a:ext cx="3286125" cy="1971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Involvement of family and carers with exercise</a:t>
          </a:r>
          <a:endParaRPr lang="en-US" sz="1800" kern="1200" dirty="0"/>
        </a:p>
      </dsp:txBody>
      <dsp:txXfrm>
        <a:off x="7229475" y="2339975"/>
        <a:ext cx="3286125" cy="19716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2FAA3-2A38-4C8A-942F-AEDF8C1E25CC}">
      <dsp:nvSpPr>
        <dsp:cNvPr id="0" name=""/>
        <dsp:cNvSpPr/>
      </dsp:nvSpPr>
      <dsp:spPr>
        <a:xfrm>
          <a:off x="915645" y="143067"/>
          <a:ext cx="1261621" cy="126162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E119A5-7EBD-4725-B8F4-81DC1A23DD37}">
      <dsp:nvSpPr>
        <dsp:cNvPr id="0" name=""/>
        <dsp:cNvSpPr/>
      </dsp:nvSpPr>
      <dsp:spPr>
        <a:xfrm>
          <a:off x="1184515" y="411937"/>
          <a:ext cx="723881" cy="7238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9D3F9E-B240-467F-B820-23DEE88640FF}">
      <dsp:nvSpPr>
        <dsp:cNvPr id="0" name=""/>
        <dsp:cNvSpPr/>
      </dsp:nvSpPr>
      <dsp:spPr>
        <a:xfrm>
          <a:off x="512340" y="1797653"/>
          <a:ext cx="2068232" cy="120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a:t>Linked with researchers and PHD students nationally to understand most up to date research</a:t>
          </a:r>
          <a:endParaRPr lang="en-US" sz="1100" kern="1200"/>
        </a:p>
      </dsp:txBody>
      <dsp:txXfrm>
        <a:off x="512340" y="1797653"/>
        <a:ext cx="2068232" cy="1206562"/>
      </dsp:txXfrm>
    </dsp:sp>
    <dsp:sp modelId="{DF03DBFA-A5CD-467B-B774-C534CDA2BD0B}">
      <dsp:nvSpPr>
        <dsp:cNvPr id="0" name=""/>
        <dsp:cNvSpPr/>
      </dsp:nvSpPr>
      <dsp:spPr>
        <a:xfrm>
          <a:off x="3345818" y="143067"/>
          <a:ext cx="1261621" cy="126162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859BFC-E621-4CB6-8048-A5FE11E9040D}">
      <dsp:nvSpPr>
        <dsp:cNvPr id="0" name=""/>
        <dsp:cNvSpPr/>
      </dsp:nvSpPr>
      <dsp:spPr>
        <a:xfrm>
          <a:off x="3614688" y="411937"/>
          <a:ext cx="723881" cy="7238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AE057C-8C68-4CCF-A7CA-9EB179CC4102}">
      <dsp:nvSpPr>
        <dsp:cNvPr id="0" name=""/>
        <dsp:cNvSpPr/>
      </dsp:nvSpPr>
      <dsp:spPr>
        <a:xfrm>
          <a:off x="2942512" y="1797653"/>
          <a:ext cx="2068232" cy="120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a:t>Linked with the cardiac network, attended a cardiac rehab class at SRFT</a:t>
          </a:r>
        </a:p>
        <a:p>
          <a:pPr marL="0" lvl="0" indent="0" algn="ctr" defTabSz="488950">
            <a:lnSpc>
              <a:spcPct val="100000"/>
            </a:lnSpc>
            <a:spcBef>
              <a:spcPct val="0"/>
            </a:spcBef>
            <a:spcAft>
              <a:spcPct val="35000"/>
            </a:spcAft>
            <a:buNone/>
            <a:defRPr cap="all"/>
          </a:pPr>
          <a:r>
            <a:rPr lang="en-GB" sz="1100" kern="1200"/>
            <a:t>ACPICR guidelines</a:t>
          </a:r>
        </a:p>
        <a:p>
          <a:pPr marL="0" lvl="0" indent="0" algn="ctr" defTabSz="488950">
            <a:lnSpc>
              <a:spcPct val="100000"/>
            </a:lnSpc>
            <a:spcBef>
              <a:spcPct val="0"/>
            </a:spcBef>
            <a:spcAft>
              <a:spcPct val="35000"/>
            </a:spcAft>
            <a:buNone/>
            <a:defRPr cap="all"/>
          </a:pPr>
          <a:r>
            <a:rPr lang="en-GB" sz="1100" kern="1200"/>
            <a:t>BACRP Standards </a:t>
          </a:r>
        </a:p>
        <a:p>
          <a:pPr marL="0" lvl="0" indent="0" algn="ctr" defTabSz="488950">
            <a:spcBef>
              <a:spcPct val="0"/>
            </a:spcBef>
            <a:spcAft>
              <a:spcPct val="35000"/>
            </a:spcAft>
            <a:buNone/>
            <a:defRPr b="1"/>
          </a:pPr>
          <a:endParaRPr lang="en-US" sz="1100" kern="1200"/>
        </a:p>
      </dsp:txBody>
      <dsp:txXfrm>
        <a:off x="2942512" y="1797653"/>
        <a:ext cx="2068232" cy="1206562"/>
      </dsp:txXfrm>
    </dsp:sp>
    <dsp:sp modelId="{2ECD772B-A8C9-4B43-BB9C-71FCBCAC01CE}">
      <dsp:nvSpPr>
        <dsp:cNvPr id="0" name=""/>
        <dsp:cNvSpPr/>
      </dsp:nvSpPr>
      <dsp:spPr>
        <a:xfrm>
          <a:off x="5775991" y="143067"/>
          <a:ext cx="1261621" cy="126162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B29AAD-656B-4C5A-814B-A4FA3D4EB837}">
      <dsp:nvSpPr>
        <dsp:cNvPr id="0" name=""/>
        <dsp:cNvSpPr/>
      </dsp:nvSpPr>
      <dsp:spPr>
        <a:xfrm>
          <a:off x="6044861" y="411937"/>
          <a:ext cx="723881" cy="7238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9376E8-8FF0-4975-B3FF-A78A3E2799FE}">
      <dsp:nvSpPr>
        <dsp:cNvPr id="0" name=""/>
        <dsp:cNvSpPr/>
      </dsp:nvSpPr>
      <dsp:spPr>
        <a:xfrm>
          <a:off x="5372685" y="1797653"/>
          <a:ext cx="2068232" cy="120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a:t>Found no current national pathway for stroke patients to access ‘cardiac rehabilitation’ classes</a:t>
          </a:r>
          <a:endParaRPr lang="en-US" sz="1100" kern="1200"/>
        </a:p>
      </dsp:txBody>
      <dsp:txXfrm>
        <a:off x="5372685" y="1797653"/>
        <a:ext cx="2068232" cy="1206562"/>
      </dsp:txXfrm>
    </dsp:sp>
    <dsp:sp modelId="{BD01BD55-0537-4E15-9859-3A93FD28E837}">
      <dsp:nvSpPr>
        <dsp:cNvPr id="0" name=""/>
        <dsp:cNvSpPr/>
      </dsp:nvSpPr>
      <dsp:spPr>
        <a:xfrm>
          <a:off x="8206163" y="143067"/>
          <a:ext cx="1261621" cy="126162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869567-6892-41FA-90A3-C677F5B25D06}">
      <dsp:nvSpPr>
        <dsp:cNvPr id="0" name=""/>
        <dsp:cNvSpPr/>
      </dsp:nvSpPr>
      <dsp:spPr>
        <a:xfrm>
          <a:off x="8475034" y="411937"/>
          <a:ext cx="723881" cy="72388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6C1941-3B09-486D-8F69-6AF90E25307E}">
      <dsp:nvSpPr>
        <dsp:cNvPr id="0" name=""/>
        <dsp:cNvSpPr/>
      </dsp:nvSpPr>
      <dsp:spPr>
        <a:xfrm>
          <a:off x="7802858" y="1797653"/>
          <a:ext cx="2068232" cy="120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Linked with organisation’s outside the NHS: GM Active &amp; clinical exercise physiologists academics </a:t>
          </a:r>
        </a:p>
      </dsp:txBody>
      <dsp:txXfrm>
        <a:off x="7802858" y="1797653"/>
        <a:ext cx="2068232" cy="12065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24E8D-83B8-45BD-A1BB-4EBB2B4E02C6}">
      <dsp:nvSpPr>
        <dsp:cNvPr id="0" name=""/>
        <dsp:cNvSpPr/>
      </dsp:nvSpPr>
      <dsp:spPr>
        <a:xfrm>
          <a:off x="0" y="196364"/>
          <a:ext cx="5666836"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Early rehabilitation of stroke and neuro patients including goal setting and onward referrals</a:t>
          </a:r>
          <a:endParaRPr lang="en-US" sz="1400" kern="1200"/>
        </a:p>
      </dsp:txBody>
      <dsp:txXfrm>
        <a:off x="27187" y="223551"/>
        <a:ext cx="5612462" cy="502546"/>
      </dsp:txXfrm>
    </dsp:sp>
    <dsp:sp modelId="{64005A19-A7EB-4B41-BCE3-73C1758EDCC5}">
      <dsp:nvSpPr>
        <dsp:cNvPr id="0" name=""/>
        <dsp:cNvSpPr/>
      </dsp:nvSpPr>
      <dsp:spPr>
        <a:xfrm>
          <a:off x="0" y="793604"/>
          <a:ext cx="5666836"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Consideration of mental health and impact on motivation and wellbeing</a:t>
          </a:r>
          <a:endParaRPr lang="en-US" sz="1400" kern="1200"/>
        </a:p>
      </dsp:txBody>
      <dsp:txXfrm>
        <a:off x="27187" y="820791"/>
        <a:ext cx="5612462" cy="502546"/>
      </dsp:txXfrm>
    </dsp:sp>
    <dsp:sp modelId="{A95384F3-F9CF-4353-8C78-62D20C23F6D3}">
      <dsp:nvSpPr>
        <dsp:cNvPr id="0" name=""/>
        <dsp:cNvSpPr/>
      </dsp:nvSpPr>
      <dsp:spPr>
        <a:xfrm>
          <a:off x="0" y="1390844"/>
          <a:ext cx="5666836"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Provision of 1:1 and group-based exercises either specific to certain conditions or generalised to falls, core stability, upper limb and lower limb</a:t>
          </a:r>
          <a:endParaRPr lang="en-US" sz="1400" kern="1200"/>
        </a:p>
      </dsp:txBody>
      <dsp:txXfrm>
        <a:off x="27187" y="1418031"/>
        <a:ext cx="5612462" cy="502546"/>
      </dsp:txXfrm>
    </dsp:sp>
    <dsp:sp modelId="{9E034841-351A-41F5-BA9D-5A703DAD242C}">
      <dsp:nvSpPr>
        <dsp:cNvPr id="0" name=""/>
        <dsp:cNvSpPr/>
      </dsp:nvSpPr>
      <dsp:spPr>
        <a:xfrm>
          <a:off x="0" y="1988084"/>
          <a:ext cx="5666836"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Functional rehabilitation as part of neurological rehabilitation programme may be exerting patients to their maximum cardiorespiratory level</a:t>
          </a:r>
          <a:endParaRPr lang="en-US" sz="1400" kern="1200"/>
        </a:p>
      </dsp:txBody>
      <dsp:txXfrm>
        <a:off x="27187" y="2015271"/>
        <a:ext cx="5612462" cy="502546"/>
      </dsp:txXfrm>
    </dsp:sp>
    <dsp:sp modelId="{54D29B22-3B32-4DD5-8283-03011A75DD95}">
      <dsp:nvSpPr>
        <dsp:cNvPr id="0" name=""/>
        <dsp:cNvSpPr/>
      </dsp:nvSpPr>
      <dsp:spPr>
        <a:xfrm>
          <a:off x="0" y="2585324"/>
          <a:ext cx="5666836"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Some consideration of cardiorespiratory fitness but this is varied </a:t>
          </a:r>
          <a:endParaRPr lang="en-US" sz="1400" kern="1200"/>
        </a:p>
      </dsp:txBody>
      <dsp:txXfrm>
        <a:off x="27187" y="2612511"/>
        <a:ext cx="5612462" cy="502546"/>
      </dsp:txXfrm>
    </dsp:sp>
    <dsp:sp modelId="{951E6771-5579-415A-BADD-322AC1C953F2}">
      <dsp:nvSpPr>
        <dsp:cNvPr id="0" name=""/>
        <dsp:cNvSpPr/>
      </dsp:nvSpPr>
      <dsp:spPr>
        <a:xfrm>
          <a:off x="0" y="3182564"/>
          <a:ext cx="5666836"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Some joint working and onward referrals to third sector organisations though this is varied </a:t>
          </a:r>
          <a:endParaRPr lang="en-US" sz="1400" kern="1200"/>
        </a:p>
      </dsp:txBody>
      <dsp:txXfrm>
        <a:off x="27187" y="3209751"/>
        <a:ext cx="5612462" cy="502546"/>
      </dsp:txXfrm>
    </dsp:sp>
    <dsp:sp modelId="{2D3E4C5E-3028-4863-A53D-0B6FF84F49CA}">
      <dsp:nvSpPr>
        <dsp:cNvPr id="0" name=""/>
        <dsp:cNvSpPr/>
      </dsp:nvSpPr>
      <dsp:spPr>
        <a:xfrm>
          <a:off x="0" y="3779804"/>
          <a:ext cx="5666836" cy="556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Joint working across stroke/neuro and cardiac services</a:t>
          </a:r>
          <a:endParaRPr lang="en-US" sz="1400" kern="1200"/>
        </a:p>
      </dsp:txBody>
      <dsp:txXfrm>
        <a:off x="27187" y="3806991"/>
        <a:ext cx="5612462" cy="5025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962069-46DB-425A-9FD6-48E64D836432}">
      <dsp:nvSpPr>
        <dsp:cNvPr id="0" name=""/>
        <dsp:cNvSpPr/>
      </dsp:nvSpPr>
      <dsp:spPr>
        <a:xfrm rot="10800000">
          <a:off x="2101935" y="204"/>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kern="1200" dirty="0"/>
            <a:t>Improving communication between NHS and third sector partners</a:t>
          </a:r>
        </a:p>
        <a:p>
          <a:pPr marL="0" algn="ctr" defTabSz="2889250">
            <a:lnSpc>
              <a:spcPct val="90000"/>
            </a:lnSpc>
            <a:spcBef>
              <a:spcPct val="0"/>
            </a:spcBef>
            <a:spcAft>
              <a:spcPct val="35000"/>
            </a:spcAft>
            <a:buNone/>
          </a:pPr>
          <a:endParaRPr lang="en-GB" sz="1100" kern="1200" dirty="0"/>
        </a:p>
      </dsp:txBody>
      <dsp:txXfrm rot="10800000">
        <a:off x="2214952" y="204"/>
        <a:ext cx="7783282" cy="452070"/>
      </dsp:txXfrm>
    </dsp:sp>
    <dsp:sp modelId="{BEFBB8E3-E40A-435D-B517-94D7A8E8DB38}">
      <dsp:nvSpPr>
        <dsp:cNvPr id="0" name=""/>
        <dsp:cNvSpPr/>
      </dsp:nvSpPr>
      <dsp:spPr>
        <a:xfrm>
          <a:off x="1875899" y="204"/>
          <a:ext cx="452070" cy="452070"/>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3C84CF-1BDA-4900-AAC2-33A1890333CE}">
      <dsp:nvSpPr>
        <dsp:cNvPr id="0" name=""/>
        <dsp:cNvSpPr/>
      </dsp:nvSpPr>
      <dsp:spPr>
        <a:xfrm rot="10800000">
          <a:off x="2101935" y="587222"/>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kern="1200" dirty="0"/>
            <a:t>Identification and screening of patients appropriate for cardiorespiratory training</a:t>
          </a:r>
        </a:p>
        <a:p>
          <a:pPr marL="0" algn="ctr" defTabSz="977900">
            <a:lnSpc>
              <a:spcPct val="90000"/>
            </a:lnSpc>
            <a:spcBef>
              <a:spcPct val="0"/>
            </a:spcBef>
            <a:spcAft>
              <a:spcPct val="35000"/>
            </a:spcAft>
            <a:buNone/>
          </a:pPr>
          <a:endParaRPr lang="en-GB" sz="1100" kern="1200" dirty="0"/>
        </a:p>
      </dsp:txBody>
      <dsp:txXfrm rot="10800000">
        <a:off x="2214952" y="587222"/>
        <a:ext cx="7783282" cy="452070"/>
      </dsp:txXfrm>
    </dsp:sp>
    <dsp:sp modelId="{D2982319-9B0D-453B-A1C8-CB2598EC1BA9}">
      <dsp:nvSpPr>
        <dsp:cNvPr id="0" name=""/>
        <dsp:cNvSpPr/>
      </dsp:nvSpPr>
      <dsp:spPr>
        <a:xfrm>
          <a:off x="1875899" y="587222"/>
          <a:ext cx="452070" cy="452070"/>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20E1D6-DC71-452D-ACB1-7E19043F73BC}">
      <dsp:nvSpPr>
        <dsp:cNvPr id="0" name=""/>
        <dsp:cNvSpPr/>
      </dsp:nvSpPr>
      <dsp:spPr>
        <a:xfrm rot="10800000">
          <a:off x="2101935" y="1174239"/>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kern="1200" dirty="0"/>
            <a:t>Education for clinicians (cardiorespiratory training, parameters risks etc)</a:t>
          </a:r>
        </a:p>
        <a:p>
          <a:pPr marL="0" algn="ctr" defTabSz="977900">
            <a:lnSpc>
              <a:spcPct val="90000"/>
            </a:lnSpc>
            <a:spcBef>
              <a:spcPct val="0"/>
            </a:spcBef>
            <a:spcAft>
              <a:spcPct val="35000"/>
            </a:spcAft>
            <a:buNone/>
          </a:pPr>
          <a:endParaRPr lang="en-GB" sz="1100" kern="1200" dirty="0"/>
        </a:p>
      </dsp:txBody>
      <dsp:txXfrm rot="10800000">
        <a:off x="2214952" y="1174239"/>
        <a:ext cx="7783282" cy="452070"/>
      </dsp:txXfrm>
    </dsp:sp>
    <dsp:sp modelId="{A743AF17-73BA-437A-A201-B7F350058D31}">
      <dsp:nvSpPr>
        <dsp:cNvPr id="0" name=""/>
        <dsp:cNvSpPr/>
      </dsp:nvSpPr>
      <dsp:spPr>
        <a:xfrm>
          <a:off x="1875899" y="1174239"/>
          <a:ext cx="452070" cy="452070"/>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21FBF5-70F1-4D80-A26A-DFD7EC575427}">
      <dsp:nvSpPr>
        <dsp:cNvPr id="0" name=""/>
        <dsp:cNvSpPr/>
      </dsp:nvSpPr>
      <dsp:spPr>
        <a:xfrm rot="10800000">
          <a:off x="2101935" y="1761256"/>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marR="0" lvl="0" indent="0" algn="ctr" defTabSz="977900" eaLnBrk="1" fontAlgn="auto" latinLnBrk="0" hangingPunct="1">
            <a:lnSpc>
              <a:spcPct val="90000"/>
            </a:lnSpc>
            <a:spcBef>
              <a:spcPct val="0"/>
            </a:spcBef>
            <a:spcAft>
              <a:spcPct val="35000"/>
            </a:spcAft>
            <a:buClrTx/>
            <a:buSzTx/>
            <a:buFontTx/>
            <a:buNone/>
            <a:tabLst/>
            <a:defRPr/>
          </a:pPr>
          <a:r>
            <a:rPr lang="en-GB" sz="1600" kern="1200" dirty="0"/>
            <a:t>Education for exercise professionals </a:t>
          </a:r>
        </a:p>
        <a:p>
          <a:pPr marL="0" algn="ctr" defTabSz="977900">
            <a:lnSpc>
              <a:spcPct val="90000"/>
            </a:lnSpc>
            <a:spcBef>
              <a:spcPct val="0"/>
            </a:spcBef>
            <a:spcAft>
              <a:spcPct val="35000"/>
            </a:spcAft>
            <a:buNone/>
          </a:pPr>
          <a:endParaRPr lang="en-GB" sz="1100" kern="1200" dirty="0"/>
        </a:p>
      </dsp:txBody>
      <dsp:txXfrm rot="10800000">
        <a:off x="2214952" y="1761256"/>
        <a:ext cx="7783282" cy="452070"/>
      </dsp:txXfrm>
    </dsp:sp>
    <dsp:sp modelId="{51B3EF83-481A-4C85-B91B-9D0909EBE7B6}">
      <dsp:nvSpPr>
        <dsp:cNvPr id="0" name=""/>
        <dsp:cNvSpPr/>
      </dsp:nvSpPr>
      <dsp:spPr>
        <a:xfrm>
          <a:off x="1875899" y="1761256"/>
          <a:ext cx="452070" cy="452070"/>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65A88B-0E5C-42BB-8662-FFB3EF910F62}">
      <dsp:nvSpPr>
        <dsp:cNvPr id="0" name=""/>
        <dsp:cNvSpPr/>
      </dsp:nvSpPr>
      <dsp:spPr>
        <a:xfrm rot="10800000">
          <a:off x="2101935" y="2348274"/>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marR="0" lvl="0" indent="0" algn="ctr" defTabSz="977900" eaLnBrk="1" fontAlgn="auto" latinLnBrk="0" hangingPunct="1">
            <a:lnSpc>
              <a:spcPct val="90000"/>
            </a:lnSpc>
            <a:spcBef>
              <a:spcPct val="0"/>
            </a:spcBef>
            <a:spcAft>
              <a:spcPct val="35000"/>
            </a:spcAft>
            <a:buClrTx/>
            <a:buSzTx/>
            <a:buFontTx/>
            <a:buNone/>
            <a:tabLst/>
            <a:defRPr/>
          </a:pPr>
          <a:r>
            <a:rPr lang="en-GB" sz="1600" kern="1200" dirty="0"/>
            <a:t>Education on locality and regional services and resources across GM</a:t>
          </a:r>
        </a:p>
        <a:p>
          <a:pPr marL="0" algn="ctr" defTabSz="977900">
            <a:lnSpc>
              <a:spcPct val="90000"/>
            </a:lnSpc>
            <a:spcBef>
              <a:spcPct val="0"/>
            </a:spcBef>
            <a:spcAft>
              <a:spcPct val="35000"/>
            </a:spcAft>
            <a:buNone/>
          </a:pPr>
          <a:endParaRPr lang="en-GB" sz="1100" kern="1200" dirty="0"/>
        </a:p>
      </dsp:txBody>
      <dsp:txXfrm rot="10800000">
        <a:off x="2214952" y="2348274"/>
        <a:ext cx="7783282" cy="452070"/>
      </dsp:txXfrm>
    </dsp:sp>
    <dsp:sp modelId="{1D35F85D-F30B-42A1-BBE8-1DD906DC9817}">
      <dsp:nvSpPr>
        <dsp:cNvPr id="0" name=""/>
        <dsp:cNvSpPr/>
      </dsp:nvSpPr>
      <dsp:spPr>
        <a:xfrm>
          <a:off x="1875899" y="2348274"/>
          <a:ext cx="452070" cy="452070"/>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532A6A-16C1-4A77-A973-E946C3876B9D}">
      <dsp:nvSpPr>
        <dsp:cNvPr id="0" name=""/>
        <dsp:cNvSpPr/>
      </dsp:nvSpPr>
      <dsp:spPr>
        <a:xfrm rot="10800000">
          <a:off x="2101935" y="2935291"/>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lvl="0" indent="0" algn="ctr" defTabSz="977900">
            <a:lnSpc>
              <a:spcPct val="90000"/>
            </a:lnSpc>
            <a:spcBef>
              <a:spcPct val="0"/>
            </a:spcBef>
            <a:spcAft>
              <a:spcPct val="35000"/>
            </a:spcAft>
            <a:buNone/>
          </a:pPr>
          <a:r>
            <a:rPr lang="en-GB" sz="1600" kern="1200" dirty="0"/>
            <a:t>Improved handover of cardiorespiratory aspects of rehab between inpatient, community and third sector partners</a:t>
          </a:r>
        </a:p>
      </dsp:txBody>
      <dsp:txXfrm rot="10800000">
        <a:off x="2214952" y="2935291"/>
        <a:ext cx="7783282" cy="452070"/>
      </dsp:txXfrm>
    </dsp:sp>
    <dsp:sp modelId="{B4E0942D-DF0F-493D-BC63-3618F3D2BC05}">
      <dsp:nvSpPr>
        <dsp:cNvPr id="0" name=""/>
        <dsp:cNvSpPr/>
      </dsp:nvSpPr>
      <dsp:spPr>
        <a:xfrm>
          <a:off x="1875899" y="2935291"/>
          <a:ext cx="452070" cy="452070"/>
        </a:xfrm>
        <a:prstGeom prst="ellipse">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21BA87-CA19-43E4-A78F-CF8EB41FAE4A}">
      <dsp:nvSpPr>
        <dsp:cNvPr id="0" name=""/>
        <dsp:cNvSpPr/>
      </dsp:nvSpPr>
      <dsp:spPr>
        <a:xfrm rot="10800000">
          <a:off x="2081957" y="3522309"/>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lvl="0" indent="0" algn="ctr" defTabSz="977900">
            <a:lnSpc>
              <a:spcPct val="90000"/>
            </a:lnSpc>
            <a:spcBef>
              <a:spcPct val="0"/>
            </a:spcBef>
            <a:spcAft>
              <a:spcPct val="35000"/>
            </a:spcAft>
            <a:buNone/>
          </a:pPr>
          <a:r>
            <a:rPr lang="en-GB" sz="1600" kern="1200" dirty="0"/>
            <a:t>Patient education around importance of cardiorespiratory fitness</a:t>
          </a:r>
        </a:p>
      </dsp:txBody>
      <dsp:txXfrm rot="10800000">
        <a:off x="2194974" y="3522309"/>
        <a:ext cx="7783282" cy="452070"/>
      </dsp:txXfrm>
    </dsp:sp>
    <dsp:sp modelId="{042AA092-9007-4C33-8300-64075FA667BB}">
      <dsp:nvSpPr>
        <dsp:cNvPr id="0" name=""/>
        <dsp:cNvSpPr/>
      </dsp:nvSpPr>
      <dsp:spPr>
        <a:xfrm>
          <a:off x="1875899" y="3522309"/>
          <a:ext cx="452070" cy="452070"/>
        </a:xfrm>
        <a:prstGeom prst="ellipse">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A4EEFD-C967-4AA8-9548-470215F442A6}">
      <dsp:nvSpPr>
        <dsp:cNvPr id="0" name=""/>
        <dsp:cNvSpPr/>
      </dsp:nvSpPr>
      <dsp:spPr>
        <a:xfrm rot="10800000">
          <a:off x="2101935" y="4109326"/>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lvl="0" indent="0" algn="ctr" defTabSz="977900">
            <a:lnSpc>
              <a:spcPct val="90000"/>
            </a:lnSpc>
            <a:spcBef>
              <a:spcPct val="0"/>
            </a:spcBef>
            <a:spcAft>
              <a:spcPct val="35000"/>
            </a:spcAft>
            <a:buNone/>
          </a:pPr>
          <a:r>
            <a:rPr lang="en-GB" sz="1600" kern="1200" dirty="0"/>
            <a:t>Focus on prevention and secondary prevention</a:t>
          </a:r>
        </a:p>
      </dsp:txBody>
      <dsp:txXfrm rot="10800000">
        <a:off x="2214952" y="4109326"/>
        <a:ext cx="7783282" cy="452070"/>
      </dsp:txXfrm>
    </dsp:sp>
    <dsp:sp modelId="{71F7DFE3-B917-4E2C-B212-903B45940830}">
      <dsp:nvSpPr>
        <dsp:cNvPr id="0" name=""/>
        <dsp:cNvSpPr/>
      </dsp:nvSpPr>
      <dsp:spPr>
        <a:xfrm>
          <a:off x="1875899" y="4109326"/>
          <a:ext cx="452070" cy="452070"/>
        </a:xfrm>
        <a:prstGeom prst="ellipse">
          <a:avLst/>
        </a:prstGeom>
        <a:blipFill>
          <a:blip xmlns:r="http://schemas.openxmlformats.org/officeDocument/2006/relationships" r:embed="rId15">
            <a:extLst>
              <a:ext uri="{96DAC541-7B7A-43D3-8B79-37D633B846F1}">
                <asvg:svgBlip xmlns:asvg="http://schemas.microsoft.com/office/drawing/2016/SVG/main" r:embed="rId1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0BF3A2A-B50A-43F5-8542-AA036DA47184}">
      <dsp:nvSpPr>
        <dsp:cNvPr id="0" name=""/>
        <dsp:cNvSpPr/>
      </dsp:nvSpPr>
      <dsp:spPr>
        <a:xfrm rot="10800000">
          <a:off x="2101935" y="4696343"/>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lvl="0" indent="0" algn="ctr" defTabSz="977900">
            <a:lnSpc>
              <a:spcPct val="90000"/>
            </a:lnSpc>
            <a:spcBef>
              <a:spcPct val="0"/>
            </a:spcBef>
            <a:spcAft>
              <a:spcPct val="35000"/>
            </a:spcAft>
            <a:buNone/>
          </a:pPr>
          <a:r>
            <a:rPr lang="en-GB" sz="1600" kern="1200" dirty="0"/>
            <a:t>Establishment of appropriate pathways including signposting and exit strategies for all services, incorporating self-management</a:t>
          </a:r>
        </a:p>
      </dsp:txBody>
      <dsp:txXfrm rot="10800000">
        <a:off x="2214952" y="4696343"/>
        <a:ext cx="7783282" cy="452070"/>
      </dsp:txXfrm>
    </dsp:sp>
    <dsp:sp modelId="{6155DC68-DF4C-45A8-802B-117E20C2A1A4}">
      <dsp:nvSpPr>
        <dsp:cNvPr id="0" name=""/>
        <dsp:cNvSpPr/>
      </dsp:nvSpPr>
      <dsp:spPr>
        <a:xfrm>
          <a:off x="1875899" y="4696343"/>
          <a:ext cx="452070" cy="452070"/>
        </a:xfrm>
        <a:prstGeom prst="ellipse">
          <a:avLst/>
        </a:prstGeom>
        <a:blipFill>
          <a:blip xmlns:r="http://schemas.openxmlformats.org/officeDocument/2006/relationships" r:embed="rId17">
            <a:extLst>
              <a:ext uri="{96DAC541-7B7A-43D3-8B79-37D633B846F1}">
                <asvg:svgBlip xmlns:asvg="http://schemas.microsoft.com/office/drawing/2016/SVG/main" r:embed="rId1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012F88-BD25-4BAE-B8CB-41D3C829AD32}">
      <dsp:nvSpPr>
        <dsp:cNvPr id="0" name=""/>
        <dsp:cNvSpPr/>
      </dsp:nvSpPr>
      <dsp:spPr>
        <a:xfrm rot="10800000">
          <a:off x="2101935" y="5283361"/>
          <a:ext cx="7896299" cy="4520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351" tIns="60960" rIns="113792" bIns="60960" numCol="1" spcCol="1270" anchor="ctr" anchorCtr="0">
          <a:noAutofit/>
        </a:bodyPr>
        <a:lstStyle/>
        <a:p>
          <a:pPr marL="0" lvl="0" indent="0" algn="ctr" defTabSz="977900">
            <a:lnSpc>
              <a:spcPct val="90000"/>
            </a:lnSpc>
            <a:spcBef>
              <a:spcPct val="0"/>
            </a:spcBef>
            <a:spcAft>
              <a:spcPct val="35000"/>
            </a:spcAft>
            <a:buNone/>
          </a:pPr>
          <a:r>
            <a:rPr lang="en-GB" sz="1600" kern="1200" dirty="0"/>
            <a:t>Use of technology and innovation within rehabilitation</a:t>
          </a:r>
        </a:p>
      </dsp:txBody>
      <dsp:txXfrm rot="10800000">
        <a:off x="2214952" y="5283361"/>
        <a:ext cx="7783282" cy="452070"/>
      </dsp:txXfrm>
    </dsp:sp>
    <dsp:sp modelId="{77A564CD-F797-4A22-9229-4D4973C70A70}">
      <dsp:nvSpPr>
        <dsp:cNvPr id="0" name=""/>
        <dsp:cNvSpPr/>
      </dsp:nvSpPr>
      <dsp:spPr>
        <a:xfrm>
          <a:off x="1875899" y="5283361"/>
          <a:ext cx="452070" cy="452070"/>
        </a:xfrm>
        <a:prstGeom prst="ellipse">
          <a:avLst/>
        </a:prstGeom>
        <a:blipFill>
          <a:blip xmlns:r="http://schemas.openxmlformats.org/officeDocument/2006/relationships" r:embed="rId19">
            <a:extLst>
              <a:ext uri="{96DAC541-7B7A-43D3-8B79-37D633B846F1}">
                <asvg:svgBlip xmlns:asvg="http://schemas.microsoft.com/office/drawing/2016/SVG/main" r:embed="rId2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6F975-70B6-41B9-AE5F-BA6E1B7DD4E3}">
      <dsp:nvSpPr>
        <dsp:cNvPr id="0" name=""/>
        <dsp:cNvSpPr/>
      </dsp:nvSpPr>
      <dsp:spPr>
        <a:xfrm>
          <a:off x="0" y="3399"/>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4A478D-598B-4721-BA3E-4DB0259C1C87}">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FF3D4F-1605-4E97-B374-372CB8DBD88F}">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711200">
            <a:lnSpc>
              <a:spcPct val="100000"/>
            </a:lnSpc>
            <a:spcBef>
              <a:spcPct val="0"/>
            </a:spcBef>
            <a:spcAft>
              <a:spcPct val="35000"/>
            </a:spcAft>
            <a:buNone/>
          </a:pPr>
          <a:r>
            <a:rPr lang="en-GB" sz="1600" kern="1200"/>
            <a:t>That we are not in a position to write national guides for Cardiorespiratory Rehab for stroke patients, that risk screening can be suggested but not enforced. </a:t>
          </a:r>
          <a:endParaRPr lang="en-US" sz="1600" kern="1200"/>
        </a:p>
      </dsp:txBody>
      <dsp:txXfrm>
        <a:off x="836323" y="3399"/>
        <a:ext cx="9679276" cy="724089"/>
      </dsp:txXfrm>
    </dsp:sp>
    <dsp:sp modelId="{CF182E6A-0F01-46A4-93B9-B861D8234B30}">
      <dsp:nvSpPr>
        <dsp:cNvPr id="0" name=""/>
        <dsp:cNvSpPr/>
      </dsp:nvSpPr>
      <dsp:spPr>
        <a:xfrm>
          <a:off x="0" y="908511"/>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E72FFA-A373-4D62-BDD5-60BF67163B5E}">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9BFD74-FBD9-4563-9FE7-5D980C502CC2}">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711200">
            <a:lnSpc>
              <a:spcPct val="100000"/>
            </a:lnSpc>
            <a:spcBef>
              <a:spcPct val="0"/>
            </a:spcBef>
            <a:spcAft>
              <a:spcPct val="35000"/>
            </a:spcAft>
            <a:buNone/>
          </a:pPr>
          <a:r>
            <a:rPr lang="en-GB" sz="1600" kern="1200"/>
            <a:t>That the advice from CR clinicians is to focus on absolute contraindications clarification. Then see the high-risk patients first who can be started off low level whilst teams adjust to OMs and delivery of the level of care. </a:t>
          </a:r>
          <a:endParaRPr lang="en-US" sz="1600" kern="1200"/>
        </a:p>
      </dsp:txBody>
      <dsp:txXfrm>
        <a:off x="836323" y="908511"/>
        <a:ext cx="9679276" cy="724089"/>
      </dsp:txXfrm>
    </dsp:sp>
    <dsp:sp modelId="{8B770018-EF65-4310-A7C1-CE6859B55A1C}">
      <dsp:nvSpPr>
        <dsp:cNvPr id="0" name=""/>
        <dsp:cNvSpPr/>
      </dsp:nvSpPr>
      <dsp:spPr>
        <a:xfrm>
          <a:off x="0" y="1813624"/>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EEF515-60EE-4FDD-80CE-88442F938CFA}">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12611B-54EC-4EAB-99B8-24F7F8AF814E}">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711200">
            <a:lnSpc>
              <a:spcPct val="100000"/>
            </a:lnSpc>
            <a:spcBef>
              <a:spcPct val="0"/>
            </a:spcBef>
            <a:spcAft>
              <a:spcPct val="35000"/>
            </a:spcAft>
            <a:buNone/>
          </a:pPr>
          <a:r>
            <a:rPr lang="en-GB" sz="1600" kern="1200"/>
            <a:t>For the few patients who may be ‘high risk’ but still mobile, active and wanting to push them selves  -Consultant advice will need to be sought on a case-by-case basis. </a:t>
          </a:r>
          <a:endParaRPr lang="en-US" sz="1600" kern="1200"/>
        </a:p>
      </dsp:txBody>
      <dsp:txXfrm>
        <a:off x="836323" y="1813624"/>
        <a:ext cx="9679276" cy="724089"/>
      </dsp:txXfrm>
    </dsp:sp>
    <dsp:sp modelId="{ECD676AE-4D2D-4AB6-8CDF-D40EFB0F3471}">
      <dsp:nvSpPr>
        <dsp:cNvPr id="0" name=""/>
        <dsp:cNvSpPr/>
      </dsp:nvSpPr>
      <dsp:spPr>
        <a:xfrm>
          <a:off x="0" y="2718736"/>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F61CB-6C95-4781-97C4-70E66EE7D4E6}">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BA4DCD-7E3E-4EE5-8305-4565D1F388A9}">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711200">
            <a:lnSpc>
              <a:spcPct val="100000"/>
            </a:lnSpc>
            <a:spcBef>
              <a:spcPct val="0"/>
            </a:spcBef>
            <a:spcAft>
              <a:spcPct val="35000"/>
            </a:spcAft>
            <a:buNone/>
          </a:pPr>
          <a:r>
            <a:rPr lang="en-GB" sz="1600" kern="1200"/>
            <a:t>That whilst baseline measures and measuring heart rate and BP is an additional task for staff it is also  good and best practice to ensure that the  CR rehab provided is of actual benefit. </a:t>
          </a:r>
          <a:endParaRPr lang="en-US" sz="1600" kern="1200"/>
        </a:p>
      </dsp:txBody>
      <dsp:txXfrm>
        <a:off x="836323" y="2718736"/>
        <a:ext cx="9679276" cy="724089"/>
      </dsp:txXfrm>
    </dsp:sp>
    <dsp:sp modelId="{689CDF9E-1575-4976-9090-2DFA456BA3B5}">
      <dsp:nvSpPr>
        <dsp:cNvPr id="0" name=""/>
        <dsp:cNvSpPr/>
      </dsp:nvSpPr>
      <dsp:spPr>
        <a:xfrm>
          <a:off x="0" y="3623848"/>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B657F5-7886-4E5B-9157-11647BE8A4AD}">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8BF78A-B374-461B-8F24-136171DB9649}">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711200">
            <a:lnSpc>
              <a:spcPct val="100000"/>
            </a:lnSpc>
            <a:spcBef>
              <a:spcPct val="0"/>
            </a:spcBef>
            <a:spcAft>
              <a:spcPct val="35000"/>
            </a:spcAft>
            <a:buNone/>
          </a:pPr>
          <a:r>
            <a:rPr lang="en-GB" sz="1600" kern="1200"/>
            <a:t>That the service set up suggested in the KITE/START tool  is not deliverable  in the UK. This is a stand-alone service spec which is something to aspire too but highly unlikely to be funded. CR services do not have this service set up. </a:t>
          </a:r>
          <a:endParaRPr lang="en-US" sz="1600" kern="1200"/>
        </a:p>
      </dsp:txBody>
      <dsp:txXfrm>
        <a:off x="836323" y="3623848"/>
        <a:ext cx="9679276" cy="72408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3D70BB-1D6A-4969-A442-4369698AAAEC}">
      <dsp:nvSpPr>
        <dsp:cNvPr id="0" name=""/>
        <dsp:cNvSpPr/>
      </dsp:nvSpPr>
      <dsp:spPr>
        <a:xfrm>
          <a:off x="215334" y="1889"/>
          <a:ext cx="2398767" cy="1439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 We have met with multiple academics, authors, clinicians to horizon scan the world of stroke and cardiorespiratory rehab  -  there are flutters of activity but nothing robust. All agreed the stark paucity of guidance re contraindications.</a:t>
          </a:r>
          <a:endParaRPr lang="en-US" sz="1200" kern="1200"/>
        </a:p>
      </dsp:txBody>
      <dsp:txXfrm>
        <a:off x="215334" y="1889"/>
        <a:ext cx="2398767" cy="1439260"/>
      </dsp:txXfrm>
    </dsp:sp>
    <dsp:sp modelId="{FA16AEAD-0B63-469E-90D9-B15A89EA6D04}">
      <dsp:nvSpPr>
        <dsp:cNvPr id="0" name=""/>
        <dsp:cNvSpPr/>
      </dsp:nvSpPr>
      <dsp:spPr>
        <a:xfrm>
          <a:off x="2853979" y="1889"/>
          <a:ext cx="2398767" cy="1439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 Reviewed the evidence base again for strength – limited within stroke </a:t>
          </a:r>
          <a:endParaRPr lang="en-US" sz="1200" kern="1200"/>
        </a:p>
      </dsp:txBody>
      <dsp:txXfrm>
        <a:off x="2853979" y="1889"/>
        <a:ext cx="2398767" cy="1439260"/>
      </dsp:txXfrm>
    </dsp:sp>
    <dsp:sp modelId="{9F48CA89-7797-4652-B304-9D69286AD23A}">
      <dsp:nvSpPr>
        <dsp:cNvPr id="0" name=""/>
        <dsp:cNvSpPr/>
      </dsp:nvSpPr>
      <dsp:spPr>
        <a:xfrm>
          <a:off x="5492624" y="1889"/>
          <a:ext cx="2398767" cy="1439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a:t>- Reviewed our guidelines and that of the  British ACPIRC standards with a focus on risks.  </a:t>
          </a:r>
          <a:endParaRPr lang="en-US" sz="1200" kern="1200"/>
        </a:p>
        <a:p>
          <a:pPr marL="57150" lvl="1" indent="-57150" algn="l" defTabSz="400050">
            <a:lnSpc>
              <a:spcPct val="90000"/>
            </a:lnSpc>
            <a:spcBef>
              <a:spcPct val="0"/>
            </a:spcBef>
            <a:spcAft>
              <a:spcPct val="15000"/>
            </a:spcAft>
            <a:buChar char="•"/>
          </a:pPr>
          <a:r>
            <a:rPr lang="en-GB" sz="900" kern="1200"/>
            <a:t>Discovered the Canadian - KITE research institute - START toolkit – Stroke Aerobic Exercise Toolkit. </a:t>
          </a:r>
          <a:endParaRPr lang="en-US" sz="900" kern="1200"/>
        </a:p>
        <a:p>
          <a:pPr marL="57150" lvl="1" indent="-57150" algn="l" defTabSz="400050">
            <a:lnSpc>
              <a:spcPct val="90000"/>
            </a:lnSpc>
            <a:spcBef>
              <a:spcPct val="0"/>
            </a:spcBef>
            <a:spcAft>
              <a:spcPct val="15000"/>
            </a:spcAft>
            <a:buChar char="•"/>
          </a:pPr>
          <a:r>
            <a:rPr lang="en-GB" sz="900" kern="1200"/>
            <a:t>Refreshed our appreciation of the already specialised world of CR and strengthened links with Andy and his team for support. </a:t>
          </a:r>
          <a:endParaRPr lang="en-US" sz="900" kern="1200"/>
        </a:p>
      </dsp:txBody>
      <dsp:txXfrm>
        <a:off x="5492624" y="1889"/>
        <a:ext cx="2398767" cy="1439260"/>
      </dsp:txXfrm>
    </dsp:sp>
    <dsp:sp modelId="{9BECE61A-A28E-4AE0-AC54-2070D1A18E8C}">
      <dsp:nvSpPr>
        <dsp:cNvPr id="0" name=""/>
        <dsp:cNvSpPr/>
      </dsp:nvSpPr>
      <dsp:spPr>
        <a:xfrm>
          <a:off x="215334" y="1681026"/>
          <a:ext cx="2398767" cy="1439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Presented all the above with a draft version of recommendations to the Stroke consultant group who agreed to participate. </a:t>
          </a:r>
          <a:endParaRPr lang="en-US" sz="1200" kern="1200"/>
        </a:p>
      </dsp:txBody>
      <dsp:txXfrm>
        <a:off x="215334" y="1681026"/>
        <a:ext cx="2398767" cy="1439260"/>
      </dsp:txXfrm>
    </dsp:sp>
    <dsp:sp modelId="{C2634E5E-63FA-4D90-BD41-2BEFA28FDD3E}">
      <dsp:nvSpPr>
        <dsp:cNvPr id="0" name=""/>
        <dsp:cNvSpPr/>
      </dsp:nvSpPr>
      <dsp:spPr>
        <a:xfrm>
          <a:off x="2853979" y="1681026"/>
          <a:ext cx="2398767" cy="1439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2</a:t>
          </a:r>
          <a:r>
            <a:rPr lang="en-GB" sz="1200" kern="1200" baseline="30000"/>
            <a:t>nd</a:t>
          </a:r>
          <a:r>
            <a:rPr lang="en-GB" sz="1200" kern="1200"/>
            <a:t> Draft written and sent to all Stroke consultants across GM to comment with concerns  – minimal response (assume happy)</a:t>
          </a:r>
          <a:endParaRPr lang="en-US" sz="1200" kern="1200"/>
        </a:p>
      </dsp:txBody>
      <dsp:txXfrm>
        <a:off x="2853979" y="1681026"/>
        <a:ext cx="2398767" cy="1439260"/>
      </dsp:txXfrm>
    </dsp:sp>
    <dsp:sp modelId="{70242992-099A-4930-8A77-742FF0ED2724}">
      <dsp:nvSpPr>
        <dsp:cNvPr id="0" name=""/>
        <dsp:cNvSpPr/>
      </dsp:nvSpPr>
      <dsp:spPr>
        <a:xfrm>
          <a:off x="5492624" y="1681026"/>
          <a:ext cx="2398767" cy="1439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3</a:t>
          </a:r>
          <a:r>
            <a:rPr lang="en-GB" sz="1200" kern="1200" baseline="30000"/>
            <a:t>rd</a:t>
          </a:r>
          <a:r>
            <a:rPr lang="en-GB" sz="1200" kern="1200"/>
            <a:t> Draft sense checked with HASU consultants from 3 stroke centres. </a:t>
          </a:r>
          <a:endParaRPr lang="en-US" sz="1200" kern="1200"/>
        </a:p>
      </dsp:txBody>
      <dsp:txXfrm>
        <a:off x="5492624" y="1681026"/>
        <a:ext cx="2398767" cy="1439260"/>
      </dsp:txXfrm>
    </dsp:sp>
    <dsp:sp modelId="{D18DB4DC-B913-4EE4-810E-C89AA66C0142}">
      <dsp:nvSpPr>
        <dsp:cNvPr id="0" name=""/>
        <dsp:cNvSpPr/>
      </dsp:nvSpPr>
      <dsp:spPr>
        <a:xfrm>
          <a:off x="2853979" y="3360164"/>
          <a:ext cx="2398767" cy="1439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Final version presented to CEG – approved as a local guide in the absence of more robust national guidance. </a:t>
          </a:r>
          <a:endParaRPr lang="en-US" sz="1200" kern="1200"/>
        </a:p>
      </dsp:txBody>
      <dsp:txXfrm>
        <a:off x="2853979" y="3360164"/>
        <a:ext cx="2398767" cy="14392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4B8E4F-309E-47C8-9D34-9EF5EF53660E}">
      <dsp:nvSpPr>
        <dsp:cNvPr id="0" name=""/>
        <dsp:cNvSpPr/>
      </dsp:nvSpPr>
      <dsp:spPr>
        <a:xfrm>
          <a:off x="282221" y="159118"/>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9D559D-E4B5-49D7-AF0B-9CB238E6E5BB}">
      <dsp:nvSpPr>
        <dsp:cNvPr id="0" name=""/>
        <dsp:cNvSpPr/>
      </dsp:nvSpPr>
      <dsp:spPr>
        <a:xfrm>
          <a:off x="570337" y="447234"/>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D63E12-DDA1-4720-AC65-A403DE8C3F17}">
      <dsp:nvSpPr>
        <dsp:cNvPr id="0" name=""/>
        <dsp:cNvSpPr/>
      </dsp:nvSpPr>
      <dsp:spPr>
        <a:xfrm>
          <a:off x="1948202" y="159118"/>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GB" sz="1500" kern="1200"/>
            <a:t>Access to latest ECG + Echo with interpretation. This will require increased communication between therapy and medical staff in both the inpatient and community setting. Is this feasible? Do we feel as group that this is necessary? </a:t>
          </a:r>
          <a:endParaRPr lang="en-US" sz="1500" kern="1200"/>
        </a:p>
      </dsp:txBody>
      <dsp:txXfrm>
        <a:off x="1948202" y="159118"/>
        <a:ext cx="3233964" cy="1371985"/>
      </dsp:txXfrm>
    </dsp:sp>
    <dsp:sp modelId="{12D7D407-065A-48A7-A1E9-4B07CE882517}">
      <dsp:nvSpPr>
        <dsp:cNvPr id="0" name=""/>
        <dsp:cNvSpPr/>
      </dsp:nvSpPr>
      <dsp:spPr>
        <a:xfrm>
          <a:off x="5745661" y="159118"/>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CC3747-9A3A-40FF-956B-E9A145D95A82}">
      <dsp:nvSpPr>
        <dsp:cNvPr id="0" name=""/>
        <dsp:cNvSpPr/>
      </dsp:nvSpPr>
      <dsp:spPr>
        <a:xfrm>
          <a:off x="6033778" y="447234"/>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508D3E-BED9-4363-8D39-D97BD0E51F0F}">
      <dsp:nvSpPr>
        <dsp:cNvPr id="0" name=""/>
        <dsp:cNvSpPr/>
      </dsp:nvSpPr>
      <dsp:spPr>
        <a:xfrm>
          <a:off x="7411643" y="159118"/>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GB" sz="1500" kern="1200"/>
            <a:t>Access to BP monitor, HR monitor, SATS device essential does seem sensible and essential. </a:t>
          </a:r>
          <a:endParaRPr lang="en-US" sz="1500" kern="1200"/>
        </a:p>
      </dsp:txBody>
      <dsp:txXfrm>
        <a:off x="7411643" y="159118"/>
        <a:ext cx="3233964" cy="1371985"/>
      </dsp:txXfrm>
    </dsp:sp>
    <dsp:sp modelId="{67E285F4-EE77-4FAD-BDEB-998769605AE2}">
      <dsp:nvSpPr>
        <dsp:cNvPr id="0" name=""/>
        <dsp:cNvSpPr/>
      </dsp:nvSpPr>
      <dsp:spPr>
        <a:xfrm>
          <a:off x="282221" y="2158301"/>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459E76-7A1F-43F8-8838-61064959CD0C}">
      <dsp:nvSpPr>
        <dsp:cNvPr id="0" name=""/>
        <dsp:cNvSpPr/>
      </dsp:nvSpPr>
      <dsp:spPr>
        <a:xfrm>
          <a:off x="570337" y="2446418"/>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EC7B64-8450-4384-88F8-73E9CAC63151}">
      <dsp:nvSpPr>
        <dsp:cNvPr id="0" name=""/>
        <dsp:cNvSpPr/>
      </dsp:nvSpPr>
      <dsp:spPr>
        <a:xfrm>
          <a:off x="1948202" y="2158301"/>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GB" sz="1500" kern="1200"/>
            <a:t>Access to latest CBG result if IDDM. This should be available in both hospital and home settings. </a:t>
          </a:r>
          <a:endParaRPr lang="en-US" sz="1500" kern="1200"/>
        </a:p>
      </dsp:txBody>
      <dsp:txXfrm>
        <a:off x="1948202" y="2158301"/>
        <a:ext cx="3233964" cy="1371985"/>
      </dsp:txXfrm>
    </dsp:sp>
    <dsp:sp modelId="{2A56DE94-EC85-445B-9374-DFAD7BDDDD62}">
      <dsp:nvSpPr>
        <dsp:cNvPr id="0" name=""/>
        <dsp:cNvSpPr/>
      </dsp:nvSpPr>
      <dsp:spPr>
        <a:xfrm>
          <a:off x="5745661" y="2158301"/>
          <a:ext cx="1371985" cy="137198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CF3BC-6CF4-427D-AA3C-DB62DA6FF3D0}">
      <dsp:nvSpPr>
        <dsp:cNvPr id="0" name=""/>
        <dsp:cNvSpPr/>
      </dsp:nvSpPr>
      <dsp:spPr>
        <a:xfrm>
          <a:off x="6033778" y="2446418"/>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7B7C7A-7A1A-4082-B5B1-C9988F790B9E}">
      <dsp:nvSpPr>
        <dsp:cNvPr id="0" name=""/>
        <dsp:cNvSpPr/>
      </dsp:nvSpPr>
      <dsp:spPr>
        <a:xfrm>
          <a:off x="7411643" y="2158301"/>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GB" sz="1500" kern="1200"/>
            <a:t>(heart rate monitors are not accurate in AF so staff will either need to be confident with manual testing of this). </a:t>
          </a:r>
          <a:endParaRPr lang="en-US" sz="1500" kern="1200"/>
        </a:p>
      </dsp:txBody>
      <dsp:txXfrm>
        <a:off x="7411643" y="2158301"/>
        <a:ext cx="3233964" cy="137198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E5197-0DDB-468D-B77E-C327C5E1C5D2}">
      <dsp:nvSpPr>
        <dsp:cNvPr id="0" name=""/>
        <dsp:cNvSpPr/>
      </dsp:nvSpPr>
      <dsp:spPr>
        <a:xfrm>
          <a:off x="1545831" y="0"/>
          <a:ext cx="3854196" cy="3854196"/>
        </a:xfrm>
        <a:prstGeom prst="triangl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8068B7-E83D-40BA-B384-D8B691B95906}">
      <dsp:nvSpPr>
        <dsp:cNvPr id="0" name=""/>
        <dsp:cNvSpPr/>
      </dsp:nvSpPr>
      <dsp:spPr>
        <a:xfrm>
          <a:off x="3472929" y="385795"/>
          <a:ext cx="2505227" cy="54801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t>Maximal/submaximal CPET</a:t>
          </a:r>
        </a:p>
      </dsp:txBody>
      <dsp:txXfrm>
        <a:off x="3499681" y="412547"/>
        <a:ext cx="2451723" cy="494514"/>
      </dsp:txXfrm>
    </dsp:sp>
    <dsp:sp modelId="{6D26AA26-B3B5-4988-9F07-9240298D7CAF}">
      <dsp:nvSpPr>
        <dsp:cNvPr id="0" name=""/>
        <dsp:cNvSpPr/>
      </dsp:nvSpPr>
      <dsp:spPr>
        <a:xfrm>
          <a:off x="3472929" y="1002316"/>
          <a:ext cx="2505227" cy="54801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t>Maximal ETT</a:t>
          </a:r>
        </a:p>
      </dsp:txBody>
      <dsp:txXfrm>
        <a:off x="3499681" y="1029068"/>
        <a:ext cx="2451723" cy="494514"/>
      </dsp:txXfrm>
    </dsp:sp>
    <dsp:sp modelId="{CD74C69E-CBAE-42C5-B6D5-465E81162AE9}">
      <dsp:nvSpPr>
        <dsp:cNvPr id="0" name=""/>
        <dsp:cNvSpPr/>
      </dsp:nvSpPr>
      <dsp:spPr>
        <a:xfrm>
          <a:off x="3472929" y="1618837"/>
          <a:ext cx="2505227" cy="54801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t>Sub maximal test</a:t>
          </a:r>
        </a:p>
      </dsp:txBody>
      <dsp:txXfrm>
        <a:off x="3499681" y="1645589"/>
        <a:ext cx="2451723" cy="494514"/>
      </dsp:txXfrm>
    </dsp:sp>
    <dsp:sp modelId="{09B77B1C-EDA6-4CA8-AE3E-2B4C1C326470}">
      <dsp:nvSpPr>
        <dsp:cNvPr id="0" name=""/>
        <dsp:cNvSpPr/>
      </dsp:nvSpPr>
      <dsp:spPr>
        <a:xfrm>
          <a:off x="3472929" y="2235358"/>
          <a:ext cx="2505227" cy="54801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t>Estimated</a:t>
          </a:r>
          <a:r>
            <a:rPr lang="en-GB" sz="1900" b="0" kern="1200" dirty="0"/>
            <a:t> using questionnaires</a:t>
          </a:r>
        </a:p>
      </dsp:txBody>
      <dsp:txXfrm>
        <a:off x="3499681" y="2262110"/>
        <a:ext cx="2451723" cy="494514"/>
      </dsp:txXfrm>
    </dsp:sp>
    <dsp:sp modelId="{514A96E5-E74A-49E5-9C90-8674489A0687}">
      <dsp:nvSpPr>
        <dsp:cNvPr id="0" name=""/>
        <dsp:cNvSpPr/>
      </dsp:nvSpPr>
      <dsp:spPr>
        <a:xfrm>
          <a:off x="3472929" y="2851879"/>
          <a:ext cx="2505227" cy="54801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0" kern="1200" dirty="0"/>
            <a:t>Not assessed</a:t>
          </a:r>
        </a:p>
      </dsp:txBody>
      <dsp:txXfrm>
        <a:off x="3499681" y="2878631"/>
        <a:ext cx="2451723" cy="49451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91069-3F82-4577-895F-286210EB8BEA}">
      <dsp:nvSpPr>
        <dsp:cNvPr id="0" name=""/>
        <dsp:cNvSpPr/>
      </dsp:nvSpPr>
      <dsp:spPr>
        <a:xfrm>
          <a:off x="3201" y="66795"/>
          <a:ext cx="2539866" cy="355581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018" tIns="330200" rIns="198018" bIns="330200" numCol="1" spcCol="1270" anchor="t" anchorCtr="0">
          <a:noAutofit/>
        </a:bodyPr>
        <a:lstStyle/>
        <a:p>
          <a:pPr marL="0" lvl="0" indent="0" algn="l" defTabSz="755650">
            <a:lnSpc>
              <a:spcPct val="90000"/>
            </a:lnSpc>
            <a:spcBef>
              <a:spcPct val="0"/>
            </a:spcBef>
            <a:spcAft>
              <a:spcPct val="35000"/>
            </a:spcAft>
            <a:buNone/>
          </a:pPr>
          <a:r>
            <a:rPr lang="en-US" sz="1700" kern="1200" dirty="0"/>
            <a:t>Number of staff in service trained on CRF</a:t>
          </a:r>
        </a:p>
      </dsp:txBody>
      <dsp:txXfrm>
        <a:off x="3201" y="1418004"/>
        <a:ext cx="2539866" cy="2133487"/>
      </dsp:txXfrm>
    </dsp:sp>
    <dsp:sp modelId="{375BE841-B53C-4DCD-AD7E-AE76022D014F}">
      <dsp:nvSpPr>
        <dsp:cNvPr id="0" name=""/>
        <dsp:cNvSpPr/>
      </dsp:nvSpPr>
      <dsp:spPr>
        <a:xfrm>
          <a:off x="739762" y="422377"/>
          <a:ext cx="1066743" cy="106674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68" tIns="12700" rIns="83168"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95983" y="578598"/>
        <a:ext cx="754301" cy="754301"/>
      </dsp:txXfrm>
    </dsp:sp>
    <dsp:sp modelId="{F023500B-1320-42FD-B82C-6514075298DD}">
      <dsp:nvSpPr>
        <dsp:cNvPr id="0" name=""/>
        <dsp:cNvSpPr/>
      </dsp:nvSpPr>
      <dsp:spPr>
        <a:xfrm>
          <a:off x="3201" y="3622537"/>
          <a:ext cx="2539866"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2A2FB9-40FB-46DD-B4D8-2AAB53830B44}">
      <dsp:nvSpPr>
        <dsp:cNvPr id="0" name=""/>
        <dsp:cNvSpPr/>
      </dsp:nvSpPr>
      <dsp:spPr>
        <a:xfrm>
          <a:off x="2797054" y="66795"/>
          <a:ext cx="2539866" cy="355581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018" tIns="330200" rIns="198018" bIns="330200" numCol="1" spcCol="1270" anchor="t" anchorCtr="0">
          <a:noAutofit/>
        </a:bodyPr>
        <a:lstStyle/>
        <a:p>
          <a:pPr marL="0" lvl="0" indent="0" algn="l" defTabSz="755650">
            <a:lnSpc>
              <a:spcPct val="90000"/>
            </a:lnSpc>
            <a:spcBef>
              <a:spcPct val="0"/>
            </a:spcBef>
            <a:spcAft>
              <a:spcPct val="35000"/>
            </a:spcAft>
            <a:buNone/>
          </a:pPr>
          <a:r>
            <a:rPr lang="en-GB" sz="1700" kern="1200" dirty="0"/>
            <a:t>Weekly total number of stroke patients on caseload of the trained member of staff</a:t>
          </a:r>
          <a:endParaRPr lang="en-US" sz="1700" kern="1200" dirty="0"/>
        </a:p>
      </dsp:txBody>
      <dsp:txXfrm>
        <a:off x="2797054" y="1418004"/>
        <a:ext cx="2539866" cy="2133487"/>
      </dsp:txXfrm>
    </dsp:sp>
    <dsp:sp modelId="{206AFDDC-F8C9-41D9-A7F6-3AFB4829C8D5}">
      <dsp:nvSpPr>
        <dsp:cNvPr id="0" name=""/>
        <dsp:cNvSpPr/>
      </dsp:nvSpPr>
      <dsp:spPr>
        <a:xfrm>
          <a:off x="3533615" y="422377"/>
          <a:ext cx="1066743" cy="1066743"/>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68" tIns="12700" rIns="83168"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689836" y="578598"/>
        <a:ext cx="754301" cy="754301"/>
      </dsp:txXfrm>
    </dsp:sp>
    <dsp:sp modelId="{3C4D514C-AB39-474C-8DB5-D658203E210A}">
      <dsp:nvSpPr>
        <dsp:cNvPr id="0" name=""/>
        <dsp:cNvSpPr/>
      </dsp:nvSpPr>
      <dsp:spPr>
        <a:xfrm>
          <a:off x="2797054" y="3622537"/>
          <a:ext cx="2539866"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5221E0-DC4F-4567-9FD2-9E8D68895AE7}">
      <dsp:nvSpPr>
        <dsp:cNvPr id="0" name=""/>
        <dsp:cNvSpPr/>
      </dsp:nvSpPr>
      <dsp:spPr>
        <a:xfrm>
          <a:off x="5590907" y="66795"/>
          <a:ext cx="2539866" cy="355581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018" tIns="330200" rIns="198018" bIns="330200" numCol="1" spcCol="1270" anchor="t" anchorCtr="0">
          <a:noAutofit/>
        </a:bodyPr>
        <a:lstStyle/>
        <a:p>
          <a:pPr marL="0" lvl="0" indent="0" algn="l" defTabSz="755650">
            <a:lnSpc>
              <a:spcPct val="90000"/>
            </a:lnSpc>
            <a:spcBef>
              <a:spcPct val="0"/>
            </a:spcBef>
            <a:spcAft>
              <a:spcPct val="35000"/>
            </a:spcAft>
            <a:buNone/>
          </a:pPr>
          <a:r>
            <a:rPr lang="en-GB" sz="1700" kern="1200"/>
            <a:t>Weekly total number of stroke patients on caseload of the trained member of staff and meeting inclusion criteria for CRF </a:t>
          </a:r>
          <a:endParaRPr lang="en-US" sz="1700" kern="1200"/>
        </a:p>
      </dsp:txBody>
      <dsp:txXfrm>
        <a:off x="5590907" y="1418004"/>
        <a:ext cx="2539866" cy="2133487"/>
      </dsp:txXfrm>
    </dsp:sp>
    <dsp:sp modelId="{35975CD5-3583-43AD-9B68-098F1B3FE198}">
      <dsp:nvSpPr>
        <dsp:cNvPr id="0" name=""/>
        <dsp:cNvSpPr/>
      </dsp:nvSpPr>
      <dsp:spPr>
        <a:xfrm>
          <a:off x="6327469" y="422377"/>
          <a:ext cx="1066743" cy="1066743"/>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68" tIns="12700" rIns="83168"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483690" y="578598"/>
        <a:ext cx="754301" cy="754301"/>
      </dsp:txXfrm>
    </dsp:sp>
    <dsp:sp modelId="{3CF67ED3-C3A5-4460-A449-A73C9F365CA6}">
      <dsp:nvSpPr>
        <dsp:cNvPr id="0" name=""/>
        <dsp:cNvSpPr/>
      </dsp:nvSpPr>
      <dsp:spPr>
        <a:xfrm>
          <a:off x="5590907" y="3622537"/>
          <a:ext cx="2539866"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443998-7604-4E71-86E0-E18079FFD6FF}">
      <dsp:nvSpPr>
        <dsp:cNvPr id="0" name=""/>
        <dsp:cNvSpPr/>
      </dsp:nvSpPr>
      <dsp:spPr>
        <a:xfrm>
          <a:off x="8384760" y="66795"/>
          <a:ext cx="2539866" cy="3555813"/>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018" tIns="330200" rIns="198018" bIns="330200" numCol="1" spcCol="1270" anchor="t" anchorCtr="0">
          <a:noAutofit/>
        </a:bodyPr>
        <a:lstStyle/>
        <a:p>
          <a:pPr marL="0" lvl="0" indent="0" algn="l" defTabSz="755650">
            <a:lnSpc>
              <a:spcPct val="90000"/>
            </a:lnSpc>
            <a:spcBef>
              <a:spcPct val="0"/>
            </a:spcBef>
            <a:spcAft>
              <a:spcPct val="35000"/>
            </a:spcAft>
            <a:buNone/>
          </a:pPr>
          <a:r>
            <a:rPr lang="en-GB" sz="1700" kern="1200" dirty="0"/>
            <a:t>Weekly total number of stroke patients on caseload of the trained member of staff that have completed CRF training</a:t>
          </a:r>
          <a:endParaRPr lang="en-US" sz="1700" kern="1200" dirty="0"/>
        </a:p>
      </dsp:txBody>
      <dsp:txXfrm>
        <a:off x="8384760" y="1418004"/>
        <a:ext cx="2539866" cy="2133487"/>
      </dsp:txXfrm>
    </dsp:sp>
    <dsp:sp modelId="{1E26074C-80C1-472D-993A-A844C001DF41}">
      <dsp:nvSpPr>
        <dsp:cNvPr id="0" name=""/>
        <dsp:cNvSpPr/>
      </dsp:nvSpPr>
      <dsp:spPr>
        <a:xfrm>
          <a:off x="9121322" y="422377"/>
          <a:ext cx="1066743" cy="1066743"/>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168" tIns="12700" rIns="83168"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9277543" y="578598"/>
        <a:ext cx="754301" cy="754301"/>
      </dsp:txXfrm>
    </dsp:sp>
    <dsp:sp modelId="{5CE7BC9B-3159-4CB3-A40B-C14CE1BD10E9}">
      <dsp:nvSpPr>
        <dsp:cNvPr id="0" name=""/>
        <dsp:cNvSpPr/>
      </dsp:nvSpPr>
      <dsp:spPr>
        <a:xfrm>
          <a:off x="8384760" y="3622537"/>
          <a:ext cx="2539866" cy="7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6D2417-F386-4A5C-B52B-66955F55C0B0}">
      <dsp:nvSpPr>
        <dsp:cNvPr id="0" name=""/>
        <dsp:cNvSpPr/>
      </dsp:nvSpPr>
      <dsp:spPr>
        <a:xfrm>
          <a:off x="3201" y="193789"/>
          <a:ext cx="2539866" cy="1523919"/>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Ten Metre Walk Test</a:t>
          </a:r>
          <a:endParaRPr lang="en-US" sz="3000" kern="1200" dirty="0"/>
        </a:p>
      </dsp:txBody>
      <dsp:txXfrm>
        <a:off x="3201" y="193789"/>
        <a:ext cx="2539866" cy="1523919"/>
      </dsp:txXfrm>
    </dsp:sp>
    <dsp:sp modelId="{484E3619-9964-41EE-BAA5-480320E86C48}">
      <dsp:nvSpPr>
        <dsp:cNvPr id="0" name=""/>
        <dsp:cNvSpPr/>
      </dsp:nvSpPr>
      <dsp:spPr>
        <a:xfrm>
          <a:off x="2797054" y="193789"/>
          <a:ext cx="2539866" cy="1523919"/>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Six Minute Walk Test</a:t>
          </a:r>
          <a:endParaRPr lang="en-US" sz="3000" kern="1200" dirty="0"/>
        </a:p>
      </dsp:txBody>
      <dsp:txXfrm>
        <a:off x="2797054" y="193789"/>
        <a:ext cx="2539866" cy="1523919"/>
      </dsp:txXfrm>
    </dsp:sp>
    <dsp:sp modelId="{F4709CC1-C11A-4DBA-B133-803EAF61F5A4}">
      <dsp:nvSpPr>
        <dsp:cNvPr id="0" name=""/>
        <dsp:cNvSpPr/>
      </dsp:nvSpPr>
      <dsp:spPr>
        <a:xfrm>
          <a:off x="5590907" y="193789"/>
          <a:ext cx="2539866" cy="1523919"/>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Short Physical Performance Battery (SPPB)</a:t>
          </a:r>
          <a:endParaRPr lang="en-US" sz="3000" kern="1200" dirty="0"/>
        </a:p>
      </dsp:txBody>
      <dsp:txXfrm>
        <a:off x="5590907" y="193789"/>
        <a:ext cx="2539866" cy="1523919"/>
      </dsp:txXfrm>
    </dsp:sp>
    <dsp:sp modelId="{A8B2E387-EE9D-4EF1-A3D1-7E72CDBC6F28}">
      <dsp:nvSpPr>
        <dsp:cNvPr id="0" name=""/>
        <dsp:cNvSpPr/>
      </dsp:nvSpPr>
      <dsp:spPr>
        <a:xfrm>
          <a:off x="8384760" y="193789"/>
          <a:ext cx="2539866" cy="1523919"/>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Handgrip Strength</a:t>
          </a:r>
          <a:endParaRPr lang="en-US" sz="3000" kern="1200" dirty="0"/>
        </a:p>
      </dsp:txBody>
      <dsp:txXfrm>
        <a:off x="8384760" y="193789"/>
        <a:ext cx="2539866" cy="1523919"/>
      </dsp:txXfrm>
    </dsp:sp>
    <dsp:sp modelId="{DA2D8A9F-6E85-4D43-9089-60CDAF230D4B}">
      <dsp:nvSpPr>
        <dsp:cNvPr id="0" name=""/>
        <dsp:cNvSpPr/>
      </dsp:nvSpPr>
      <dsp:spPr>
        <a:xfrm>
          <a:off x="3201" y="1971695"/>
          <a:ext cx="2539866" cy="1523919"/>
        </a:xfrm>
        <a:prstGeom prst="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Sit-to-Stand Test</a:t>
          </a:r>
          <a:endParaRPr lang="en-US" sz="3000" kern="1200" dirty="0"/>
        </a:p>
      </dsp:txBody>
      <dsp:txXfrm>
        <a:off x="3201" y="1971695"/>
        <a:ext cx="2539866" cy="1523919"/>
      </dsp:txXfrm>
    </dsp:sp>
    <dsp:sp modelId="{9936D2F7-5C59-43CD-8102-C305D13254E9}">
      <dsp:nvSpPr>
        <dsp:cNvPr id="0" name=""/>
        <dsp:cNvSpPr/>
      </dsp:nvSpPr>
      <dsp:spPr>
        <a:xfrm>
          <a:off x="2797054" y="1971695"/>
          <a:ext cx="2539866" cy="1523919"/>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Berg Balance Test</a:t>
          </a:r>
          <a:endParaRPr lang="en-US" sz="3000" kern="1200"/>
        </a:p>
      </dsp:txBody>
      <dsp:txXfrm>
        <a:off x="2797054" y="1971695"/>
        <a:ext cx="2539866" cy="1523919"/>
      </dsp:txXfrm>
    </dsp:sp>
    <dsp:sp modelId="{CAECB275-7103-481B-AFBA-9400A510DCA5}">
      <dsp:nvSpPr>
        <dsp:cNvPr id="0" name=""/>
        <dsp:cNvSpPr/>
      </dsp:nvSpPr>
      <dsp:spPr>
        <a:xfrm>
          <a:off x="5590907" y="1971695"/>
          <a:ext cx="2539866" cy="1523919"/>
        </a:xfrm>
        <a:prstGeom prst="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Timed Up and Go (TUG)</a:t>
          </a:r>
          <a:endParaRPr lang="en-US" sz="3000" kern="1200" dirty="0"/>
        </a:p>
      </dsp:txBody>
      <dsp:txXfrm>
        <a:off x="5590907" y="1971695"/>
        <a:ext cx="2539866" cy="1523919"/>
      </dsp:txXfrm>
    </dsp:sp>
    <dsp:sp modelId="{A5B62FB2-C26A-411B-8717-1DE89842B01E}">
      <dsp:nvSpPr>
        <dsp:cNvPr id="0" name=""/>
        <dsp:cNvSpPr/>
      </dsp:nvSpPr>
      <dsp:spPr>
        <a:xfrm>
          <a:off x="8384760" y="1971695"/>
          <a:ext cx="2539866" cy="1523919"/>
        </a:xfrm>
        <a:prstGeom prst="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Borg</a:t>
          </a:r>
          <a:endParaRPr lang="en-US" sz="3000" kern="1200" dirty="0"/>
        </a:p>
      </dsp:txBody>
      <dsp:txXfrm>
        <a:off x="8384760" y="1971695"/>
        <a:ext cx="2539866" cy="152391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CE4176-BFC4-4333-B63D-E0DCBF4C0057}">
      <dsp:nvSpPr>
        <dsp:cNvPr id="0" name=""/>
        <dsp:cNvSpPr/>
      </dsp:nvSpPr>
      <dsp:spPr>
        <a:xfrm>
          <a:off x="0" y="14552"/>
          <a:ext cx="10927829" cy="839474"/>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GB" sz="3500" kern="1200" dirty="0"/>
            <a:t>SF-36</a:t>
          </a:r>
          <a:endParaRPr lang="en-US" sz="3500" kern="1200" dirty="0"/>
        </a:p>
      </dsp:txBody>
      <dsp:txXfrm>
        <a:off x="40980" y="55532"/>
        <a:ext cx="10845869" cy="757514"/>
      </dsp:txXfrm>
    </dsp:sp>
    <dsp:sp modelId="{82629C66-5DC4-47A3-B287-16CC3C13C0A4}">
      <dsp:nvSpPr>
        <dsp:cNvPr id="0" name=""/>
        <dsp:cNvSpPr/>
      </dsp:nvSpPr>
      <dsp:spPr>
        <a:xfrm>
          <a:off x="0" y="954827"/>
          <a:ext cx="10927829" cy="83947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GB" sz="3500" kern="1200" dirty="0"/>
            <a:t>SF-12</a:t>
          </a:r>
          <a:endParaRPr lang="en-US" sz="3500" kern="1200" dirty="0"/>
        </a:p>
      </dsp:txBody>
      <dsp:txXfrm>
        <a:off x="40980" y="995807"/>
        <a:ext cx="10845869" cy="757514"/>
      </dsp:txXfrm>
    </dsp:sp>
    <dsp:sp modelId="{F9FA3002-818B-444C-ABFC-52AC0D6F938D}">
      <dsp:nvSpPr>
        <dsp:cNvPr id="0" name=""/>
        <dsp:cNvSpPr/>
      </dsp:nvSpPr>
      <dsp:spPr>
        <a:xfrm>
          <a:off x="0" y="1895102"/>
          <a:ext cx="10927829" cy="839474"/>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GB" sz="3500" kern="1200" dirty="0"/>
            <a:t>EQ-5D</a:t>
          </a:r>
          <a:endParaRPr lang="en-US" sz="3500" kern="1200" dirty="0"/>
        </a:p>
      </dsp:txBody>
      <dsp:txXfrm>
        <a:off x="40980" y="1936082"/>
        <a:ext cx="10845869" cy="757514"/>
      </dsp:txXfrm>
    </dsp:sp>
    <dsp:sp modelId="{C6175547-4DA4-48AB-BB5F-CDC79A5E41FC}">
      <dsp:nvSpPr>
        <dsp:cNvPr id="0" name=""/>
        <dsp:cNvSpPr/>
      </dsp:nvSpPr>
      <dsp:spPr>
        <a:xfrm>
          <a:off x="0" y="2835377"/>
          <a:ext cx="10927829" cy="839474"/>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GB" sz="3500" kern="1200" dirty="0"/>
            <a:t>HADS</a:t>
          </a:r>
          <a:endParaRPr lang="en-US" sz="3500" kern="1200" dirty="0"/>
        </a:p>
      </dsp:txBody>
      <dsp:txXfrm>
        <a:off x="40980" y="2876357"/>
        <a:ext cx="10845869" cy="75751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71BE4E-C6F3-4F99-943D-2807174D547B}">
      <dsp:nvSpPr>
        <dsp:cNvPr id="0" name=""/>
        <dsp:cNvSpPr/>
      </dsp:nvSpPr>
      <dsp:spPr>
        <a:xfrm>
          <a:off x="0" y="197342"/>
          <a:ext cx="10927829" cy="329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i="0" kern="1200"/>
            <a:t>An adverse incident within this project will be defined as any unintended physical, clinical, or service-related harm occurring during or as a direct result of participation in CRF training that requires modification, cessation, or escalation of care. This could include, but is not limited to cardiovascular events, neurological deterioration, musculoskeletal injury. </a:t>
          </a:r>
          <a:endParaRPr lang="en-GB" sz="3200" i="1" kern="1200"/>
        </a:p>
      </dsp:txBody>
      <dsp:txXfrm>
        <a:off x="160835" y="358177"/>
        <a:ext cx="10606159" cy="297305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5573A6-C3F2-420C-BDF5-3696F287890B}">
      <dsp:nvSpPr>
        <dsp:cNvPr id="0" name=""/>
        <dsp:cNvSpPr/>
      </dsp:nvSpPr>
      <dsp:spPr>
        <a:xfrm>
          <a:off x="3323664" y="834988"/>
          <a:ext cx="643158" cy="91440"/>
        </a:xfrm>
        <a:custGeom>
          <a:avLst/>
          <a:gdLst/>
          <a:ahLst/>
          <a:cxnLst/>
          <a:rect l="0" t="0" r="0" b="0"/>
          <a:pathLst>
            <a:path>
              <a:moveTo>
                <a:pt x="0" y="45720"/>
              </a:moveTo>
              <a:lnTo>
                <a:pt x="643158"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28399" y="877339"/>
        <a:ext cx="33687" cy="6737"/>
      </dsp:txXfrm>
    </dsp:sp>
    <dsp:sp modelId="{FFAF8D30-E3BF-4836-9847-6C29432651EC}">
      <dsp:nvSpPr>
        <dsp:cNvPr id="0" name=""/>
        <dsp:cNvSpPr/>
      </dsp:nvSpPr>
      <dsp:spPr>
        <a:xfrm>
          <a:off x="396080" y="1893"/>
          <a:ext cx="2929383" cy="175763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577850">
            <a:lnSpc>
              <a:spcPct val="90000"/>
            </a:lnSpc>
            <a:spcBef>
              <a:spcPct val="0"/>
            </a:spcBef>
            <a:spcAft>
              <a:spcPct val="35000"/>
            </a:spcAft>
            <a:buNone/>
          </a:pPr>
          <a:r>
            <a:rPr lang="en-US" sz="1300" kern="1200" dirty="0"/>
            <a:t>cardiorespiratory training - generally walking (often on a treadmill) or cycling (stationary or recumbent) at sufficient intensity to produce a cardiorespiratory training effect;</a:t>
          </a:r>
          <a:endParaRPr lang="en-GB" sz="1300" kern="1200" dirty="0"/>
        </a:p>
      </dsp:txBody>
      <dsp:txXfrm>
        <a:off x="396080" y="1893"/>
        <a:ext cx="2929383" cy="1757630"/>
      </dsp:txXfrm>
    </dsp:sp>
    <dsp:sp modelId="{EC2B08DF-577C-4015-910D-A651B61C462E}">
      <dsp:nvSpPr>
        <dsp:cNvPr id="0" name=""/>
        <dsp:cNvSpPr/>
      </dsp:nvSpPr>
      <dsp:spPr>
        <a:xfrm>
          <a:off x="6926806" y="834988"/>
          <a:ext cx="643158" cy="91440"/>
        </a:xfrm>
        <a:custGeom>
          <a:avLst/>
          <a:gdLst/>
          <a:ahLst/>
          <a:cxnLst/>
          <a:rect l="0" t="0" r="0" b="0"/>
          <a:pathLst>
            <a:path>
              <a:moveTo>
                <a:pt x="0" y="45720"/>
              </a:moveTo>
              <a:lnTo>
                <a:pt x="643158"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7231541" y="877339"/>
        <a:ext cx="33687" cy="6737"/>
      </dsp:txXfrm>
    </dsp:sp>
    <dsp:sp modelId="{E71C3E3C-1368-4B61-AB84-88B9B34C2B7B}">
      <dsp:nvSpPr>
        <dsp:cNvPr id="0" name=""/>
        <dsp:cNvSpPr/>
      </dsp:nvSpPr>
      <dsp:spPr>
        <a:xfrm>
          <a:off x="3999222" y="1893"/>
          <a:ext cx="2929383" cy="175763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577850">
            <a:lnSpc>
              <a:spcPct val="90000"/>
            </a:lnSpc>
            <a:spcBef>
              <a:spcPct val="0"/>
            </a:spcBef>
            <a:spcAft>
              <a:spcPct val="35000"/>
            </a:spcAft>
            <a:buNone/>
          </a:pPr>
          <a:r>
            <a:rPr lang="en-US" sz="1300" kern="1200"/>
            <a:t>resistance or strength training using body weight or equipment to resist muscle contractions with a primary aim of improving muscle strength, power and endurance;</a:t>
          </a:r>
          <a:endParaRPr lang="en-GB" sz="1300" kern="1200"/>
        </a:p>
      </dsp:txBody>
      <dsp:txXfrm>
        <a:off x="3999222" y="1893"/>
        <a:ext cx="2929383" cy="1757630"/>
      </dsp:txXfrm>
    </dsp:sp>
    <dsp:sp modelId="{2E4F090A-08D2-4B8E-AEBF-E89344D50C51}">
      <dsp:nvSpPr>
        <dsp:cNvPr id="0" name=""/>
        <dsp:cNvSpPr/>
      </dsp:nvSpPr>
      <dsp:spPr>
        <a:xfrm>
          <a:off x="1860772" y="1757723"/>
          <a:ext cx="7206284" cy="643158"/>
        </a:xfrm>
        <a:custGeom>
          <a:avLst/>
          <a:gdLst/>
          <a:ahLst/>
          <a:cxnLst/>
          <a:rect l="0" t="0" r="0" b="0"/>
          <a:pathLst>
            <a:path>
              <a:moveTo>
                <a:pt x="7206284" y="0"/>
              </a:moveTo>
              <a:lnTo>
                <a:pt x="7206284" y="338679"/>
              </a:lnTo>
              <a:lnTo>
                <a:pt x="0" y="338679"/>
              </a:lnTo>
              <a:lnTo>
                <a:pt x="0" y="643158"/>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282971" y="2075933"/>
        <a:ext cx="361885" cy="6737"/>
      </dsp:txXfrm>
    </dsp:sp>
    <dsp:sp modelId="{ECDA19B1-1ED7-4456-BE83-0D4CB9E675E1}">
      <dsp:nvSpPr>
        <dsp:cNvPr id="0" name=""/>
        <dsp:cNvSpPr/>
      </dsp:nvSpPr>
      <dsp:spPr>
        <a:xfrm>
          <a:off x="7602364" y="1893"/>
          <a:ext cx="2929383" cy="175763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577850">
            <a:lnSpc>
              <a:spcPct val="90000"/>
            </a:lnSpc>
            <a:spcBef>
              <a:spcPct val="0"/>
            </a:spcBef>
            <a:spcAft>
              <a:spcPct val="35000"/>
            </a:spcAft>
            <a:buNone/>
          </a:pPr>
          <a:r>
            <a:rPr lang="en-US" sz="1300" kern="1200"/>
            <a:t>mixed training – a combination of cardiorespiratory and resistance training e.g. circuit training classes.</a:t>
          </a:r>
          <a:endParaRPr lang="en-GB" sz="1300" kern="1200"/>
        </a:p>
      </dsp:txBody>
      <dsp:txXfrm>
        <a:off x="7602364" y="1893"/>
        <a:ext cx="2929383" cy="1757630"/>
      </dsp:txXfrm>
    </dsp:sp>
    <dsp:sp modelId="{394ECC15-6E8B-4E4A-9C00-CD370BFB4F42}">
      <dsp:nvSpPr>
        <dsp:cNvPr id="0" name=""/>
        <dsp:cNvSpPr/>
      </dsp:nvSpPr>
      <dsp:spPr>
        <a:xfrm>
          <a:off x="3323664" y="3266376"/>
          <a:ext cx="643158" cy="91440"/>
        </a:xfrm>
        <a:custGeom>
          <a:avLst/>
          <a:gdLst/>
          <a:ahLst/>
          <a:cxnLst/>
          <a:rect l="0" t="0" r="0" b="0"/>
          <a:pathLst>
            <a:path>
              <a:moveTo>
                <a:pt x="0" y="45720"/>
              </a:moveTo>
              <a:lnTo>
                <a:pt x="643158"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28399" y="3308728"/>
        <a:ext cx="33687" cy="6737"/>
      </dsp:txXfrm>
    </dsp:sp>
    <dsp:sp modelId="{7F8BED26-40B1-40B0-9DCC-F9EA4A7AD948}">
      <dsp:nvSpPr>
        <dsp:cNvPr id="0" name=""/>
        <dsp:cNvSpPr/>
      </dsp:nvSpPr>
      <dsp:spPr>
        <a:xfrm>
          <a:off x="396080" y="2433281"/>
          <a:ext cx="2929383" cy="175763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577850">
            <a:lnSpc>
              <a:spcPct val="90000"/>
            </a:lnSpc>
            <a:spcBef>
              <a:spcPct val="0"/>
            </a:spcBef>
            <a:spcAft>
              <a:spcPct val="35000"/>
            </a:spcAft>
            <a:buNone/>
          </a:pPr>
          <a:r>
            <a:rPr lang="en-US" sz="1300" kern="1200" dirty="0" err="1"/>
            <a:t>Programmes</a:t>
          </a:r>
          <a:r>
            <a:rPr lang="en-US" sz="1300" kern="1200" dirty="0"/>
            <a:t> of mixed training (medium intensity cardiorespiratory [40%-60% of heart rate reserve] and strength training [50-70% of one-repetition maximum]) such as circuit training classes should also be available at least 3 days per week for 20 weeks</a:t>
          </a:r>
          <a:endParaRPr lang="en-GB" sz="1300" kern="1200" dirty="0"/>
        </a:p>
      </dsp:txBody>
      <dsp:txXfrm>
        <a:off x="396080" y="2433281"/>
        <a:ext cx="2929383" cy="1757630"/>
      </dsp:txXfrm>
    </dsp:sp>
    <dsp:sp modelId="{49F2C7B6-5389-4F45-9131-F54FABE392B3}">
      <dsp:nvSpPr>
        <dsp:cNvPr id="0" name=""/>
        <dsp:cNvSpPr/>
      </dsp:nvSpPr>
      <dsp:spPr>
        <a:xfrm>
          <a:off x="3999222" y="2433281"/>
          <a:ext cx="2929383" cy="175763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542" tIns="150673" rIns="143542" bIns="150673" numCol="1" spcCol="1270" anchor="ctr" anchorCtr="0">
          <a:noAutofit/>
        </a:bodyPr>
        <a:lstStyle/>
        <a:p>
          <a:pPr marL="0" lvl="0" indent="0" algn="ctr" defTabSz="577850">
            <a:lnSpc>
              <a:spcPct val="90000"/>
            </a:lnSpc>
            <a:spcBef>
              <a:spcPct val="0"/>
            </a:spcBef>
            <a:spcAft>
              <a:spcPct val="35000"/>
            </a:spcAft>
            <a:buNone/>
          </a:pPr>
          <a:r>
            <a:rPr lang="en-US" sz="1300" kern="1200" dirty="0"/>
            <a:t>Previous group structure not meeting requirements to support above.</a:t>
          </a:r>
          <a:endParaRPr lang="en-GB" sz="1300" kern="1200" dirty="0"/>
        </a:p>
      </dsp:txBody>
      <dsp:txXfrm>
        <a:off x="3999222" y="2433281"/>
        <a:ext cx="2929383" cy="175763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5BDB35-774F-48F0-9083-F9E3491F321D}">
      <dsp:nvSpPr>
        <dsp:cNvPr id="0" name=""/>
        <dsp:cNvSpPr/>
      </dsp:nvSpPr>
      <dsp:spPr>
        <a:xfrm>
          <a:off x="3735" y="1170774"/>
          <a:ext cx="1820059" cy="1155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B35E0E-337F-436D-AE45-D778778C4D47}">
      <dsp:nvSpPr>
        <dsp:cNvPr id="0" name=""/>
        <dsp:cNvSpPr/>
      </dsp:nvSpPr>
      <dsp:spPr>
        <a:xfrm>
          <a:off x="205963" y="1362892"/>
          <a:ext cx="1820059" cy="11557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Equipment</a:t>
          </a:r>
        </a:p>
      </dsp:txBody>
      <dsp:txXfrm>
        <a:off x="239813" y="1396742"/>
        <a:ext cx="1752359" cy="1088037"/>
      </dsp:txXfrm>
    </dsp:sp>
    <dsp:sp modelId="{816082C2-C605-4F4B-B0C7-CB6D439644C1}">
      <dsp:nvSpPr>
        <dsp:cNvPr id="0" name=""/>
        <dsp:cNvSpPr/>
      </dsp:nvSpPr>
      <dsp:spPr>
        <a:xfrm>
          <a:off x="2228252" y="1170774"/>
          <a:ext cx="1820059" cy="1155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E55D3A-3A03-47FF-9258-57962BF6945B}">
      <dsp:nvSpPr>
        <dsp:cNvPr id="0" name=""/>
        <dsp:cNvSpPr/>
      </dsp:nvSpPr>
      <dsp:spPr>
        <a:xfrm>
          <a:off x="2430481" y="1362892"/>
          <a:ext cx="1820059" cy="11557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Establish Inclusion Criteria</a:t>
          </a:r>
        </a:p>
      </dsp:txBody>
      <dsp:txXfrm>
        <a:off x="2464331" y="1396742"/>
        <a:ext cx="1752359" cy="1088037"/>
      </dsp:txXfrm>
    </dsp:sp>
    <dsp:sp modelId="{16374E4A-D97A-4EAF-B1D3-47B758724BDA}">
      <dsp:nvSpPr>
        <dsp:cNvPr id="0" name=""/>
        <dsp:cNvSpPr/>
      </dsp:nvSpPr>
      <dsp:spPr>
        <a:xfrm>
          <a:off x="4452770" y="1170774"/>
          <a:ext cx="1820059" cy="1155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32CCED-E16D-4248-92F2-018CDF935CBB}">
      <dsp:nvSpPr>
        <dsp:cNvPr id="0" name=""/>
        <dsp:cNvSpPr/>
      </dsp:nvSpPr>
      <dsp:spPr>
        <a:xfrm>
          <a:off x="4654999" y="1362892"/>
          <a:ext cx="1820059" cy="11557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HIVE Proforma</a:t>
          </a:r>
        </a:p>
      </dsp:txBody>
      <dsp:txXfrm>
        <a:off x="4688849" y="1396742"/>
        <a:ext cx="1752359" cy="1088037"/>
      </dsp:txXfrm>
    </dsp:sp>
    <dsp:sp modelId="{195A9AEC-DCE2-4CB3-ABB4-0D4A1C8776A3}">
      <dsp:nvSpPr>
        <dsp:cNvPr id="0" name=""/>
        <dsp:cNvSpPr/>
      </dsp:nvSpPr>
      <dsp:spPr>
        <a:xfrm>
          <a:off x="6677287" y="1170774"/>
          <a:ext cx="1820059" cy="1155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134E9D-79F1-4241-8DDC-DC571227408F}">
      <dsp:nvSpPr>
        <dsp:cNvPr id="0" name=""/>
        <dsp:cNvSpPr/>
      </dsp:nvSpPr>
      <dsp:spPr>
        <a:xfrm>
          <a:off x="6879516" y="1362892"/>
          <a:ext cx="1820059" cy="11557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Trained Staff</a:t>
          </a:r>
        </a:p>
      </dsp:txBody>
      <dsp:txXfrm>
        <a:off x="6913366" y="1396742"/>
        <a:ext cx="1752359" cy="1088037"/>
      </dsp:txXfrm>
    </dsp:sp>
    <dsp:sp modelId="{1E8AD658-6AA8-4474-A799-9005AC0E26E3}">
      <dsp:nvSpPr>
        <dsp:cNvPr id="0" name=""/>
        <dsp:cNvSpPr/>
      </dsp:nvSpPr>
      <dsp:spPr>
        <a:xfrm>
          <a:off x="8901805" y="1170774"/>
          <a:ext cx="1820059" cy="1155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F40D8D-7469-422A-9552-F94EC694A4EE}">
      <dsp:nvSpPr>
        <dsp:cNvPr id="0" name=""/>
        <dsp:cNvSpPr/>
      </dsp:nvSpPr>
      <dsp:spPr>
        <a:xfrm>
          <a:off x="9104034" y="1362892"/>
          <a:ext cx="1820059" cy="11557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Embedding</a:t>
          </a:r>
        </a:p>
      </dsp:txBody>
      <dsp:txXfrm>
        <a:off x="9137884" y="1396742"/>
        <a:ext cx="1752359" cy="108803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A2B9C-C137-4EB9-B949-55F8761F407E}">
      <dsp:nvSpPr>
        <dsp:cNvPr id="0" name=""/>
        <dsp:cNvSpPr/>
      </dsp:nvSpPr>
      <dsp:spPr>
        <a:xfrm>
          <a:off x="947201" y="818755"/>
          <a:ext cx="1451800" cy="14518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F632BA-83E5-4C94-8DE8-4C15BBF94E0C}">
      <dsp:nvSpPr>
        <dsp:cNvPr id="0" name=""/>
        <dsp:cNvSpPr/>
      </dsp:nvSpPr>
      <dsp:spPr>
        <a:xfrm>
          <a:off x="59990"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GB" sz="2300" kern="1200" dirty="0"/>
            <a:t>Formal Audit</a:t>
          </a:r>
        </a:p>
      </dsp:txBody>
      <dsp:txXfrm>
        <a:off x="59990" y="2654049"/>
        <a:ext cx="3226223" cy="720000"/>
      </dsp:txXfrm>
    </dsp:sp>
    <dsp:sp modelId="{0AD2EA2C-42E2-4E54-801F-8ADE3226EEA5}">
      <dsp:nvSpPr>
        <dsp:cNvPr id="0" name=""/>
        <dsp:cNvSpPr/>
      </dsp:nvSpPr>
      <dsp:spPr>
        <a:xfrm>
          <a:off x="4738014" y="818755"/>
          <a:ext cx="1451800" cy="14518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0EE988-46CB-4281-82C8-CDABAA968079}">
      <dsp:nvSpPr>
        <dsp:cNvPr id="0" name=""/>
        <dsp:cNvSpPr/>
      </dsp:nvSpPr>
      <dsp:spPr>
        <a:xfrm>
          <a:off x="3850802"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GB" sz="2300" kern="1200" dirty="0"/>
            <a:t>Outcome Measures</a:t>
          </a:r>
        </a:p>
      </dsp:txBody>
      <dsp:txXfrm>
        <a:off x="3850802" y="2654049"/>
        <a:ext cx="3226223" cy="720000"/>
      </dsp:txXfrm>
    </dsp:sp>
    <dsp:sp modelId="{6389A3DA-260B-4EFA-B626-EC6163B63C37}">
      <dsp:nvSpPr>
        <dsp:cNvPr id="0" name=""/>
        <dsp:cNvSpPr/>
      </dsp:nvSpPr>
      <dsp:spPr>
        <a:xfrm>
          <a:off x="8528826" y="818755"/>
          <a:ext cx="1451800" cy="14518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B32F37-3A24-462E-B199-72A6B00287C8}">
      <dsp:nvSpPr>
        <dsp:cNvPr id="0" name=""/>
        <dsp:cNvSpPr/>
      </dsp:nvSpPr>
      <dsp:spPr>
        <a:xfrm>
          <a:off x="7641615"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GB" sz="2300" kern="1200" dirty="0"/>
            <a:t>Exercise Physiology Student</a:t>
          </a:r>
        </a:p>
      </dsp:txBody>
      <dsp:txXfrm>
        <a:off x="7641615" y="2654049"/>
        <a:ext cx="3226223"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6658F5F-67EC-4FCD-BADE-465472E815E5}" type="datetimeFigureOut">
              <a:rPr lang="en-GB" smtClean="0"/>
              <a:t>16/03/2026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7E1876F-EBB8-49E4-AA0D-63ABA94EAF11}" type="slidenum">
              <a:rPr lang="en-GB" smtClean="0"/>
              <a:t>‹#›</a:t>
            </a:fld>
            <a:endParaRPr lang="en-GB"/>
          </a:p>
        </p:txBody>
      </p:sp>
    </p:spTree>
    <p:extLst>
      <p:ext uri="{BB962C8B-B14F-4D97-AF65-F5344CB8AC3E}">
        <p14:creationId xmlns:p14="http://schemas.microsoft.com/office/powerpoint/2010/main" val="2264688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heart.bmj.com/content/91/4/427.full#ref-17"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heart.bmj.com/content/91/4/427.full#ref-24" TargetMode="External"/><Relationship Id="rId5" Type="http://schemas.openxmlformats.org/officeDocument/2006/relationships/hyperlink" Target="http://heart.bmj.com/content/91/4/427.full#ref-23" TargetMode="External"/><Relationship Id="rId4" Type="http://schemas.openxmlformats.org/officeDocument/2006/relationships/hyperlink" Target="http://heart.bmj.com/content/91/4/427.full#ref-18"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1</a:t>
            </a:fld>
            <a:endParaRPr lang="en-GB"/>
          </a:p>
        </p:txBody>
      </p:sp>
    </p:spTree>
    <p:extLst>
      <p:ext uri="{BB962C8B-B14F-4D97-AF65-F5344CB8AC3E}">
        <p14:creationId xmlns:p14="http://schemas.microsoft.com/office/powerpoint/2010/main" val="752132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680E-3C5D-7C02-3593-8DA9136727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86F0D-AE44-BC38-3EA3-17A8F986F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7E46F-487B-167F-DCFE-D52B87FA74C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0B77BF3-13EF-D63D-BC74-5EAF0228B598}"/>
              </a:ext>
            </a:extLst>
          </p:cNvPr>
          <p:cNvSpPr>
            <a:spLocks noGrp="1"/>
          </p:cNvSpPr>
          <p:nvPr>
            <p:ph type="sldNum" sz="quarter" idx="5"/>
          </p:nvPr>
        </p:nvSpPr>
        <p:spPr/>
        <p:txBody>
          <a:bodyPr/>
          <a:lstStyle/>
          <a:p>
            <a:fld id="{37E1876F-EBB8-49E4-AA0D-63ABA94EAF11}" type="slidenum">
              <a:rPr lang="en-GB" smtClean="0"/>
              <a:t>2</a:t>
            </a:fld>
            <a:endParaRPr lang="en-GB"/>
          </a:p>
        </p:txBody>
      </p:sp>
    </p:spTree>
    <p:extLst>
      <p:ext uri="{BB962C8B-B14F-4D97-AF65-F5344CB8AC3E}">
        <p14:creationId xmlns:p14="http://schemas.microsoft.com/office/powerpoint/2010/main" val="3607495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15MINS </a:t>
            </a:r>
          </a:p>
          <a:p>
            <a:r>
              <a:rPr lang="en-GB" dirty="0"/>
              <a:t>Guidelines </a:t>
            </a:r>
          </a:p>
          <a:p>
            <a:r>
              <a:rPr lang="en-GB" dirty="0"/>
              <a:t>Why this project </a:t>
            </a:r>
          </a:p>
          <a:p>
            <a:r>
              <a:rPr lang="en-GB" dirty="0"/>
              <a:t>What have we done so far? </a:t>
            </a:r>
          </a:p>
          <a:p>
            <a:endParaRPr lang="en-GB" dirty="0"/>
          </a:p>
          <a:p>
            <a:endParaRPr lang="en-GB" dirty="0"/>
          </a:p>
          <a:p>
            <a:r>
              <a:rPr lang="en-GB" b="1" dirty="0"/>
              <a:t>After this slide – Add in the decision made from the last meeting to focus on stroke – aware many teams work across stroke and neuro – When this was reviewed in detail to start looking at delivery and risk stratification it became clear that the net was too wide across neuro populations and that some of the risk will differ, we needed buy in from consultants which would have been extremely different to include all populations </a:t>
            </a:r>
          </a:p>
        </p:txBody>
      </p:sp>
      <p:sp>
        <p:nvSpPr>
          <p:cNvPr id="4" name="Slide Number Placeholder 3"/>
          <p:cNvSpPr>
            <a:spLocks noGrp="1"/>
          </p:cNvSpPr>
          <p:nvPr>
            <p:ph type="sldNum" sz="quarter" idx="5"/>
          </p:nvPr>
        </p:nvSpPr>
        <p:spPr/>
        <p:txBody>
          <a:bodyPr/>
          <a:lstStyle/>
          <a:p>
            <a:fld id="{37E1876F-EBB8-49E4-AA0D-63ABA94EAF11}" type="slidenum">
              <a:rPr lang="en-GB" smtClean="0"/>
              <a:t>3</a:t>
            </a:fld>
            <a:endParaRPr lang="en-GB"/>
          </a:p>
        </p:txBody>
      </p:sp>
    </p:spTree>
    <p:extLst>
      <p:ext uri="{BB962C8B-B14F-4D97-AF65-F5344CB8AC3E}">
        <p14:creationId xmlns:p14="http://schemas.microsoft.com/office/powerpoint/2010/main" val="2318877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4</a:t>
            </a:fld>
            <a:endParaRPr lang="en-GB"/>
          </a:p>
        </p:txBody>
      </p:sp>
    </p:spTree>
    <p:extLst>
      <p:ext uri="{BB962C8B-B14F-4D97-AF65-F5344CB8AC3E}">
        <p14:creationId xmlns:p14="http://schemas.microsoft.com/office/powerpoint/2010/main" val="1938188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5</a:t>
            </a:fld>
            <a:endParaRPr lang="en-GB"/>
          </a:p>
        </p:txBody>
      </p:sp>
    </p:spTree>
    <p:extLst>
      <p:ext uri="{BB962C8B-B14F-4D97-AF65-F5344CB8AC3E}">
        <p14:creationId xmlns:p14="http://schemas.microsoft.com/office/powerpoint/2010/main" val="1876491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FC43E8-D849-49A5-8ED0-B5FFB858A5E8}" type="slidenum">
              <a:rPr lang="en-GB" smtClean="0"/>
              <a:t>6</a:t>
            </a:fld>
            <a:endParaRPr lang="en-GB"/>
          </a:p>
        </p:txBody>
      </p:sp>
    </p:spTree>
    <p:extLst>
      <p:ext uri="{BB962C8B-B14F-4D97-AF65-F5344CB8AC3E}">
        <p14:creationId xmlns:p14="http://schemas.microsoft.com/office/powerpoint/2010/main" val="3433817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Treatment </a:t>
            </a:r>
          </a:p>
        </p:txBody>
      </p:sp>
      <p:sp>
        <p:nvSpPr>
          <p:cNvPr id="4" name="Slide Number Placeholder 3"/>
          <p:cNvSpPr>
            <a:spLocks noGrp="1"/>
          </p:cNvSpPr>
          <p:nvPr>
            <p:ph type="sldNum" sz="quarter" idx="5"/>
          </p:nvPr>
        </p:nvSpPr>
        <p:spPr/>
        <p:txBody>
          <a:bodyPr/>
          <a:lstStyle/>
          <a:p>
            <a:fld id="{37E1876F-EBB8-49E4-AA0D-63ABA94EAF11}" type="slidenum">
              <a:rPr lang="en-GB" smtClean="0"/>
              <a:t>7</a:t>
            </a:fld>
            <a:endParaRPr lang="en-GB"/>
          </a:p>
        </p:txBody>
      </p:sp>
    </p:spTree>
    <p:extLst>
      <p:ext uri="{BB962C8B-B14F-4D97-AF65-F5344CB8AC3E}">
        <p14:creationId xmlns:p14="http://schemas.microsoft.com/office/powerpoint/2010/main" val="3493777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8</a:t>
            </a:fld>
            <a:endParaRPr lang="en-GB"/>
          </a:p>
        </p:txBody>
      </p:sp>
    </p:spTree>
    <p:extLst>
      <p:ext uri="{BB962C8B-B14F-4D97-AF65-F5344CB8AC3E}">
        <p14:creationId xmlns:p14="http://schemas.microsoft.com/office/powerpoint/2010/main" val="1206836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b="0" i="0" dirty="0">
                <a:solidFill>
                  <a:srgbClr val="333333"/>
                </a:solidFill>
                <a:effectLst/>
                <a:latin typeface="FFMetaWebPro"/>
              </a:rPr>
              <a:t>This is the slide from last time = Oct 2024 which does lead us to why we are where we are…. </a:t>
            </a:r>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9</a:t>
            </a:fld>
            <a:endParaRPr lang="en-GB"/>
          </a:p>
        </p:txBody>
      </p:sp>
    </p:spTree>
    <p:extLst>
      <p:ext uri="{BB962C8B-B14F-4D97-AF65-F5344CB8AC3E}">
        <p14:creationId xmlns:p14="http://schemas.microsoft.com/office/powerpoint/2010/main" val="641083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 (though this is varied and knowledge of impact of health conditions can be limited)</a:t>
            </a:r>
          </a:p>
          <a:p>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10</a:t>
            </a:fld>
            <a:endParaRPr lang="en-GB"/>
          </a:p>
        </p:txBody>
      </p:sp>
    </p:spTree>
    <p:extLst>
      <p:ext uri="{BB962C8B-B14F-4D97-AF65-F5344CB8AC3E}">
        <p14:creationId xmlns:p14="http://schemas.microsoft.com/office/powerpoint/2010/main" val="775559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  sub maximal testing could be explored but not focusing on MET (maximum exertion testing) as it is specialist </a:t>
            </a:r>
          </a:p>
          <a:p>
            <a:r>
              <a:rPr lang="en-GB" dirty="0"/>
              <a:t>The international guidance tools for stroke specific cardiorespiratory exercise are for services set up </a:t>
            </a:r>
            <a:r>
              <a:rPr lang="en-GB" dirty="0" err="1"/>
              <a:t>specificaly</a:t>
            </a:r>
            <a:r>
              <a:rPr lang="en-GB" dirty="0"/>
              <a:t> to deliver this as the UK CR NHS teams are set up. And not devised for stroke rehab teams as they are in the current climate. </a:t>
            </a:r>
          </a:p>
          <a:p>
            <a:r>
              <a:rPr lang="en-GB" dirty="0"/>
              <a:t>But we can not ignore the guidance either and in an ideal world will add to the reasoning may be for CR teams to be taking both stroke and Cardiology patients </a:t>
            </a:r>
          </a:p>
          <a:p>
            <a:endParaRPr lang="en-GB" dirty="0"/>
          </a:p>
        </p:txBody>
      </p:sp>
      <p:sp>
        <p:nvSpPr>
          <p:cNvPr id="4" name="Slide Number Placeholder 3"/>
          <p:cNvSpPr>
            <a:spLocks noGrp="1"/>
          </p:cNvSpPr>
          <p:nvPr>
            <p:ph type="sldNum" sz="quarter" idx="5"/>
          </p:nvPr>
        </p:nvSpPr>
        <p:spPr/>
        <p:txBody>
          <a:bodyPr/>
          <a:lstStyle/>
          <a:p>
            <a:fld id="{7BCC36F5-5DE3-499F-9877-812F5A804348}" type="slidenum">
              <a:rPr lang="en-GB" smtClean="0"/>
              <a:t>13</a:t>
            </a:fld>
            <a:endParaRPr lang="en-GB"/>
          </a:p>
        </p:txBody>
      </p:sp>
    </p:spTree>
    <p:extLst>
      <p:ext uri="{BB962C8B-B14F-4D97-AF65-F5344CB8AC3E}">
        <p14:creationId xmlns:p14="http://schemas.microsoft.com/office/powerpoint/2010/main" val="3255126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14</a:t>
            </a:fld>
            <a:endParaRPr lang="en-GB"/>
          </a:p>
        </p:txBody>
      </p:sp>
    </p:spTree>
    <p:extLst>
      <p:ext uri="{BB962C8B-B14F-4D97-AF65-F5344CB8AC3E}">
        <p14:creationId xmlns:p14="http://schemas.microsoft.com/office/powerpoint/2010/main" val="2123854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ACPICR + BACPR + KITE (combined)</a:t>
            </a:r>
            <a:br>
              <a:rPr lang="en-GB" dirty="0"/>
            </a:br>
            <a:endParaRPr lang="en-GB" dirty="0"/>
          </a:p>
        </p:txBody>
      </p:sp>
      <p:sp>
        <p:nvSpPr>
          <p:cNvPr id="4" name="Slide Number Placeholder 3"/>
          <p:cNvSpPr>
            <a:spLocks noGrp="1"/>
          </p:cNvSpPr>
          <p:nvPr>
            <p:ph type="sldNum" sz="quarter" idx="5"/>
          </p:nvPr>
        </p:nvSpPr>
        <p:spPr/>
        <p:txBody>
          <a:bodyPr/>
          <a:lstStyle/>
          <a:p>
            <a:fld id="{5C0DFBF3-C861-4B30-BC7D-59B8CBB752B8}" type="slidenum">
              <a:rPr lang="en-GB" smtClean="0"/>
              <a:t>16</a:t>
            </a:fld>
            <a:endParaRPr lang="en-GB"/>
          </a:p>
        </p:txBody>
      </p:sp>
    </p:spTree>
    <p:extLst>
      <p:ext uri="{BB962C8B-B14F-4D97-AF65-F5344CB8AC3E}">
        <p14:creationId xmlns:p14="http://schemas.microsoft.com/office/powerpoint/2010/main" val="2756485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 services have ECG  and echo interpreted and largely understood within the team or have direct access to the CRI dept and consultants should </a:t>
            </a:r>
            <a:r>
              <a:rPr lang="en-GB" dirty="0" err="1"/>
              <a:t>dthis</a:t>
            </a:r>
            <a:r>
              <a:rPr lang="en-GB" dirty="0"/>
              <a:t> be needed. Our teams wont and will not know how to interpret ECGs. </a:t>
            </a:r>
          </a:p>
        </p:txBody>
      </p:sp>
      <p:sp>
        <p:nvSpPr>
          <p:cNvPr id="4" name="Slide Number Placeholder 3"/>
          <p:cNvSpPr>
            <a:spLocks noGrp="1"/>
          </p:cNvSpPr>
          <p:nvPr>
            <p:ph type="sldNum" sz="quarter" idx="5"/>
          </p:nvPr>
        </p:nvSpPr>
        <p:spPr/>
        <p:txBody>
          <a:bodyPr/>
          <a:lstStyle/>
          <a:p>
            <a:fld id="{7BCC36F5-5DE3-499F-9877-812F5A804348}" type="slidenum">
              <a:rPr lang="en-GB" smtClean="0"/>
              <a:t>18</a:t>
            </a:fld>
            <a:endParaRPr lang="en-GB"/>
          </a:p>
        </p:txBody>
      </p:sp>
    </p:spTree>
    <p:extLst>
      <p:ext uri="{BB962C8B-B14F-4D97-AF65-F5344CB8AC3E}">
        <p14:creationId xmlns:p14="http://schemas.microsoft.com/office/powerpoint/2010/main" val="3176179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FE906656-ED3E-5E6C-E293-A4E4C345B4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35BFE0FF-904E-EE35-4E18-55593E72D5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ea typeface="ＭＳ Ｐゴシック" panose="020B0600070205080204" pitchFamily="34" charset="-128"/>
              </a:rPr>
              <a:t>So where does intensity and fitness fit in?</a:t>
            </a:r>
          </a:p>
          <a:p>
            <a:endParaRPr lang="en-GB" altLang="en-US">
              <a:ea typeface="ＭＳ Ｐゴシック" panose="020B0600070205080204" pitchFamily="34" charset="-128"/>
            </a:endParaRPr>
          </a:p>
          <a:p>
            <a:r>
              <a:rPr lang="en-GB" altLang="en-US">
                <a:ea typeface="ＭＳ Ｐゴシック" panose="020B0600070205080204" pitchFamily="34" charset="-128"/>
              </a:rPr>
              <a:t>This slide nicely summarises that low intensities  are associated with no gains in fitness but significant health benefits. </a:t>
            </a:r>
          </a:p>
          <a:p>
            <a:endParaRPr lang="en-GB" altLang="en-US">
              <a:ea typeface="ＭＳ Ｐゴシック" panose="020B0600070205080204" pitchFamily="34" charset="-128"/>
            </a:endParaRPr>
          </a:p>
          <a:p>
            <a:r>
              <a:rPr lang="en-GB" altLang="en-US">
                <a:ea typeface="ＭＳ Ｐゴシック" panose="020B0600070205080204" pitchFamily="34" charset="-128"/>
              </a:rPr>
              <a:t>Building slides.......</a:t>
            </a:r>
          </a:p>
          <a:p>
            <a:endParaRPr lang="en-GB" altLang="en-US">
              <a:ea typeface="ＭＳ Ｐゴシック" panose="020B0600070205080204" pitchFamily="34" charset="-128"/>
            </a:endParaRPr>
          </a:p>
        </p:txBody>
      </p:sp>
      <p:sp>
        <p:nvSpPr>
          <p:cNvPr id="29700" name="Slide Number Placeholder 3">
            <a:extLst>
              <a:ext uri="{FF2B5EF4-FFF2-40B4-BE49-F238E27FC236}">
                <a16:creationId xmlns:a16="http://schemas.microsoft.com/office/drawing/2014/main" id="{58AB6A5B-4932-3F91-060F-B4D88522E1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3E746E-A1E2-49CD-81E7-A5FF331786E5}"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only validated scale – NO COLOUR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ED87B9-8F2F-478C-AEB8-C5757A94C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188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High risk can still progress to higher intensities as appropriate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ED87B9-8F2F-478C-AEB8-C5757A94C8B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1883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7DDCF762-4DCE-2155-1BCC-DBEDE50AF5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a:extLst>
              <a:ext uri="{FF2B5EF4-FFF2-40B4-BE49-F238E27FC236}">
                <a16:creationId xmlns:a16="http://schemas.microsoft.com/office/drawing/2014/main" id="{07B9E0FA-52C4-0533-972B-C2BB89E568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Stress echocardiography today has matured into a robust and reliable technique not only for the diagnosis of suspected coronary artery disease (CAD) but also for the accurate risk stratification of patients with suspected and established CAD. This is mainly because of rapid advances in image acquisition, digital display, and the development of harmonic and contrast imaging. With advances in myocardial perfusion imaging, stress echocardiography now allows simultaneous assessment of myocardial function and perfusion. Tissue Doppler imaging allows quantitation of wall motion.</a:t>
            </a:r>
          </a:p>
          <a:p>
            <a:r>
              <a:rPr lang="en-GB" altLang="en-US" b="1"/>
              <a:t>Stress protocol and interpretation</a:t>
            </a:r>
          </a:p>
          <a:p>
            <a:r>
              <a:rPr lang="en-GB" altLang="en-US"/>
              <a:t>Stress echocardiography may be performed in conjunction with dynamic exercise (treadmill or bicycle). In patients who are unable to exercise, pharmacological agents may be used, such as dobutamine or dipyridamole. With any form of stress testing echocardiographic images are first acquired digitally during rest in parasternal and apical views. These views of the heart visualise all three vascular territories.</a:t>
            </a:r>
          </a:p>
          <a:p>
            <a:r>
              <a:rPr lang="en-GB" altLang="en-US"/>
              <a:t>Stress echocardiography can quantify the severity and extent of myocardium in jeopardy and thereby predict risk.</a:t>
            </a:r>
            <a:r>
              <a:rPr lang="en-GB" altLang="en-US" baseline="30000">
                <a:hlinkClick r:id="rId3"/>
              </a:rPr>
              <a:t>17,</a:t>
            </a:r>
            <a:r>
              <a:rPr lang="en-GB" altLang="en-US" baseline="30000">
                <a:hlinkClick r:id="rId4"/>
              </a:rPr>
              <a:t>18,</a:t>
            </a:r>
            <a:r>
              <a:rPr lang="en-GB" altLang="en-US" baseline="30000">
                <a:hlinkClick r:id="rId5"/>
              </a:rPr>
              <a:t>23,</a:t>
            </a:r>
            <a:r>
              <a:rPr lang="en-GB" altLang="en-US" baseline="30000">
                <a:hlinkClick r:id="rId6"/>
              </a:rPr>
              <a:t>24</a:t>
            </a:r>
            <a:r>
              <a:rPr lang="en-GB" altLang="en-US"/>
              <a:t> The total amount of myocardium in jeopardy can be assessed at peak stress by adding the peak stress score and dividing by the number of segments (summed stress score) assessed in a polar map using the American Society of Echocardiography 16 segment LV model</a:t>
            </a:r>
          </a:p>
        </p:txBody>
      </p:sp>
      <p:sp>
        <p:nvSpPr>
          <p:cNvPr id="38915" name="Slide Number Placeholder 3">
            <a:extLst>
              <a:ext uri="{FF2B5EF4-FFF2-40B4-BE49-F238E27FC236}">
                <a16:creationId xmlns:a16="http://schemas.microsoft.com/office/drawing/2014/main" id="{D4FEA579-90AE-6E24-89CB-83CB175F38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C2873BB5-7AB5-B347-BE89-A1041FA9AA43}"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auto" latinLnBrk="0" hangingPunct="1">
                <a:lnSpc>
                  <a:spcPct val="100000"/>
                </a:lnSpc>
                <a:spcBef>
                  <a:spcPct val="0"/>
                </a:spcBef>
                <a:spcAft>
                  <a:spcPts val="0"/>
                </a:spcAft>
                <a:buClrTx/>
                <a:buSzTx/>
                <a:buFontTx/>
                <a:buNone/>
                <a:tabLst/>
                <a:defRPr/>
              </a:pPr>
              <a:t>42</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64025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5507795F-C508-47A3-5C86-BC4C885BE455}"/>
              </a:ext>
            </a:extLst>
          </p:cNvPr>
          <p:cNvSpPr txBox="1">
            <a:spLocks noGrp="1" noChangeArrowheads="1"/>
          </p:cNvSpPr>
          <p:nvPr/>
        </p:nvSpPr>
        <p:spPr bwMode="auto">
          <a:xfrm>
            <a:off x="3849688"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751E5287-CD91-F545-B74B-77A2069DA6E6}" type="slidenum">
              <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1" fontAlgn="auto" latinLnBrk="0" hangingPunct="1">
                <a:lnSpc>
                  <a:spcPct val="100000"/>
                </a:lnSpc>
                <a:spcBef>
                  <a:spcPct val="0"/>
                </a:spcBef>
                <a:spcAft>
                  <a:spcPts val="0"/>
                </a:spcAft>
                <a:buClrTx/>
                <a:buSzTx/>
                <a:buFontTx/>
                <a:buNone/>
                <a:tabLst/>
                <a:defRPr/>
              </a:pPr>
              <a:t>44</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57346" name="Rectangle 2">
            <a:extLst>
              <a:ext uri="{FF2B5EF4-FFF2-40B4-BE49-F238E27FC236}">
                <a16:creationId xmlns:a16="http://schemas.microsoft.com/office/drawing/2014/main" id="{F761C0A3-5331-D837-A97D-36AD46CC678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a:extLst>
              <a:ext uri="{FF2B5EF4-FFF2-40B4-BE49-F238E27FC236}">
                <a16:creationId xmlns:a16="http://schemas.microsoft.com/office/drawing/2014/main" id="{B944BDDD-1198-FF75-6326-F0B55912CD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r>
              <a:rPr lang="en-GB" altLang="en-US"/>
              <a:t>Exercise increases myocardial workload</a:t>
            </a:r>
          </a:p>
          <a:p>
            <a:pPr defTabSz="457200" eaLnBrk="1" hangingPunct="1"/>
            <a:r>
              <a:rPr lang="en-GB" altLang="en-US"/>
              <a:t>Increase likelihood of ischaemia</a:t>
            </a:r>
          </a:p>
          <a:p>
            <a:pPr defTabSz="457200" eaLnBrk="1" hangingPunct="1"/>
            <a:r>
              <a:rPr lang="en-GB" altLang="en-US"/>
              <a:t>Increase likelihood of arrhythmia</a:t>
            </a:r>
          </a:p>
          <a:p>
            <a:pPr defTabSz="457200" eaLnBrk="1" hangingPunct="1">
              <a:spcBef>
                <a:spcPct val="0"/>
              </a:spcBef>
            </a:pPr>
            <a:endParaRPr lang="en-GB" altLang="en-US"/>
          </a:p>
          <a:p>
            <a:pPr defTabSz="457200" eaLnBrk="1" hangingPunct="1">
              <a:spcBef>
                <a:spcPct val="0"/>
              </a:spcBef>
            </a:pPr>
            <a:r>
              <a:rPr lang="en-GB" altLang="en-US"/>
              <a:t>-Introduction to risk associated with exercise</a:t>
            </a:r>
          </a:p>
          <a:p>
            <a:pPr defTabSz="457200" eaLnBrk="1" hangingPunct="1">
              <a:spcBef>
                <a:spcPct val="0"/>
              </a:spcBef>
            </a:pPr>
            <a:r>
              <a:rPr lang="en-GB" altLang="en-US"/>
              <a:t> Q - What information can we use to tell us if ischaemia ,irritability and increased ventricular ectopic activity are present   </a:t>
            </a:r>
          </a:p>
          <a:p>
            <a:pPr defTabSz="457200" eaLnBrk="1" hangingPunct="1">
              <a:spcBef>
                <a:spcPct val="0"/>
              </a:spcBef>
            </a:pPr>
            <a:r>
              <a:rPr lang="en-GB" altLang="en-US"/>
              <a:t>Remember: also risks post ex</a:t>
            </a:r>
          </a:p>
          <a:p>
            <a:pPr defTabSz="457200" eaLnBrk="1" hangingPunct="1">
              <a:spcBef>
                <a:spcPct val="0"/>
              </a:spcBef>
            </a:pPr>
            <a:r>
              <a:rPr lang="en-GB" altLang="en-US"/>
              <a:t>Following CR standards and guidelines reduces risks ie – prolonged warm up / cool down, keeping feet moving, monitoring, observation post session</a:t>
            </a:r>
          </a:p>
          <a:p>
            <a:pPr defTabSz="457200" eaLnBrk="1" hangingPunct="1">
              <a:spcBef>
                <a:spcPct val="0"/>
              </a:spcBef>
            </a:pPr>
            <a:endParaRPr lang="en-GB" altLang="en-US"/>
          </a:p>
          <a:p>
            <a:pPr defTabSz="457200" eaLnBrk="1" hangingPunct="1">
              <a:spcBef>
                <a:spcPct val="0"/>
              </a:spcBef>
            </a:pPr>
            <a:r>
              <a:rPr lang="en-GB" altLang="en-US"/>
              <a:t>Increase in HR and SBP on exercise is oxygen consuming, catecholamines are arrhythmogenic</a:t>
            </a:r>
          </a:p>
        </p:txBody>
      </p:sp>
    </p:spTree>
    <p:extLst>
      <p:ext uri="{BB962C8B-B14F-4D97-AF65-F5344CB8AC3E}">
        <p14:creationId xmlns:p14="http://schemas.microsoft.com/office/powerpoint/2010/main" val="4016629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D9F0B04E-8535-9F18-6A8C-D4082DCECC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60D097-2C4C-4E0F-B1F2-F57C5815D96D}"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78851" name="Rectangle 2">
            <a:extLst>
              <a:ext uri="{FF2B5EF4-FFF2-40B4-BE49-F238E27FC236}">
                <a16:creationId xmlns:a16="http://schemas.microsoft.com/office/drawing/2014/main" id="{926E3509-96D6-879D-C162-6BE8EB23F28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a:extLst>
              <a:ext uri="{FF2B5EF4-FFF2-40B4-BE49-F238E27FC236}">
                <a16:creationId xmlns:a16="http://schemas.microsoft.com/office/drawing/2014/main" id="{6D5C21C1-A547-1906-53E3-F5141C6D42C2}"/>
              </a:ext>
            </a:extLst>
          </p:cNvPr>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a:lstStyle/>
          <a:p>
            <a:pPr eaLnBrk="1" hangingPunct="1">
              <a:spcBef>
                <a:spcPct val="0"/>
              </a:spcBef>
            </a:pPr>
            <a:endParaRPr lang="en-US" altLang="en-US">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09FC2-18B9-C4CC-87E0-9DBFBD6F98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AD977-F463-0FC2-4F2E-A29465455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05640-8999-F15D-BB12-976E9534CA9E}"/>
              </a:ext>
            </a:extLst>
          </p:cNvPr>
          <p:cNvSpPr>
            <a:spLocks noGrp="1"/>
          </p:cNvSpPr>
          <p:nvPr>
            <p:ph type="body" idx="1"/>
          </p:nvPr>
        </p:nvSpPr>
        <p:spPr/>
        <p:txBody>
          <a:bodyPr/>
          <a:lstStyle/>
          <a:p>
            <a:pPr algn="l">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EC5CB09C-CAD0-8A55-8FA7-F77D604235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E1876F-EBB8-49E4-AA0D-63ABA94EA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005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56733-DCB2-F760-8441-41E547A8A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FD848-60ED-8CB8-C311-7F2D7A271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E2512-ED37-F82E-6A06-35B1691EE88A}"/>
              </a:ext>
            </a:extLst>
          </p:cNvPr>
          <p:cNvSpPr>
            <a:spLocks noGrp="1"/>
          </p:cNvSpPr>
          <p:nvPr>
            <p:ph type="body" idx="1"/>
          </p:nvPr>
        </p:nvSpPr>
        <p:spPr/>
        <p:txBody>
          <a:bodyPr/>
          <a:lstStyle/>
          <a:p>
            <a:pPr algn="l">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CF613BA3-5791-4021-B9F6-BCE974A72C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E1876F-EBB8-49E4-AA0D-63ABA94EA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5386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A3FC1-471B-C38D-269E-4D05414A7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05C4C-7010-93D2-71BB-60371D43F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9CF71-283D-4812-3E99-86FECED8D882}"/>
              </a:ext>
            </a:extLst>
          </p:cNvPr>
          <p:cNvSpPr>
            <a:spLocks noGrp="1"/>
          </p:cNvSpPr>
          <p:nvPr>
            <p:ph type="body" idx="1"/>
          </p:nvPr>
        </p:nvSpPr>
        <p:spPr/>
        <p:txBody>
          <a:bodyPr/>
          <a:lstStyle/>
          <a:p>
            <a:pPr algn="l">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CCC4E7C5-EC19-D1D5-EDBE-EC812DAB77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E1876F-EBB8-49E4-AA0D-63ABA94EA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9979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D0517-EB55-8E82-46C0-BA56C1D6E5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1C7470-C4B8-AB37-5DE5-E7DC517143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86B671-4641-58E6-C2A9-C0F775607E3C}"/>
              </a:ext>
            </a:extLst>
          </p:cNvPr>
          <p:cNvSpPr>
            <a:spLocks noGrp="1"/>
          </p:cNvSpPr>
          <p:nvPr>
            <p:ph type="body" idx="1"/>
          </p:nvPr>
        </p:nvSpPr>
        <p:spPr/>
        <p:txBody>
          <a:bodyPr/>
          <a:lstStyle/>
          <a:p>
            <a:pPr algn="l">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ECA6AA1B-ABAB-0BC0-63C2-F485A8CF85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E1876F-EBB8-49E4-AA0D-63ABA94EA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1334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6E487-F152-3BC6-2A91-F59CFE879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DF8B0-8BD0-12BD-28B0-4ABB47DA6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1F27D-8A5D-5883-9CE3-A4E2D841D22A}"/>
              </a:ext>
            </a:extLst>
          </p:cNvPr>
          <p:cNvSpPr>
            <a:spLocks noGrp="1"/>
          </p:cNvSpPr>
          <p:nvPr>
            <p:ph type="body" idx="1"/>
          </p:nvPr>
        </p:nvSpPr>
        <p:spPr/>
        <p:txBody>
          <a:bodyPr/>
          <a:lstStyle/>
          <a:p>
            <a:pPr algn="l">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714C9E00-9627-2456-233E-4D9D28F7BE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E1876F-EBB8-49E4-AA0D-63ABA94EA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3844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20DF2-621F-3624-2A6C-29028BE74A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5617D-4F73-D364-70DD-FA19AECF4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99A50-B081-0505-E807-C02C6755C7B2}"/>
              </a:ext>
            </a:extLst>
          </p:cNvPr>
          <p:cNvSpPr>
            <a:spLocks noGrp="1"/>
          </p:cNvSpPr>
          <p:nvPr>
            <p:ph type="body" idx="1"/>
          </p:nvPr>
        </p:nvSpPr>
        <p:spPr/>
        <p:txBody>
          <a:bodyPr/>
          <a:lstStyle/>
          <a:p>
            <a:pPr algn="l">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7999A3E5-893B-3757-D792-13E72E78B8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E1876F-EBB8-49E4-AA0D-63ABA94EA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088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94699-55E4-FCEE-2943-5FD8C39B7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A6A2CF-5A7B-DFBF-3815-2E680F15A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BB60D-5864-CFCE-61FA-6A629C2FCBFF}"/>
              </a:ext>
            </a:extLst>
          </p:cNvPr>
          <p:cNvSpPr>
            <a:spLocks noGrp="1"/>
          </p:cNvSpPr>
          <p:nvPr>
            <p:ph type="body" idx="1"/>
          </p:nvPr>
        </p:nvSpPr>
        <p:spPr/>
        <p:txBody>
          <a:bodyPr/>
          <a:lstStyle/>
          <a:p>
            <a:pPr algn="l">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53A77EA5-2042-2BE6-081C-F84F54A751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E1876F-EBB8-49E4-AA0D-63ABA94EAF1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496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74</a:t>
            </a:fld>
            <a:endParaRPr lang="en-GB"/>
          </a:p>
        </p:txBody>
      </p:sp>
    </p:spTree>
    <p:extLst>
      <p:ext uri="{BB962C8B-B14F-4D97-AF65-F5344CB8AC3E}">
        <p14:creationId xmlns:p14="http://schemas.microsoft.com/office/powerpoint/2010/main" val="29100065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46B9E-E4A9-2B56-96CD-06CEF3B85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F8681-7FD7-88AF-4CE5-CB7D67D60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33A49F-B193-5F61-5123-050F06F383E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8B8FF5-EB8F-64B7-959D-9A5B03F4C37A}"/>
              </a:ext>
            </a:extLst>
          </p:cNvPr>
          <p:cNvSpPr>
            <a:spLocks noGrp="1"/>
          </p:cNvSpPr>
          <p:nvPr>
            <p:ph type="sldNum" sz="quarter" idx="5"/>
          </p:nvPr>
        </p:nvSpPr>
        <p:spPr/>
        <p:txBody>
          <a:bodyPr/>
          <a:lstStyle/>
          <a:p>
            <a:fld id="{37E1876F-EBB8-49E4-AA0D-63ABA94EAF11}" type="slidenum">
              <a:rPr lang="en-GB" smtClean="0"/>
              <a:t>75</a:t>
            </a:fld>
            <a:endParaRPr lang="en-GB"/>
          </a:p>
        </p:txBody>
      </p:sp>
    </p:spTree>
    <p:extLst>
      <p:ext uri="{BB962C8B-B14F-4D97-AF65-F5344CB8AC3E}">
        <p14:creationId xmlns:p14="http://schemas.microsoft.com/office/powerpoint/2010/main" val="18564158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133FD-2E1D-74B2-7C99-63F5EA5534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31291-674C-DF98-3774-11BF141D4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004B2-3330-5EB2-E717-776EC31FB2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782192A-4CD9-6EDE-B585-D0585B5ECC40}"/>
              </a:ext>
            </a:extLst>
          </p:cNvPr>
          <p:cNvSpPr>
            <a:spLocks noGrp="1"/>
          </p:cNvSpPr>
          <p:nvPr>
            <p:ph type="sldNum" sz="quarter" idx="5"/>
          </p:nvPr>
        </p:nvSpPr>
        <p:spPr/>
        <p:txBody>
          <a:bodyPr/>
          <a:lstStyle/>
          <a:p>
            <a:fld id="{37E1876F-EBB8-49E4-AA0D-63ABA94EAF11}" type="slidenum">
              <a:rPr lang="en-GB" smtClean="0"/>
              <a:t>76</a:t>
            </a:fld>
            <a:endParaRPr lang="en-GB"/>
          </a:p>
        </p:txBody>
      </p:sp>
    </p:spTree>
    <p:extLst>
      <p:ext uri="{BB962C8B-B14F-4D97-AF65-F5344CB8AC3E}">
        <p14:creationId xmlns:p14="http://schemas.microsoft.com/office/powerpoint/2010/main" val="2596692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FF4D8-5745-56FF-BCEC-212D44AD0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BA1D4-5229-895C-28FD-662E5DF16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56DCA-DBDE-33E0-EA8F-06EB1F0A6BD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82F3191-D50A-647A-6FD0-4D53A9C174F3}"/>
              </a:ext>
            </a:extLst>
          </p:cNvPr>
          <p:cNvSpPr>
            <a:spLocks noGrp="1"/>
          </p:cNvSpPr>
          <p:nvPr>
            <p:ph type="sldNum" sz="quarter" idx="5"/>
          </p:nvPr>
        </p:nvSpPr>
        <p:spPr/>
        <p:txBody>
          <a:bodyPr/>
          <a:lstStyle/>
          <a:p>
            <a:fld id="{37E1876F-EBB8-49E4-AA0D-63ABA94EAF11}" type="slidenum">
              <a:rPr lang="en-GB" smtClean="0"/>
              <a:t>77</a:t>
            </a:fld>
            <a:endParaRPr lang="en-GB"/>
          </a:p>
        </p:txBody>
      </p:sp>
    </p:spTree>
    <p:extLst>
      <p:ext uri="{BB962C8B-B14F-4D97-AF65-F5344CB8AC3E}">
        <p14:creationId xmlns:p14="http://schemas.microsoft.com/office/powerpoint/2010/main" val="9120767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E23682-96AF-489D-B0F9-FF5B3677C4D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4171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Toolkit – what resources do people want</a:t>
            </a:r>
          </a:p>
          <a:p>
            <a:r>
              <a:rPr lang="en-GB" dirty="0"/>
              <a:t>Outcome Measures- Agreement </a:t>
            </a:r>
          </a:p>
          <a:p>
            <a:r>
              <a:rPr lang="en-GB" dirty="0"/>
              <a:t>Timescales – expectation to begin now, retrospective data x 4 weeks. Run Mon-Mon.</a:t>
            </a:r>
          </a:p>
          <a:p>
            <a:r>
              <a:rPr lang="en-GB" dirty="0"/>
              <a:t>Trainer the trainer element</a:t>
            </a:r>
          </a:p>
          <a:p>
            <a:r>
              <a:rPr lang="en-GB" dirty="0"/>
              <a:t>Peer Support group – check in 4 weeks?</a:t>
            </a:r>
          </a:p>
          <a:p>
            <a:r>
              <a:rPr lang="en-GB" dirty="0"/>
              <a:t>Confidence ratings – when to re-assess after period of embedment</a:t>
            </a:r>
          </a:p>
          <a:p>
            <a:endParaRPr lang="en-GB" dirty="0"/>
          </a:p>
          <a:p>
            <a:endParaRPr lang="en-GB" dirty="0"/>
          </a:p>
        </p:txBody>
      </p:sp>
      <p:sp>
        <p:nvSpPr>
          <p:cNvPr id="4" name="Slide Number Placeholder 3"/>
          <p:cNvSpPr>
            <a:spLocks noGrp="1"/>
          </p:cNvSpPr>
          <p:nvPr>
            <p:ph type="sldNum" sz="quarter" idx="5"/>
          </p:nvPr>
        </p:nvSpPr>
        <p:spPr/>
        <p:txBody>
          <a:bodyPr/>
          <a:lstStyle/>
          <a:p>
            <a:fld id="{37E1876F-EBB8-49E4-AA0D-63ABA94EAF11}" type="slidenum">
              <a:rPr lang="en-GB" smtClean="0"/>
              <a:t>118</a:t>
            </a:fld>
            <a:endParaRPr lang="en-GB"/>
          </a:p>
        </p:txBody>
      </p:sp>
    </p:spTree>
    <p:extLst>
      <p:ext uri="{BB962C8B-B14F-4D97-AF65-F5344CB8AC3E}">
        <p14:creationId xmlns:p14="http://schemas.microsoft.com/office/powerpoint/2010/main" val="745186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91CA3-DFF5-CEE6-A502-16A55BB0D8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748630B-9CD7-4D63-3F44-372CF8B1A5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DBC5E73-CA72-49AD-FC88-3CEA83AAA5D5}"/>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5" name="Footer Placeholder 4">
            <a:extLst>
              <a:ext uri="{FF2B5EF4-FFF2-40B4-BE49-F238E27FC236}">
                <a16:creationId xmlns:a16="http://schemas.microsoft.com/office/drawing/2014/main" id="{F20B3FAF-357E-AD67-A588-EC28E3F73F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31849A-4AA9-1EE6-BFCF-20239364331E}"/>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3395807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22236-45A2-41A9-FC08-EFAAA73059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B54C3A-7ADD-7222-046A-4803D5F88E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CEC0B1-CC37-16EB-EBE0-D7A0097A3062}"/>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5" name="Footer Placeholder 4">
            <a:extLst>
              <a:ext uri="{FF2B5EF4-FFF2-40B4-BE49-F238E27FC236}">
                <a16:creationId xmlns:a16="http://schemas.microsoft.com/office/drawing/2014/main" id="{CE04150C-EE72-8CFA-D10A-C7ECA92FD0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BEFF92-CEFE-CDB3-75AB-FF43184FB1AE}"/>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2537869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FE92-45D6-1111-6FF3-EE6736414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A371329-664D-9B5C-FA73-E606C6A0F8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312F09-56A5-C4ED-4FAC-F95C48C3770D}"/>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5" name="Footer Placeholder 4">
            <a:extLst>
              <a:ext uri="{FF2B5EF4-FFF2-40B4-BE49-F238E27FC236}">
                <a16:creationId xmlns:a16="http://schemas.microsoft.com/office/drawing/2014/main" id="{13B2D819-FE20-E36C-4747-50B782E97B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BBD410-DFC5-61FA-C2BF-6EBEB4A84A5C}"/>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262393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FCC6-DAB0-6338-28CF-DC1D577666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001ECF-8E6B-23E8-2A7B-FD3A8FD80B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30563DC-95CF-6471-1797-C51D2BB3A1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F21AD8C-A24C-EAD2-312C-A46A4B20C984}"/>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6" name="Footer Placeholder 5">
            <a:extLst>
              <a:ext uri="{FF2B5EF4-FFF2-40B4-BE49-F238E27FC236}">
                <a16:creationId xmlns:a16="http://schemas.microsoft.com/office/drawing/2014/main" id="{1A19503C-2CD7-04F5-4B0E-A6FE1A9E12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F8DB8F-89A0-CFD3-3BE1-3BA27138792B}"/>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952527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0F1C2-903E-61B1-57FD-FD06CC87699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EFAE376-88AE-9978-32C8-BB0EEB0DFA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73F90B-0181-A224-E699-CED1ADE314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5725549-5363-B1EA-4DB0-6115D37149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554082-D9E8-C055-C88F-9C1F5EF813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841960C-8B0C-7263-B8C8-0402DBA0FBA6}"/>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8" name="Footer Placeholder 7">
            <a:extLst>
              <a:ext uri="{FF2B5EF4-FFF2-40B4-BE49-F238E27FC236}">
                <a16:creationId xmlns:a16="http://schemas.microsoft.com/office/drawing/2014/main" id="{CFB473D2-05E4-9D42-EA8E-7C0D3B44FB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11C00F7-9489-95AD-2B9C-1468F2C58642}"/>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1997730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1B4E-C8DF-1D04-BFBA-D6DC6A2DF4E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7C98B1-7F29-6BE2-4180-5D389BD36EB4}"/>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4" name="Footer Placeholder 3">
            <a:extLst>
              <a:ext uri="{FF2B5EF4-FFF2-40B4-BE49-F238E27FC236}">
                <a16:creationId xmlns:a16="http://schemas.microsoft.com/office/drawing/2014/main" id="{7B8805E1-68D7-0EB4-2BC2-87695B3967D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E8E50DF-1531-D265-1684-A11561E7F1C4}"/>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740558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0DB910-948A-DA1D-C814-B69B7E6C534D}"/>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3" name="Footer Placeholder 2">
            <a:extLst>
              <a:ext uri="{FF2B5EF4-FFF2-40B4-BE49-F238E27FC236}">
                <a16:creationId xmlns:a16="http://schemas.microsoft.com/office/drawing/2014/main" id="{763A922E-B0E0-FEEB-C573-324A864249B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58CD0A-5EEA-6D9B-8DBD-7E943BFB4278}"/>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425990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4FDFB-7F9A-E396-1795-4479749AC0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B62B6BC-CD77-8D5F-78AD-094318E971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4A399D-892F-2979-B7C0-7FE455783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E5617C-E049-D681-9B30-C072665CF66D}"/>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6" name="Footer Placeholder 5">
            <a:extLst>
              <a:ext uri="{FF2B5EF4-FFF2-40B4-BE49-F238E27FC236}">
                <a16:creationId xmlns:a16="http://schemas.microsoft.com/office/drawing/2014/main" id="{69478C03-F6DB-2172-E829-9F634A6DAB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6AADF7-7092-69C5-2BCC-827591D10EB3}"/>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47827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C2AA5-BDCB-3F70-FF23-2CD0AAB1FE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6CFAD85-BF63-84DB-20B6-EC231964D3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38731D-D216-5DFE-B778-1F6EFE66A0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656BDC-5364-3422-BEFB-95293FA4D58A}"/>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6" name="Footer Placeholder 5">
            <a:extLst>
              <a:ext uri="{FF2B5EF4-FFF2-40B4-BE49-F238E27FC236}">
                <a16:creationId xmlns:a16="http://schemas.microsoft.com/office/drawing/2014/main" id="{D7EB65B3-CFB8-828E-9975-5927D92106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0A60E2-58DA-B1A6-ECA1-F84BB7DCFE9F}"/>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160383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1521E-A2A6-B345-779B-EEDD1326702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527535-250D-3097-34C9-F131A0BE24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1C5405-AD9A-122C-2B14-03CA78682236}"/>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5" name="Footer Placeholder 4">
            <a:extLst>
              <a:ext uri="{FF2B5EF4-FFF2-40B4-BE49-F238E27FC236}">
                <a16:creationId xmlns:a16="http://schemas.microsoft.com/office/drawing/2014/main" id="{35D8C4CC-90F2-C72A-961C-00D8744831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8764A7-95F1-DFD1-42DA-526C1497F7D0}"/>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3671332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608D82-0BDA-56A8-9C5B-A18C24408FB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E1AE8E-861D-F61A-E1B0-60D586E9D5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D47EB7-939D-C795-A4C3-D4BB5CABC4D5}"/>
              </a:ext>
            </a:extLst>
          </p:cNvPr>
          <p:cNvSpPr>
            <a:spLocks noGrp="1"/>
          </p:cNvSpPr>
          <p:nvPr>
            <p:ph type="dt" sz="half" idx="10"/>
          </p:nvPr>
        </p:nvSpPr>
        <p:spPr/>
        <p:txBody>
          <a:bodyPr/>
          <a:lstStyle/>
          <a:p>
            <a:fld id="{48A1BFF5-5E03-43A6-987B-5C40DBFF2523}" type="datetimeFigureOut">
              <a:rPr lang="en-GB" smtClean="0"/>
              <a:t>16/03/2026</a:t>
            </a:fld>
            <a:endParaRPr lang="en-GB"/>
          </a:p>
        </p:txBody>
      </p:sp>
      <p:sp>
        <p:nvSpPr>
          <p:cNvPr id="5" name="Footer Placeholder 4">
            <a:extLst>
              <a:ext uri="{FF2B5EF4-FFF2-40B4-BE49-F238E27FC236}">
                <a16:creationId xmlns:a16="http://schemas.microsoft.com/office/drawing/2014/main" id="{E02C8F48-A526-5D80-E0D2-FCDFCB9412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58DF9E-5790-855E-DD06-21A10684D6CE}"/>
              </a:ext>
            </a:extLst>
          </p:cNvPr>
          <p:cNvSpPr>
            <a:spLocks noGrp="1"/>
          </p:cNvSpPr>
          <p:nvPr>
            <p:ph type="sldNum" sz="quarter" idx="12"/>
          </p:nvPr>
        </p:nvSpPr>
        <p:spPr/>
        <p:txBody>
          <a:bodyPr/>
          <a:lstStyle/>
          <a:p>
            <a:fld id="{5E5ABC28-10DD-4BBB-95D3-5EA28B72229F}" type="slidenum">
              <a:rPr lang="en-GB" smtClean="0"/>
              <a:t>‹#›</a:t>
            </a:fld>
            <a:endParaRPr lang="en-GB"/>
          </a:p>
        </p:txBody>
      </p:sp>
    </p:spTree>
    <p:extLst>
      <p:ext uri="{BB962C8B-B14F-4D97-AF65-F5344CB8AC3E}">
        <p14:creationId xmlns:p14="http://schemas.microsoft.com/office/powerpoint/2010/main" val="2036550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2893" y="1122364"/>
            <a:ext cx="11256335" cy="706437"/>
          </a:xfrm>
        </p:spPr>
        <p:txBody>
          <a:bodyPr anchor="b">
            <a:normAutofit/>
          </a:bodyPr>
          <a:lstStyle>
            <a:lvl1pPr algn="l">
              <a:defRPr sz="4400"/>
            </a:lvl1pPr>
          </a:lstStyle>
          <a:p>
            <a:r>
              <a:rPr lang="en-GB" dirty="0"/>
              <a:t>Click to edit Master title style</a:t>
            </a:r>
            <a:endParaRPr lang="en-US" dirty="0"/>
          </a:p>
        </p:txBody>
      </p:sp>
      <p:sp>
        <p:nvSpPr>
          <p:cNvPr id="3" name="Subtitle 2"/>
          <p:cNvSpPr>
            <a:spLocks noGrp="1"/>
          </p:cNvSpPr>
          <p:nvPr>
            <p:ph type="subTitle" idx="1"/>
          </p:nvPr>
        </p:nvSpPr>
        <p:spPr>
          <a:xfrm>
            <a:off x="552893" y="1992036"/>
            <a:ext cx="1125633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Tree>
    <p:extLst>
      <p:ext uri="{BB962C8B-B14F-4D97-AF65-F5344CB8AC3E}">
        <p14:creationId xmlns:p14="http://schemas.microsoft.com/office/powerpoint/2010/main" val="1148635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2935661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2535950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704176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3894316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34729258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13235996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2529125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2762123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1957747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E9B9F637-6D1D-E24B-B759-F0669FD8B16B}" type="datetimeFigureOut">
              <a:rPr lang="en-US" smtClean="0"/>
              <a:t>3/16/2026</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B3DE82C8-3691-774E-9350-BB3664EEED0C}" type="slidenum">
              <a:rPr lang="en-US" smtClean="0"/>
              <a:t>‹#›</a:t>
            </a:fld>
            <a:endParaRPr lang="en-US"/>
          </a:p>
        </p:txBody>
      </p:sp>
    </p:spTree>
    <p:extLst>
      <p:ext uri="{BB962C8B-B14F-4D97-AF65-F5344CB8AC3E}">
        <p14:creationId xmlns:p14="http://schemas.microsoft.com/office/powerpoint/2010/main" val="39077543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A320E-8897-AA44-C19D-7DC626C63E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1C3622-A320-2436-0495-69A836F44D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33DFDD-A278-026D-ED0E-7E03391E0107}"/>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5" name="Footer Placeholder 4">
            <a:extLst>
              <a:ext uri="{FF2B5EF4-FFF2-40B4-BE49-F238E27FC236}">
                <a16:creationId xmlns:a16="http://schemas.microsoft.com/office/drawing/2014/main" id="{BB38BC30-A9BD-A31C-024C-54FBE083FA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497A05-512F-71EF-1966-482FAC5C30BB}"/>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1786072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59854-FF50-0CD5-0016-FF0C00893D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F279F10-354C-6097-E342-61C68ECF6B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D70547-6C79-646D-AB00-2872EE7558BD}"/>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5" name="Footer Placeholder 4">
            <a:extLst>
              <a:ext uri="{FF2B5EF4-FFF2-40B4-BE49-F238E27FC236}">
                <a16:creationId xmlns:a16="http://schemas.microsoft.com/office/drawing/2014/main" id="{0BF9FA8E-71F2-3A73-E4DB-25ED8B3E22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90E447-CFA7-B874-859A-25996F06B153}"/>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40929164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59DFC-DAF9-EDE9-BC59-3A8504F332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1E091F-A8B6-6A30-7C9B-46869A3F5D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1821B2-9853-C5C5-F7CD-5D1D570117CD}"/>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5" name="Footer Placeholder 4">
            <a:extLst>
              <a:ext uri="{FF2B5EF4-FFF2-40B4-BE49-F238E27FC236}">
                <a16:creationId xmlns:a16="http://schemas.microsoft.com/office/drawing/2014/main" id="{077141C3-E2A3-B414-0AB5-5523E70DE0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67B381-A0A5-149F-7E27-48D11637FB08}"/>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38771403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7CA87-1D32-5341-A555-72062E2221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8B560E-2422-CA3B-9CD9-836E214A50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3142FF-EC73-51C8-AE7B-4EE512A540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1AA45F-7BCB-5F7A-35C7-8B890CC09A25}"/>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6" name="Footer Placeholder 5">
            <a:extLst>
              <a:ext uri="{FF2B5EF4-FFF2-40B4-BE49-F238E27FC236}">
                <a16:creationId xmlns:a16="http://schemas.microsoft.com/office/drawing/2014/main" id="{3FB10A76-E132-1D42-62DA-D19ED2AA29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470291-A65C-0551-8BCB-1AEBA16264EB}"/>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35433086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77DE4-FCBE-4F48-612B-FFE6A3AEA7A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419A99-5077-BCA9-3A75-9E5F0E3831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AACE2D-DD6D-4DCB-69F9-AB21C102CE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6627077-1553-492F-C598-AC6C65AE9A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DFCFA9-A0EE-4536-8501-38E6FA75C9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087E33-3515-70CF-DDCD-564C7133A9D8}"/>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8" name="Footer Placeholder 7">
            <a:extLst>
              <a:ext uri="{FF2B5EF4-FFF2-40B4-BE49-F238E27FC236}">
                <a16:creationId xmlns:a16="http://schemas.microsoft.com/office/drawing/2014/main" id="{695F023F-F123-F9D9-1D91-38994FFE120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9AC3A7-EA00-34E6-AB3D-E87BA1A3FABE}"/>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35804439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A67C6-11DE-BFA1-6A15-F9A28FAA84B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D68B99B-C695-D256-1587-36216FD91B8C}"/>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4" name="Footer Placeholder 3">
            <a:extLst>
              <a:ext uri="{FF2B5EF4-FFF2-40B4-BE49-F238E27FC236}">
                <a16:creationId xmlns:a16="http://schemas.microsoft.com/office/drawing/2014/main" id="{2D35653A-57B9-272A-0FD8-573D849FED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8F39DC-AFD8-23FF-5BD6-31E037C574BD}"/>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13817035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DE50D4-2EEB-2439-4A78-22027F28AE2A}"/>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3" name="Footer Placeholder 2">
            <a:extLst>
              <a:ext uri="{FF2B5EF4-FFF2-40B4-BE49-F238E27FC236}">
                <a16:creationId xmlns:a16="http://schemas.microsoft.com/office/drawing/2014/main" id="{09C43CAD-306C-E520-B056-BF92A36FFBD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C3A3766-CDA6-9138-2869-5241EE5AE75D}"/>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1050104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3AA49-948E-74EE-6A38-42BF199169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491008A-235A-5860-4A0B-667C2FC5C0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0F3932C-14C4-EE70-2E17-9F855BD37A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BB35D2-A8A0-0CDA-6A4B-1A8EFECB869D}"/>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6" name="Footer Placeholder 5">
            <a:extLst>
              <a:ext uri="{FF2B5EF4-FFF2-40B4-BE49-F238E27FC236}">
                <a16:creationId xmlns:a16="http://schemas.microsoft.com/office/drawing/2014/main" id="{ADEA0F0C-3C3B-12B3-7654-5031DFBFA7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49FFFA-F6E6-3BF1-EB28-6B7C0FFDACDA}"/>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25539196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8945B-B22B-6081-069E-91FD84DB95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5734B77-8E6C-A635-AE1F-97F91AA41A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27126E5-57F5-5186-5E86-ABC95EAD26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76BE75-FBF6-4564-C6AD-922AC2C13DE2}"/>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6" name="Footer Placeholder 5">
            <a:extLst>
              <a:ext uri="{FF2B5EF4-FFF2-40B4-BE49-F238E27FC236}">
                <a16:creationId xmlns:a16="http://schemas.microsoft.com/office/drawing/2014/main" id="{344D1D91-CCED-1EC3-93DE-826E97A094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717B97-D3AB-FEF9-E44C-46E562E37ED6}"/>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38942793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B9AE5-162F-D417-CB6A-D8D756DB06D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17F40B2-AB7D-205D-C2B6-885E023BCF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6629CD-1BB5-02F9-A1C2-F24BBF0A5482}"/>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5" name="Footer Placeholder 4">
            <a:extLst>
              <a:ext uri="{FF2B5EF4-FFF2-40B4-BE49-F238E27FC236}">
                <a16:creationId xmlns:a16="http://schemas.microsoft.com/office/drawing/2014/main" id="{7758FC87-E989-2C2E-61F5-B31381155F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9E086C-83A1-EAFC-9300-896B2990E918}"/>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2108723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693A6B-2257-3669-4934-47A82F9E32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5558FFB-62F7-2513-2CBB-5A879A0637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F82DB5-9C8B-2054-DB36-E5C12CE5F5E7}"/>
              </a:ext>
            </a:extLst>
          </p:cNvPr>
          <p:cNvSpPr>
            <a:spLocks noGrp="1"/>
          </p:cNvSpPr>
          <p:nvPr>
            <p:ph type="dt" sz="half" idx="10"/>
          </p:nvPr>
        </p:nvSpPr>
        <p:spPr/>
        <p:txBody>
          <a:bodyPr/>
          <a:lstStyle/>
          <a:p>
            <a:fld id="{36AC8E6D-E7EC-4525-9426-A53CEE549B79}" type="datetimeFigureOut">
              <a:rPr lang="en-GB" smtClean="0"/>
              <a:t>16/03/2026</a:t>
            </a:fld>
            <a:endParaRPr lang="en-GB"/>
          </a:p>
        </p:txBody>
      </p:sp>
      <p:sp>
        <p:nvSpPr>
          <p:cNvPr id="5" name="Footer Placeholder 4">
            <a:extLst>
              <a:ext uri="{FF2B5EF4-FFF2-40B4-BE49-F238E27FC236}">
                <a16:creationId xmlns:a16="http://schemas.microsoft.com/office/drawing/2014/main" id="{BA6919C5-1AB3-45B9-5E9F-70E947ADF4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34D439-0012-3A92-759C-13AD807556C3}"/>
              </a:ext>
            </a:extLst>
          </p:cNvPr>
          <p:cNvSpPr>
            <a:spLocks noGrp="1"/>
          </p:cNvSpPr>
          <p:nvPr>
            <p:ph type="sldNum" sz="quarter" idx="12"/>
          </p:nvPr>
        </p:nvSpPr>
        <p:spPr/>
        <p:txBody>
          <a:bodyPr/>
          <a:lstStyle/>
          <a:p>
            <a:fld id="{123D9EA6-5915-4CF1-AB2E-C480CE06D2B7}" type="slidenum">
              <a:rPr lang="en-GB" smtClean="0"/>
              <a:t>‹#›</a:t>
            </a:fld>
            <a:endParaRPr lang="en-GB"/>
          </a:p>
        </p:txBody>
      </p:sp>
    </p:spTree>
    <p:extLst>
      <p:ext uri="{BB962C8B-B14F-4D97-AF65-F5344CB8AC3E}">
        <p14:creationId xmlns:p14="http://schemas.microsoft.com/office/powerpoint/2010/main" val="841621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1C9AD7-E230-A351-24E9-EBBF476F6EE5}"/>
              </a:ext>
            </a:extLst>
          </p:cNvPr>
          <p:cNvPicPr>
            <a:picLocks noChangeAspect="1"/>
          </p:cNvPicPr>
          <p:nvPr userDrawn="1"/>
        </p:nvPicPr>
        <p:blipFill>
          <a:blip r:embed="rId2"/>
          <a:stretch>
            <a:fillRect/>
          </a:stretch>
        </p:blipFill>
        <p:spPr>
          <a:xfrm>
            <a:off x="0" y="0"/>
            <a:ext cx="12231436" cy="6858000"/>
          </a:xfrm>
          <a:prstGeom prst="rect">
            <a:avLst/>
          </a:prstGeom>
        </p:spPr>
      </p:pic>
      <p:sp>
        <p:nvSpPr>
          <p:cNvPr id="3" name="Subtitle 2">
            <a:extLst>
              <a:ext uri="{FF2B5EF4-FFF2-40B4-BE49-F238E27FC236}">
                <a16:creationId xmlns:a16="http://schemas.microsoft.com/office/drawing/2014/main" id="{71CDCF3A-1D57-1C48-A5EE-C1E88AA78BB7}"/>
              </a:ext>
            </a:extLst>
          </p:cNvPr>
          <p:cNvSpPr>
            <a:spLocks noGrp="1"/>
          </p:cNvSpPr>
          <p:nvPr>
            <p:ph type="subTitle" idx="1"/>
          </p:nvPr>
        </p:nvSpPr>
        <p:spPr>
          <a:xfrm>
            <a:off x="584433" y="5355337"/>
            <a:ext cx="3568117" cy="869294"/>
          </a:xfrm>
        </p:spPr>
        <p:txBody>
          <a:bodyPr/>
          <a:lstStyle>
            <a:lvl1pPr marL="0" indent="0" algn="l">
              <a:buNone/>
              <a:defRPr sz="2400" b="1">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93648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artners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9486E8-E94F-4EE4-5B8D-6B236D1CD35E}"/>
              </a:ext>
            </a:extLst>
          </p:cNvPr>
          <p:cNvPicPr>
            <a:picLocks noChangeAspect="1"/>
          </p:cNvPicPr>
          <p:nvPr userDrawn="1"/>
        </p:nvPicPr>
        <p:blipFill>
          <a:blip r:embed="rId2"/>
          <a:stretch>
            <a:fillRect/>
          </a:stretch>
        </p:blipFill>
        <p:spPr>
          <a:xfrm>
            <a:off x="-65870" y="-27289"/>
            <a:ext cx="12323739" cy="6912578"/>
          </a:xfrm>
          <a:prstGeom prst="rect">
            <a:avLst/>
          </a:prstGeom>
        </p:spPr>
      </p:pic>
      <p:sp>
        <p:nvSpPr>
          <p:cNvPr id="2" name="Title 1">
            <a:extLst>
              <a:ext uri="{FF2B5EF4-FFF2-40B4-BE49-F238E27FC236}">
                <a16:creationId xmlns:a16="http://schemas.microsoft.com/office/drawing/2014/main" id="{28F9CA71-EFB2-6647-BB8F-90E8CEB7703F}"/>
              </a:ext>
            </a:extLst>
          </p:cNvPr>
          <p:cNvSpPr>
            <a:spLocks noGrp="1"/>
          </p:cNvSpPr>
          <p:nvPr>
            <p:ph type="title" hasCustomPrompt="1"/>
          </p:nvPr>
        </p:nvSpPr>
        <p:spPr/>
        <p:txBody>
          <a:bodyPr/>
          <a:lstStyle>
            <a:lvl1pPr>
              <a:defRPr b="1">
                <a:solidFill>
                  <a:srgbClr val="DB0082"/>
                </a:solidFill>
                <a:latin typeface="Arial" panose="020B0604020202020204" pitchFamily="34" charset="0"/>
                <a:cs typeface="Arial" panose="020B0604020202020204" pitchFamily="34" charset="0"/>
              </a:defRPr>
            </a:lvl1pPr>
          </a:lstStyle>
          <a:p>
            <a:r>
              <a:rPr lang="en-GB" dirty="0"/>
              <a:t>Our Strategic Business Partners</a:t>
            </a:r>
            <a:endParaRPr lang="en-US" dirty="0"/>
          </a:p>
        </p:txBody>
      </p:sp>
    </p:spTree>
    <p:extLst>
      <p:ext uri="{BB962C8B-B14F-4D97-AF65-F5344CB8AC3E}">
        <p14:creationId xmlns:p14="http://schemas.microsoft.com/office/powerpoint/2010/main" val="22831432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4825FF-E623-63C9-F36C-DF4F2ADDA9EB}"/>
              </a:ext>
            </a:extLst>
          </p:cNvPr>
          <p:cNvPicPr>
            <a:picLocks noChangeAspect="1"/>
          </p:cNvPicPr>
          <p:nvPr userDrawn="1"/>
        </p:nvPicPr>
        <p:blipFill>
          <a:blip r:embed="rId2"/>
          <a:stretch>
            <a:fillRect/>
          </a:stretch>
        </p:blipFill>
        <p:spPr>
          <a:xfrm>
            <a:off x="-1" y="-1"/>
            <a:ext cx="12284765" cy="6890717"/>
          </a:xfrm>
          <a:prstGeom prst="rect">
            <a:avLst/>
          </a:prstGeom>
        </p:spPr>
      </p:pic>
    </p:spTree>
    <p:extLst>
      <p:ext uri="{BB962C8B-B14F-4D97-AF65-F5344CB8AC3E}">
        <p14:creationId xmlns:p14="http://schemas.microsoft.com/office/powerpoint/2010/main" val="9660973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cSld name="Slide Layout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1D67-B01C-6743-A762-7BCD17BDFB10}"/>
              </a:ext>
            </a:extLst>
          </p:cNvPr>
          <p:cNvSpPr>
            <a:spLocks noGrp="1"/>
          </p:cNvSpPr>
          <p:nvPr>
            <p:ph type="title"/>
          </p:nvPr>
        </p:nvSpPr>
        <p:spPr>
          <a:xfrm>
            <a:off x="839788" y="595980"/>
            <a:ext cx="5256212" cy="1068388"/>
          </a:xfrm>
        </p:spPr>
        <p:txBody>
          <a:bodyPr anchor="b"/>
          <a:lstStyle>
            <a:lvl1pPr>
              <a:defRPr sz="3200" b="1" i="0">
                <a:solidFill>
                  <a:srgbClr val="DB0082"/>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7031E76-6C24-6E4A-8FD5-01D7ADB4A20E}"/>
              </a:ext>
            </a:extLst>
          </p:cNvPr>
          <p:cNvSpPr>
            <a:spLocks noGrp="1"/>
          </p:cNvSpPr>
          <p:nvPr>
            <p:ph type="pic" idx="1"/>
          </p:nvPr>
        </p:nvSpPr>
        <p:spPr>
          <a:xfrm>
            <a:off x="7507704" y="0"/>
            <a:ext cx="4684295"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3DF41BB-2633-3044-BCC9-8229547B5E91}"/>
              </a:ext>
            </a:extLst>
          </p:cNvPr>
          <p:cNvSpPr>
            <a:spLocks noGrp="1"/>
          </p:cNvSpPr>
          <p:nvPr>
            <p:ph type="body" sz="half" idx="2"/>
          </p:nvPr>
        </p:nvSpPr>
        <p:spPr>
          <a:xfrm>
            <a:off x="839788" y="2057400"/>
            <a:ext cx="4684295" cy="3572838"/>
          </a:xfrm>
        </p:spPr>
        <p:txBody>
          <a:bodyPr/>
          <a:lstStyle>
            <a:lvl1pPr marL="0" indent="0">
              <a:buNone/>
              <a:defRPr sz="1600">
                <a:solidFill>
                  <a:srgbClr val="93959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pic>
        <p:nvPicPr>
          <p:cNvPr id="7" name="Picture 6">
            <a:extLst>
              <a:ext uri="{FF2B5EF4-FFF2-40B4-BE49-F238E27FC236}">
                <a16:creationId xmlns:a16="http://schemas.microsoft.com/office/drawing/2014/main" id="{22473260-661D-AF0D-2DCE-65F63FFA2721}"/>
              </a:ext>
            </a:extLst>
          </p:cNvPr>
          <p:cNvPicPr>
            <a:picLocks noChangeAspect="1"/>
          </p:cNvPicPr>
          <p:nvPr userDrawn="1"/>
        </p:nvPicPr>
        <p:blipFill>
          <a:blip r:embed="rId2"/>
          <a:stretch>
            <a:fillRect/>
          </a:stretch>
        </p:blipFill>
        <p:spPr>
          <a:xfrm rot="16669537">
            <a:off x="677050" y="1525833"/>
            <a:ext cx="13539219" cy="419893"/>
          </a:xfrm>
          <a:prstGeom prst="rect">
            <a:avLst/>
          </a:prstGeom>
        </p:spPr>
      </p:pic>
      <p:pic>
        <p:nvPicPr>
          <p:cNvPr id="10" name="Picture 9">
            <a:extLst>
              <a:ext uri="{FF2B5EF4-FFF2-40B4-BE49-F238E27FC236}">
                <a16:creationId xmlns:a16="http://schemas.microsoft.com/office/drawing/2014/main" id="{52D99BFA-A748-B628-079E-7F22FB306136}"/>
              </a:ext>
            </a:extLst>
          </p:cNvPr>
          <p:cNvPicPr>
            <a:picLocks noChangeAspect="1"/>
          </p:cNvPicPr>
          <p:nvPr userDrawn="1"/>
        </p:nvPicPr>
        <p:blipFill>
          <a:blip r:embed="rId3"/>
          <a:stretch>
            <a:fillRect/>
          </a:stretch>
        </p:blipFill>
        <p:spPr>
          <a:xfrm rot="17528613">
            <a:off x="2222733" y="3513841"/>
            <a:ext cx="9158239" cy="415918"/>
          </a:xfrm>
          <a:prstGeom prst="rect">
            <a:avLst/>
          </a:prstGeom>
        </p:spPr>
      </p:pic>
      <p:pic>
        <p:nvPicPr>
          <p:cNvPr id="12" name="Picture 11">
            <a:extLst>
              <a:ext uri="{FF2B5EF4-FFF2-40B4-BE49-F238E27FC236}">
                <a16:creationId xmlns:a16="http://schemas.microsoft.com/office/drawing/2014/main" id="{378B710C-9E33-36DD-3F4A-8AA99ED63AC7}"/>
              </a:ext>
            </a:extLst>
          </p:cNvPr>
          <p:cNvPicPr>
            <a:picLocks noChangeAspect="1"/>
          </p:cNvPicPr>
          <p:nvPr userDrawn="1"/>
        </p:nvPicPr>
        <p:blipFill>
          <a:blip r:embed="rId4"/>
          <a:stretch>
            <a:fillRect/>
          </a:stretch>
        </p:blipFill>
        <p:spPr>
          <a:xfrm>
            <a:off x="434156" y="5964252"/>
            <a:ext cx="1470844" cy="551567"/>
          </a:xfrm>
          <a:prstGeom prst="rect">
            <a:avLst/>
          </a:prstGeom>
        </p:spPr>
      </p:pic>
    </p:spTree>
    <p:extLst>
      <p:ext uri="{BB962C8B-B14F-4D97-AF65-F5344CB8AC3E}">
        <p14:creationId xmlns:p14="http://schemas.microsoft.com/office/powerpoint/2010/main" val="36687054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lide 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1D67-B01C-6743-A762-7BCD17BDFB10}"/>
              </a:ext>
            </a:extLst>
          </p:cNvPr>
          <p:cNvSpPr>
            <a:spLocks noGrp="1"/>
          </p:cNvSpPr>
          <p:nvPr>
            <p:ph type="title"/>
          </p:nvPr>
        </p:nvSpPr>
        <p:spPr>
          <a:xfrm>
            <a:off x="839787" y="146801"/>
            <a:ext cx="8536823" cy="1068388"/>
          </a:xfrm>
        </p:spPr>
        <p:txBody>
          <a:bodyPr anchor="b"/>
          <a:lstStyle>
            <a:lvl1pPr>
              <a:defRPr sz="3200" b="1" i="0">
                <a:solidFill>
                  <a:srgbClr val="5AC8C8"/>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43DF41BB-2633-3044-BCC9-8229547B5E91}"/>
              </a:ext>
            </a:extLst>
          </p:cNvPr>
          <p:cNvSpPr>
            <a:spLocks noGrp="1"/>
          </p:cNvSpPr>
          <p:nvPr>
            <p:ph type="body" sz="half" idx="2"/>
          </p:nvPr>
        </p:nvSpPr>
        <p:spPr>
          <a:xfrm>
            <a:off x="839788" y="2057400"/>
            <a:ext cx="4684295" cy="3593387"/>
          </a:xfrm>
        </p:spPr>
        <p:txBody>
          <a:bodyPr/>
          <a:lstStyle>
            <a:lvl1pPr marL="0" indent="0">
              <a:buNone/>
              <a:defRPr sz="1600">
                <a:solidFill>
                  <a:srgbClr val="93959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8" name="Text Placeholder 3">
            <a:extLst>
              <a:ext uri="{FF2B5EF4-FFF2-40B4-BE49-F238E27FC236}">
                <a16:creationId xmlns:a16="http://schemas.microsoft.com/office/drawing/2014/main" id="{54834949-10A7-3E4C-B24F-FE8D802AB688}"/>
              </a:ext>
            </a:extLst>
          </p:cNvPr>
          <p:cNvSpPr>
            <a:spLocks noGrp="1"/>
          </p:cNvSpPr>
          <p:nvPr>
            <p:ph type="body" sz="half" idx="10"/>
          </p:nvPr>
        </p:nvSpPr>
        <p:spPr>
          <a:xfrm>
            <a:off x="6215440" y="2057400"/>
            <a:ext cx="4684295" cy="3593387"/>
          </a:xfrm>
        </p:spPr>
        <p:txBody>
          <a:bodyPr/>
          <a:lstStyle>
            <a:lvl1pPr marL="0" indent="0">
              <a:buNone/>
              <a:defRPr sz="1600">
                <a:solidFill>
                  <a:srgbClr val="93959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7" name="Picture 6">
            <a:extLst>
              <a:ext uri="{FF2B5EF4-FFF2-40B4-BE49-F238E27FC236}">
                <a16:creationId xmlns:a16="http://schemas.microsoft.com/office/drawing/2014/main" id="{2170BA47-CD70-8752-D22E-2F8AC6111EC7}"/>
              </a:ext>
            </a:extLst>
          </p:cNvPr>
          <p:cNvPicPr>
            <a:picLocks noChangeAspect="1"/>
          </p:cNvPicPr>
          <p:nvPr userDrawn="1"/>
        </p:nvPicPr>
        <p:blipFill>
          <a:blip r:embed="rId2"/>
          <a:stretch>
            <a:fillRect/>
          </a:stretch>
        </p:blipFill>
        <p:spPr>
          <a:xfrm rot="3194236">
            <a:off x="5128182" y="3616318"/>
            <a:ext cx="15370787" cy="412269"/>
          </a:xfrm>
          <a:prstGeom prst="rect">
            <a:avLst/>
          </a:prstGeom>
        </p:spPr>
      </p:pic>
      <p:pic>
        <p:nvPicPr>
          <p:cNvPr id="10" name="Picture 9">
            <a:extLst>
              <a:ext uri="{FF2B5EF4-FFF2-40B4-BE49-F238E27FC236}">
                <a16:creationId xmlns:a16="http://schemas.microsoft.com/office/drawing/2014/main" id="{AC0EC2C8-16C7-09E8-D6EE-E5ED583FA1A7}"/>
              </a:ext>
            </a:extLst>
          </p:cNvPr>
          <p:cNvPicPr>
            <a:picLocks noChangeAspect="1"/>
          </p:cNvPicPr>
          <p:nvPr userDrawn="1"/>
        </p:nvPicPr>
        <p:blipFill>
          <a:blip r:embed="rId3"/>
          <a:stretch>
            <a:fillRect/>
          </a:stretch>
        </p:blipFill>
        <p:spPr>
          <a:xfrm rot="4190686">
            <a:off x="7506133" y="1928869"/>
            <a:ext cx="8383289" cy="395237"/>
          </a:xfrm>
          <a:prstGeom prst="rect">
            <a:avLst/>
          </a:prstGeom>
        </p:spPr>
      </p:pic>
      <p:pic>
        <p:nvPicPr>
          <p:cNvPr id="11" name="Picture 10">
            <a:extLst>
              <a:ext uri="{FF2B5EF4-FFF2-40B4-BE49-F238E27FC236}">
                <a16:creationId xmlns:a16="http://schemas.microsoft.com/office/drawing/2014/main" id="{4FFAC143-F00D-7977-B290-39656D56C5C6}"/>
              </a:ext>
            </a:extLst>
          </p:cNvPr>
          <p:cNvPicPr>
            <a:picLocks noChangeAspect="1"/>
          </p:cNvPicPr>
          <p:nvPr userDrawn="1"/>
        </p:nvPicPr>
        <p:blipFill>
          <a:blip r:embed="rId4"/>
          <a:stretch>
            <a:fillRect/>
          </a:stretch>
        </p:blipFill>
        <p:spPr>
          <a:xfrm>
            <a:off x="434156" y="5964252"/>
            <a:ext cx="1470844" cy="551567"/>
          </a:xfrm>
          <a:prstGeom prst="rect">
            <a:avLst/>
          </a:prstGeom>
        </p:spPr>
      </p:pic>
    </p:spTree>
    <p:extLst>
      <p:ext uri="{BB962C8B-B14F-4D97-AF65-F5344CB8AC3E}">
        <p14:creationId xmlns:p14="http://schemas.microsoft.com/office/powerpoint/2010/main" val="31760273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Slide Layout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1D67-B01C-6743-A762-7BCD17BDFB10}"/>
              </a:ext>
            </a:extLst>
          </p:cNvPr>
          <p:cNvSpPr>
            <a:spLocks noGrp="1"/>
          </p:cNvSpPr>
          <p:nvPr>
            <p:ph type="title"/>
          </p:nvPr>
        </p:nvSpPr>
        <p:spPr>
          <a:xfrm>
            <a:off x="839788" y="595980"/>
            <a:ext cx="5256212" cy="1068388"/>
          </a:xfrm>
        </p:spPr>
        <p:txBody>
          <a:bodyPr anchor="b"/>
          <a:lstStyle>
            <a:lvl1pPr>
              <a:defRPr sz="3200" b="1" i="0">
                <a:solidFill>
                  <a:srgbClr val="DB0082"/>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7031E76-6C24-6E4A-8FD5-01D7ADB4A20E}"/>
              </a:ext>
            </a:extLst>
          </p:cNvPr>
          <p:cNvSpPr>
            <a:spLocks noGrp="1"/>
          </p:cNvSpPr>
          <p:nvPr>
            <p:ph type="pic" idx="1"/>
          </p:nvPr>
        </p:nvSpPr>
        <p:spPr>
          <a:xfrm>
            <a:off x="7507704" y="0"/>
            <a:ext cx="4684295"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3DF41BB-2633-3044-BCC9-8229547B5E91}"/>
              </a:ext>
            </a:extLst>
          </p:cNvPr>
          <p:cNvSpPr>
            <a:spLocks noGrp="1"/>
          </p:cNvSpPr>
          <p:nvPr>
            <p:ph type="body" sz="half" idx="2"/>
          </p:nvPr>
        </p:nvSpPr>
        <p:spPr>
          <a:xfrm>
            <a:off x="839788" y="2057400"/>
            <a:ext cx="4684295" cy="3572838"/>
          </a:xfrm>
        </p:spPr>
        <p:txBody>
          <a:bodyPr/>
          <a:lstStyle>
            <a:lvl1pPr marL="0" indent="0">
              <a:buNone/>
              <a:defRPr sz="1600">
                <a:solidFill>
                  <a:srgbClr val="93959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pic>
        <p:nvPicPr>
          <p:cNvPr id="7" name="Picture 6">
            <a:extLst>
              <a:ext uri="{FF2B5EF4-FFF2-40B4-BE49-F238E27FC236}">
                <a16:creationId xmlns:a16="http://schemas.microsoft.com/office/drawing/2014/main" id="{22473260-661D-AF0D-2DCE-65F63FFA2721}"/>
              </a:ext>
            </a:extLst>
          </p:cNvPr>
          <p:cNvPicPr>
            <a:picLocks noChangeAspect="1"/>
          </p:cNvPicPr>
          <p:nvPr userDrawn="1"/>
        </p:nvPicPr>
        <p:blipFill>
          <a:blip r:embed="rId2"/>
          <a:stretch>
            <a:fillRect/>
          </a:stretch>
        </p:blipFill>
        <p:spPr>
          <a:xfrm rot="16669537">
            <a:off x="677050" y="1525833"/>
            <a:ext cx="13539219" cy="419893"/>
          </a:xfrm>
          <a:prstGeom prst="rect">
            <a:avLst/>
          </a:prstGeom>
        </p:spPr>
      </p:pic>
      <p:pic>
        <p:nvPicPr>
          <p:cNvPr id="10" name="Picture 9">
            <a:extLst>
              <a:ext uri="{FF2B5EF4-FFF2-40B4-BE49-F238E27FC236}">
                <a16:creationId xmlns:a16="http://schemas.microsoft.com/office/drawing/2014/main" id="{52D99BFA-A748-B628-079E-7F22FB306136}"/>
              </a:ext>
            </a:extLst>
          </p:cNvPr>
          <p:cNvPicPr>
            <a:picLocks noChangeAspect="1"/>
          </p:cNvPicPr>
          <p:nvPr userDrawn="1"/>
        </p:nvPicPr>
        <p:blipFill>
          <a:blip r:embed="rId3"/>
          <a:stretch>
            <a:fillRect/>
          </a:stretch>
        </p:blipFill>
        <p:spPr>
          <a:xfrm rot="17528613">
            <a:off x="2222733" y="3513841"/>
            <a:ext cx="9158239" cy="415918"/>
          </a:xfrm>
          <a:prstGeom prst="rect">
            <a:avLst/>
          </a:prstGeom>
        </p:spPr>
      </p:pic>
      <p:pic>
        <p:nvPicPr>
          <p:cNvPr id="12" name="Picture 11">
            <a:extLst>
              <a:ext uri="{FF2B5EF4-FFF2-40B4-BE49-F238E27FC236}">
                <a16:creationId xmlns:a16="http://schemas.microsoft.com/office/drawing/2014/main" id="{378B710C-9E33-36DD-3F4A-8AA99ED63AC7}"/>
              </a:ext>
            </a:extLst>
          </p:cNvPr>
          <p:cNvPicPr>
            <a:picLocks noChangeAspect="1"/>
          </p:cNvPicPr>
          <p:nvPr userDrawn="1"/>
        </p:nvPicPr>
        <p:blipFill>
          <a:blip r:embed="rId4"/>
          <a:stretch>
            <a:fillRect/>
          </a:stretch>
        </p:blipFill>
        <p:spPr>
          <a:xfrm>
            <a:off x="434156" y="5964252"/>
            <a:ext cx="1470844" cy="551567"/>
          </a:xfrm>
          <a:prstGeom prst="rect">
            <a:avLst/>
          </a:prstGeom>
        </p:spPr>
      </p:pic>
    </p:spTree>
    <p:extLst>
      <p:ext uri="{BB962C8B-B14F-4D97-AF65-F5344CB8AC3E}">
        <p14:creationId xmlns:p14="http://schemas.microsoft.com/office/powerpoint/2010/main" val="3139482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lide Layou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1D67-B01C-6743-A762-7BCD17BDFB10}"/>
              </a:ext>
            </a:extLst>
          </p:cNvPr>
          <p:cNvSpPr>
            <a:spLocks noGrp="1"/>
          </p:cNvSpPr>
          <p:nvPr>
            <p:ph type="title"/>
          </p:nvPr>
        </p:nvSpPr>
        <p:spPr>
          <a:xfrm>
            <a:off x="839787" y="146801"/>
            <a:ext cx="8536823" cy="1068388"/>
          </a:xfrm>
        </p:spPr>
        <p:txBody>
          <a:bodyPr anchor="b"/>
          <a:lstStyle>
            <a:lvl1pPr>
              <a:defRPr sz="3200" b="1" i="0">
                <a:solidFill>
                  <a:srgbClr val="5AC8C8"/>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43DF41BB-2633-3044-BCC9-8229547B5E91}"/>
              </a:ext>
            </a:extLst>
          </p:cNvPr>
          <p:cNvSpPr>
            <a:spLocks noGrp="1"/>
          </p:cNvSpPr>
          <p:nvPr>
            <p:ph type="body" sz="half" idx="2"/>
          </p:nvPr>
        </p:nvSpPr>
        <p:spPr>
          <a:xfrm>
            <a:off x="839788" y="2057400"/>
            <a:ext cx="4684295" cy="3593387"/>
          </a:xfrm>
        </p:spPr>
        <p:txBody>
          <a:bodyPr/>
          <a:lstStyle>
            <a:lvl1pPr marL="0" indent="0">
              <a:buNone/>
              <a:defRPr sz="1600">
                <a:solidFill>
                  <a:srgbClr val="93959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8" name="Text Placeholder 3">
            <a:extLst>
              <a:ext uri="{FF2B5EF4-FFF2-40B4-BE49-F238E27FC236}">
                <a16:creationId xmlns:a16="http://schemas.microsoft.com/office/drawing/2014/main" id="{54834949-10A7-3E4C-B24F-FE8D802AB688}"/>
              </a:ext>
            </a:extLst>
          </p:cNvPr>
          <p:cNvSpPr>
            <a:spLocks noGrp="1"/>
          </p:cNvSpPr>
          <p:nvPr>
            <p:ph type="body" sz="half" idx="10"/>
          </p:nvPr>
        </p:nvSpPr>
        <p:spPr>
          <a:xfrm>
            <a:off x="6215440" y="2057400"/>
            <a:ext cx="4684295" cy="3593387"/>
          </a:xfrm>
        </p:spPr>
        <p:txBody>
          <a:bodyPr/>
          <a:lstStyle>
            <a:lvl1pPr marL="0" indent="0">
              <a:buNone/>
              <a:defRPr sz="1600">
                <a:solidFill>
                  <a:srgbClr val="93959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7" name="Picture 6">
            <a:extLst>
              <a:ext uri="{FF2B5EF4-FFF2-40B4-BE49-F238E27FC236}">
                <a16:creationId xmlns:a16="http://schemas.microsoft.com/office/drawing/2014/main" id="{2170BA47-CD70-8752-D22E-2F8AC6111EC7}"/>
              </a:ext>
            </a:extLst>
          </p:cNvPr>
          <p:cNvPicPr>
            <a:picLocks noChangeAspect="1"/>
          </p:cNvPicPr>
          <p:nvPr userDrawn="1"/>
        </p:nvPicPr>
        <p:blipFill>
          <a:blip r:embed="rId2"/>
          <a:stretch>
            <a:fillRect/>
          </a:stretch>
        </p:blipFill>
        <p:spPr>
          <a:xfrm rot="3194236">
            <a:off x="5128182" y="3616318"/>
            <a:ext cx="15370787" cy="412269"/>
          </a:xfrm>
          <a:prstGeom prst="rect">
            <a:avLst/>
          </a:prstGeom>
        </p:spPr>
      </p:pic>
      <p:pic>
        <p:nvPicPr>
          <p:cNvPr id="10" name="Picture 9">
            <a:extLst>
              <a:ext uri="{FF2B5EF4-FFF2-40B4-BE49-F238E27FC236}">
                <a16:creationId xmlns:a16="http://schemas.microsoft.com/office/drawing/2014/main" id="{AC0EC2C8-16C7-09E8-D6EE-E5ED583FA1A7}"/>
              </a:ext>
            </a:extLst>
          </p:cNvPr>
          <p:cNvPicPr>
            <a:picLocks noChangeAspect="1"/>
          </p:cNvPicPr>
          <p:nvPr userDrawn="1"/>
        </p:nvPicPr>
        <p:blipFill>
          <a:blip r:embed="rId3"/>
          <a:stretch>
            <a:fillRect/>
          </a:stretch>
        </p:blipFill>
        <p:spPr>
          <a:xfrm rot="4190686">
            <a:off x="7506133" y="1928869"/>
            <a:ext cx="8383289" cy="395237"/>
          </a:xfrm>
          <a:prstGeom prst="rect">
            <a:avLst/>
          </a:prstGeom>
        </p:spPr>
      </p:pic>
      <p:pic>
        <p:nvPicPr>
          <p:cNvPr id="11" name="Picture 10">
            <a:extLst>
              <a:ext uri="{FF2B5EF4-FFF2-40B4-BE49-F238E27FC236}">
                <a16:creationId xmlns:a16="http://schemas.microsoft.com/office/drawing/2014/main" id="{4FFAC143-F00D-7977-B290-39656D56C5C6}"/>
              </a:ext>
            </a:extLst>
          </p:cNvPr>
          <p:cNvPicPr>
            <a:picLocks noChangeAspect="1"/>
          </p:cNvPicPr>
          <p:nvPr userDrawn="1"/>
        </p:nvPicPr>
        <p:blipFill>
          <a:blip r:embed="rId4"/>
          <a:stretch>
            <a:fillRect/>
          </a:stretch>
        </p:blipFill>
        <p:spPr>
          <a:xfrm>
            <a:off x="434156" y="5964252"/>
            <a:ext cx="1470844" cy="551567"/>
          </a:xfrm>
          <a:prstGeom prst="rect">
            <a:avLst/>
          </a:prstGeom>
        </p:spPr>
      </p:pic>
    </p:spTree>
    <p:extLst>
      <p:ext uri="{BB962C8B-B14F-4D97-AF65-F5344CB8AC3E}">
        <p14:creationId xmlns:p14="http://schemas.microsoft.com/office/powerpoint/2010/main" val="2395148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losing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4825FF-E623-63C9-F36C-DF4F2ADDA9EB}"/>
              </a:ext>
            </a:extLst>
          </p:cNvPr>
          <p:cNvPicPr>
            <a:picLocks noChangeAspect="1"/>
          </p:cNvPicPr>
          <p:nvPr userDrawn="1"/>
        </p:nvPicPr>
        <p:blipFill>
          <a:blip r:embed="rId2"/>
          <a:stretch>
            <a:fillRect/>
          </a:stretch>
        </p:blipFill>
        <p:spPr>
          <a:xfrm>
            <a:off x="-1" y="-1"/>
            <a:ext cx="12284765" cy="6890717"/>
          </a:xfrm>
          <a:prstGeom prst="rect">
            <a:avLst/>
          </a:prstGeom>
        </p:spPr>
      </p:pic>
    </p:spTree>
    <p:extLst>
      <p:ext uri="{BB962C8B-B14F-4D97-AF65-F5344CB8AC3E}">
        <p14:creationId xmlns:p14="http://schemas.microsoft.com/office/powerpoint/2010/main" val="2175610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03906F-A85A-020A-67F0-96EDB3F06D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09C100-A678-8C7B-E375-57CAFC4F4C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57BED4-26EF-D7B7-3467-768D585F7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1BFF5-5E03-43A6-987B-5C40DBFF2523}" type="datetimeFigureOut">
              <a:rPr lang="en-GB" smtClean="0"/>
              <a:t>16/03/2026</a:t>
            </a:fld>
            <a:endParaRPr lang="en-GB"/>
          </a:p>
        </p:txBody>
      </p:sp>
      <p:sp>
        <p:nvSpPr>
          <p:cNvPr id="5" name="Footer Placeholder 4">
            <a:extLst>
              <a:ext uri="{FF2B5EF4-FFF2-40B4-BE49-F238E27FC236}">
                <a16:creationId xmlns:a16="http://schemas.microsoft.com/office/drawing/2014/main" id="{139534EA-FCD3-DE64-8FED-3152C03A95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F6B38E9-7483-96A7-E217-434ED8C2F7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5ABC28-10DD-4BBB-95D3-5EA28B72229F}" type="slidenum">
              <a:rPr lang="en-GB" smtClean="0"/>
              <a:t>‹#›</a:t>
            </a:fld>
            <a:endParaRPr lang="en-GB"/>
          </a:p>
        </p:txBody>
      </p:sp>
    </p:spTree>
    <p:extLst>
      <p:ext uri="{BB962C8B-B14F-4D97-AF65-F5344CB8AC3E}">
        <p14:creationId xmlns:p14="http://schemas.microsoft.com/office/powerpoint/2010/main" val="3521821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4050" y="365127"/>
            <a:ext cx="11423901"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384050" y="1825625"/>
            <a:ext cx="11423901" cy="368306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2" name="Picture 11" descr="Northern Care Alliance NHS Foundation Trust Logo">
            <a:extLst>
              <a:ext uri="{FF2B5EF4-FFF2-40B4-BE49-F238E27FC236}">
                <a16:creationId xmlns:a16="http://schemas.microsoft.com/office/drawing/2014/main" id="{C42F1162-F910-83C2-09ED-CD3D3AB920FB}"/>
              </a:ext>
            </a:extLst>
          </p:cNvPr>
          <p:cNvPicPr>
            <a:picLocks noChangeAspect="1"/>
          </p:cNvPicPr>
          <p:nvPr userDrawn="1"/>
        </p:nvPicPr>
        <p:blipFill>
          <a:blip r:embed="rId13"/>
          <a:stretch>
            <a:fillRect/>
          </a:stretch>
        </p:blipFill>
        <p:spPr>
          <a:xfrm>
            <a:off x="9654243" y="355811"/>
            <a:ext cx="2153709" cy="516060"/>
          </a:xfrm>
          <a:prstGeom prst="rect">
            <a:avLst/>
          </a:prstGeom>
        </p:spPr>
      </p:pic>
      <p:pic>
        <p:nvPicPr>
          <p:cNvPr id="7" name="Picture 6">
            <a:extLst>
              <a:ext uri="{FF2B5EF4-FFF2-40B4-BE49-F238E27FC236}">
                <a16:creationId xmlns:a16="http://schemas.microsoft.com/office/drawing/2014/main" id="{FE40E356-C5E2-D7C0-97FE-7A6EFED287D6}"/>
              </a:ext>
            </a:extLst>
          </p:cNvPr>
          <p:cNvPicPr>
            <a:picLocks noChangeAspect="1"/>
          </p:cNvPicPr>
          <p:nvPr userDrawn="1"/>
        </p:nvPicPr>
        <p:blipFill>
          <a:blip r:embed="rId14"/>
          <a:stretch>
            <a:fillRect/>
          </a:stretch>
        </p:blipFill>
        <p:spPr>
          <a:xfrm>
            <a:off x="384050" y="6410351"/>
            <a:ext cx="3223100" cy="165047"/>
          </a:xfrm>
          <a:prstGeom prst="rect">
            <a:avLst/>
          </a:prstGeom>
        </p:spPr>
      </p:pic>
    </p:spTree>
    <p:extLst>
      <p:ext uri="{BB962C8B-B14F-4D97-AF65-F5344CB8AC3E}">
        <p14:creationId xmlns:p14="http://schemas.microsoft.com/office/powerpoint/2010/main" val="13637910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BBCDB4-368D-7116-BBB4-AFA3C612C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A5E0327-77EA-F71F-49D1-965256CB5C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F64C4D-833C-4165-83E0-69ACA7DA4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AC8E6D-E7EC-4525-9426-A53CEE549B79}" type="datetimeFigureOut">
              <a:rPr lang="en-GB" smtClean="0"/>
              <a:t>16/03/2026</a:t>
            </a:fld>
            <a:endParaRPr lang="en-GB"/>
          </a:p>
        </p:txBody>
      </p:sp>
      <p:sp>
        <p:nvSpPr>
          <p:cNvPr id="5" name="Footer Placeholder 4">
            <a:extLst>
              <a:ext uri="{FF2B5EF4-FFF2-40B4-BE49-F238E27FC236}">
                <a16:creationId xmlns:a16="http://schemas.microsoft.com/office/drawing/2014/main" id="{56E81BC4-91D5-4680-82CC-485049C91B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2910BB8-1AD3-C815-D7ED-C27CEFE340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3D9EA6-5915-4CF1-AB2E-C480CE06D2B7}" type="slidenum">
              <a:rPr lang="en-GB" smtClean="0"/>
              <a:t>‹#›</a:t>
            </a:fld>
            <a:endParaRPr lang="en-GB"/>
          </a:p>
        </p:txBody>
      </p:sp>
    </p:spTree>
    <p:extLst>
      <p:ext uri="{BB962C8B-B14F-4D97-AF65-F5344CB8AC3E}">
        <p14:creationId xmlns:p14="http://schemas.microsoft.com/office/powerpoint/2010/main" val="38501350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A3C81C-1E86-0342-AC1B-852DCA3B56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849B3E6-0298-5445-B0AC-5DBE254E40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A3474C76-2DF7-2849-A8DC-ECF3B47E38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DE1261-77AE-0747-A707-C735249D5BEC}" type="datetimeFigureOut">
              <a:rPr lang="en-US" smtClean="0"/>
              <a:t>3/16/2026</a:t>
            </a:fld>
            <a:endParaRPr lang="en-US" dirty="0"/>
          </a:p>
        </p:txBody>
      </p:sp>
      <p:sp>
        <p:nvSpPr>
          <p:cNvPr id="5" name="Footer Placeholder 4">
            <a:extLst>
              <a:ext uri="{FF2B5EF4-FFF2-40B4-BE49-F238E27FC236}">
                <a16:creationId xmlns:a16="http://schemas.microsoft.com/office/drawing/2014/main" id="{6587B959-EDCC-794B-997D-CC07F342FF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DCE667C-34BD-0941-B224-8CC752C95E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12CF44-434F-5C4E-BE3F-EB26D41026F8}" type="slidenum">
              <a:rPr lang="en-US" smtClean="0"/>
              <a:t>‹#›</a:t>
            </a:fld>
            <a:endParaRPr lang="en-US" dirty="0"/>
          </a:p>
        </p:txBody>
      </p:sp>
    </p:spTree>
    <p:extLst>
      <p:ext uri="{BB962C8B-B14F-4D97-AF65-F5344CB8AC3E}">
        <p14:creationId xmlns:p14="http://schemas.microsoft.com/office/powerpoint/2010/main" val="35553274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CE4ABA-7442-8049-B27D-35A82E7FFB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8AD2332-5BA5-B64F-B9F1-D5A635C8E5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6654446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1.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1.pn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1.png"/><Relationship Id="rId7" Type="http://schemas.openxmlformats.org/officeDocument/2006/relationships/diagramColors" Target="../diagrams/colors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1.png"/><Relationship Id="rId7" Type="http://schemas.openxmlformats.org/officeDocument/2006/relationships/diagramColors" Target="../diagrams/colors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4.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1.png"/><Relationship Id="rId7" Type="http://schemas.openxmlformats.org/officeDocument/2006/relationships/diagramColors" Target="../diagrams/colors1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74.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11.png"/><Relationship Id="rId7" Type="http://schemas.openxmlformats.org/officeDocument/2006/relationships/diagramColors" Target="../diagrams/colors15.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75.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11.png"/><Relationship Id="rId7" Type="http://schemas.openxmlformats.org/officeDocument/2006/relationships/diagramColors" Target="../diagrams/colors16.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76.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1.png"/><Relationship Id="rId7" Type="http://schemas.openxmlformats.org/officeDocument/2006/relationships/diagramColors" Target="../diagrams/colors17.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4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3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7.png"/><Relationship Id="rId1" Type="http://schemas.openxmlformats.org/officeDocument/2006/relationships/slideLayout" Target="../slideLayouts/slideLayout3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3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9.xml.rels><?xml version="1.0" encoding="UTF-8" standalone="yes"?>
<Relationships xmlns="http://schemas.openxmlformats.org/package/2006/relationships"><Relationship Id="rId3" Type="http://schemas.openxmlformats.org/officeDocument/2006/relationships/image" Target="../media/image70.jpg"/><Relationship Id="rId7" Type="http://schemas.openxmlformats.org/officeDocument/2006/relationships/image" Target="../media/image74.png"/><Relationship Id="rId2" Type="http://schemas.openxmlformats.org/officeDocument/2006/relationships/image" Target="../media/image69.jpg"/><Relationship Id="rId1" Type="http://schemas.openxmlformats.org/officeDocument/2006/relationships/slideLayout" Target="../slideLayouts/slideLayout36.xml"/><Relationship Id="rId6" Type="http://schemas.openxmlformats.org/officeDocument/2006/relationships/image" Target="../media/image73.jpg"/><Relationship Id="rId5" Type="http://schemas.openxmlformats.org/officeDocument/2006/relationships/image" Target="../media/image72.png"/><Relationship Id="rId4" Type="http://schemas.openxmlformats.org/officeDocument/2006/relationships/image" Target="../media/image71.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4.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04.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2.xml"/><Relationship Id="rId1" Type="http://schemas.openxmlformats.org/officeDocument/2006/relationships/slideLayout" Target="../slideLayouts/slideLayout24.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10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4.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107.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oleObject" Target="../embeddings/oleObject1.bin"/><Relationship Id="rId1" Type="http://schemas.openxmlformats.org/officeDocument/2006/relationships/slideLayout" Target="../slideLayouts/slideLayout2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7.xml"/></Relationships>
</file>

<file path=ppt/slides/_rels/slide11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Freeform: Shape 26">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8">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48A70D-54B7-B325-2091-9B56CF215BBB}"/>
              </a:ext>
            </a:extLst>
          </p:cNvPr>
          <p:cNvSpPr>
            <a:spLocks noGrp="1"/>
          </p:cNvSpPr>
          <p:nvPr>
            <p:ph type="ctrTitle"/>
          </p:nvPr>
        </p:nvSpPr>
        <p:spPr>
          <a:xfrm>
            <a:off x="1524003" y="1999615"/>
            <a:ext cx="9144000" cy="2764028"/>
          </a:xfrm>
        </p:spPr>
        <p:txBody>
          <a:bodyPr anchor="ctr">
            <a:normAutofit/>
          </a:bodyPr>
          <a:lstStyle/>
          <a:p>
            <a:r>
              <a:rPr lang="en-GB" sz="6100" b="1" dirty="0">
                <a:latin typeface="+mn-lt"/>
              </a:rPr>
              <a:t>Cardiorespiratory Training Day</a:t>
            </a:r>
            <a:br>
              <a:rPr lang="en-GB" sz="6100" dirty="0">
                <a:latin typeface="+mn-lt"/>
              </a:rPr>
            </a:br>
            <a:r>
              <a:rPr lang="en-GB" sz="6100" dirty="0">
                <a:latin typeface="+mn-lt"/>
              </a:rPr>
              <a:t>GMNISDN</a:t>
            </a:r>
          </a:p>
        </p:txBody>
      </p:sp>
      <p:sp>
        <p:nvSpPr>
          <p:cNvPr id="3" name="Subtitle 2">
            <a:extLst>
              <a:ext uri="{FF2B5EF4-FFF2-40B4-BE49-F238E27FC236}">
                <a16:creationId xmlns:a16="http://schemas.microsoft.com/office/drawing/2014/main" id="{4BF69EB6-4E5B-D0B2-D678-5FEFA4C62B10}"/>
              </a:ext>
            </a:extLst>
          </p:cNvPr>
          <p:cNvSpPr>
            <a:spLocks noGrp="1"/>
          </p:cNvSpPr>
          <p:nvPr>
            <p:ph type="subTitle" idx="1"/>
          </p:nvPr>
        </p:nvSpPr>
        <p:spPr>
          <a:xfrm>
            <a:off x="1966912" y="5645150"/>
            <a:ext cx="8258176" cy="631825"/>
          </a:xfrm>
        </p:spPr>
        <p:txBody>
          <a:bodyPr anchor="ctr">
            <a:normAutofit/>
          </a:bodyPr>
          <a:lstStyle/>
          <a:p>
            <a:r>
              <a:rPr lang="en-GB" sz="2800"/>
              <a:t>5</a:t>
            </a:r>
            <a:r>
              <a:rPr lang="en-GB" sz="2800" baseline="30000"/>
              <a:t>th</a:t>
            </a:r>
            <a:r>
              <a:rPr lang="en-GB" sz="2800"/>
              <a:t> MARCH 2026</a:t>
            </a:r>
          </a:p>
        </p:txBody>
      </p:sp>
      <p:sp>
        <p:nvSpPr>
          <p:cNvPr id="31" name="Rectangle 30">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162012D-D511-8AD9-E15A-8B9D09EE4E74}"/>
              </a:ext>
            </a:extLst>
          </p:cNvPr>
          <p:cNvPicPr>
            <a:picLocks noChangeAspect="1"/>
          </p:cNvPicPr>
          <p:nvPr/>
        </p:nvPicPr>
        <p:blipFill>
          <a:blip r:embed="rId3"/>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207481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90E820-C363-58DF-88CB-5A8783137B2E}"/>
            </a:ext>
          </a:extLst>
        </p:cNvPr>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Freeform: Shape 7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a:extLst>
              <a:ext uri="{FF2B5EF4-FFF2-40B4-BE49-F238E27FC236}">
                <a16:creationId xmlns:a16="http://schemas.microsoft.com/office/drawing/2014/main" id="{1BE5943B-7AFB-5A60-0142-9903B2A72882}"/>
              </a:ext>
            </a:extLst>
          </p:cNvPr>
          <p:cNvSpPr txBox="1">
            <a:spLocks/>
          </p:cNvSpPr>
          <p:nvPr/>
        </p:nvSpPr>
        <p:spPr>
          <a:xfrm>
            <a:off x="660041" y="2767106"/>
            <a:ext cx="2880828" cy="307190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4000" b="1" kern="1200">
                <a:solidFill>
                  <a:srgbClr val="FFFFFF"/>
                </a:solidFill>
                <a:latin typeface="+mj-lt"/>
                <a:ea typeface="+mj-ea"/>
                <a:cs typeface="+mj-cs"/>
              </a:rPr>
              <a:t>Agenda  </a:t>
            </a:r>
          </a:p>
        </p:txBody>
      </p:sp>
      <p:pic>
        <p:nvPicPr>
          <p:cNvPr id="4" name="Picture 3">
            <a:extLst>
              <a:ext uri="{FF2B5EF4-FFF2-40B4-BE49-F238E27FC236}">
                <a16:creationId xmlns:a16="http://schemas.microsoft.com/office/drawing/2014/main" id="{0F4DCCA3-5DDA-4C9B-9101-F09E1C6B107D}"/>
              </a:ext>
            </a:extLst>
          </p:cNvPr>
          <p:cNvPicPr>
            <a:picLocks noChangeAspect="1"/>
          </p:cNvPicPr>
          <p:nvPr/>
        </p:nvPicPr>
        <p:blipFill>
          <a:blip r:embed="rId3"/>
          <a:stretch>
            <a:fillRect/>
          </a:stretch>
        </p:blipFill>
        <p:spPr>
          <a:xfrm>
            <a:off x="9942056" y="100368"/>
            <a:ext cx="2047518" cy="873978"/>
          </a:xfrm>
          <a:prstGeom prst="rect">
            <a:avLst/>
          </a:prstGeom>
        </p:spPr>
      </p:pic>
      <p:graphicFrame>
        <p:nvGraphicFramePr>
          <p:cNvPr id="9" name="Table 8">
            <a:extLst>
              <a:ext uri="{FF2B5EF4-FFF2-40B4-BE49-F238E27FC236}">
                <a16:creationId xmlns:a16="http://schemas.microsoft.com/office/drawing/2014/main" id="{D6412B8C-1F56-41B5-1C03-96B91F502E61}"/>
              </a:ext>
            </a:extLst>
          </p:cNvPr>
          <p:cNvGraphicFramePr>
            <a:graphicFrameLocks noGrp="1"/>
          </p:cNvGraphicFramePr>
          <p:nvPr>
            <p:extLst>
              <p:ext uri="{D42A27DB-BD31-4B8C-83A1-F6EECF244321}">
                <p14:modId xmlns:p14="http://schemas.microsoft.com/office/powerpoint/2010/main" val="1931852851"/>
              </p:ext>
            </p:extLst>
          </p:nvPr>
        </p:nvGraphicFramePr>
        <p:xfrm>
          <a:off x="5188090" y="467208"/>
          <a:ext cx="5854425" cy="5923592"/>
        </p:xfrm>
        <a:graphic>
          <a:graphicData uri="http://schemas.openxmlformats.org/drawingml/2006/table">
            <a:tbl>
              <a:tblPr firstRow="1" firstCol="1" bandRow="1">
                <a:tableStyleId>{5C22544A-7EE6-4342-B048-85BDC9FD1C3A}</a:tableStyleId>
              </a:tblPr>
              <a:tblGrid>
                <a:gridCol w="1588105">
                  <a:extLst>
                    <a:ext uri="{9D8B030D-6E8A-4147-A177-3AD203B41FA5}">
                      <a16:colId xmlns:a16="http://schemas.microsoft.com/office/drawing/2014/main" val="1869022037"/>
                    </a:ext>
                  </a:extLst>
                </a:gridCol>
                <a:gridCol w="4266320">
                  <a:extLst>
                    <a:ext uri="{9D8B030D-6E8A-4147-A177-3AD203B41FA5}">
                      <a16:colId xmlns:a16="http://schemas.microsoft.com/office/drawing/2014/main" val="957849318"/>
                    </a:ext>
                  </a:extLst>
                </a:gridCol>
              </a:tblGrid>
              <a:tr h="456502">
                <a:tc>
                  <a:txBody>
                    <a:bodyPr/>
                    <a:lstStyle/>
                    <a:p>
                      <a:pPr>
                        <a:lnSpc>
                          <a:spcPct val="115000"/>
                        </a:lnSpc>
                        <a:spcAft>
                          <a:spcPts val="800"/>
                        </a:spcAft>
                        <a:buNone/>
                      </a:pPr>
                      <a:r>
                        <a:rPr lang="en-US" sz="1200" kern="100">
                          <a:effectLst/>
                        </a:rPr>
                        <a:t>Registration from 8:45am</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 </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2364702591"/>
                  </a:ext>
                </a:extLst>
              </a:tr>
              <a:tr h="240820">
                <a:tc gridSpan="2">
                  <a:txBody>
                    <a:bodyPr/>
                    <a:lstStyle/>
                    <a:p>
                      <a:pPr>
                        <a:lnSpc>
                          <a:spcPct val="115000"/>
                        </a:lnSpc>
                        <a:spcAft>
                          <a:spcPts val="800"/>
                        </a:spcAft>
                        <a:buNone/>
                      </a:pPr>
                      <a:r>
                        <a:rPr lang="en-US" sz="1200" kern="100">
                          <a:effectLst/>
                        </a:rPr>
                        <a:t>Session 1: Background, Exclusion Criteria &amp; Risk Stratification</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hMerge="1">
                  <a:txBody>
                    <a:bodyPr/>
                    <a:lstStyle/>
                    <a:p>
                      <a:endParaRPr lang="en-GB"/>
                    </a:p>
                  </a:txBody>
                  <a:tcPr/>
                </a:tc>
                <a:extLst>
                  <a:ext uri="{0D108BD9-81ED-4DB2-BD59-A6C34878D82A}">
                    <a16:rowId xmlns:a16="http://schemas.microsoft.com/office/drawing/2014/main" val="4245925309"/>
                  </a:ext>
                </a:extLst>
              </a:tr>
              <a:tr h="240820">
                <a:tc>
                  <a:txBody>
                    <a:bodyPr/>
                    <a:lstStyle/>
                    <a:p>
                      <a:pPr>
                        <a:lnSpc>
                          <a:spcPct val="115000"/>
                        </a:lnSpc>
                        <a:spcAft>
                          <a:spcPts val="800"/>
                        </a:spcAft>
                        <a:buNone/>
                      </a:pPr>
                      <a:r>
                        <a:rPr lang="en-US" sz="1200" kern="100">
                          <a:effectLst/>
                        </a:rPr>
                        <a:t>9:00-9:15</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Introduction &amp; Background</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3667021665"/>
                  </a:ext>
                </a:extLst>
              </a:tr>
              <a:tr h="240820">
                <a:tc>
                  <a:txBody>
                    <a:bodyPr/>
                    <a:lstStyle/>
                    <a:p>
                      <a:pPr>
                        <a:lnSpc>
                          <a:spcPct val="115000"/>
                        </a:lnSpc>
                        <a:spcAft>
                          <a:spcPts val="800"/>
                        </a:spcAft>
                        <a:buNone/>
                      </a:pPr>
                      <a:r>
                        <a:rPr lang="en-US" sz="1200" kern="100">
                          <a:effectLst/>
                        </a:rPr>
                        <a:t>9:15-9:30</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dirty="0">
                          <a:effectLst/>
                        </a:rPr>
                        <a:t>Medical Consensus for Exercise Post-Stroke</a:t>
                      </a:r>
                      <a:endParaRPr lang="en-GB" sz="12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4046467651"/>
                  </a:ext>
                </a:extLst>
              </a:tr>
              <a:tr h="240820">
                <a:tc gridSpan="2">
                  <a:txBody>
                    <a:bodyPr/>
                    <a:lstStyle/>
                    <a:p>
                      <a:pPr>
                        <a:lnSpc>
                          <a:spcPct val="115000"/>
                        </a:lnSpc>
                        <a:spcAft>
                          <a:spcPts val="800"/>
                        </a:spcAft>
                        <a:buNone/>
                      </a:pPr>
                      <a:r>
                        <a:rPr lang="en-US" sz="1200" kern="100">
                          <a:effectLst/>
                        </a:rPr>
                        <a:t>Session 2: Exercise Prescription</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hMerge="1">
                  <a:txBody>
                    <a:bodyPr/>
                    <a:lstStyle/>
                    <a:p>
                      <a:endParaRPr lang="en-GB"/>
                    </a:p>
                  </a:txBody>
                  <a:tcPr/>
                </a:tc>
                <a:extLst>
                  <a:ext uri="{0D108BD9-81ED-4DB2-BD59-A6C34878D82A}">
                    <a16:rowId xmlns:a16="http://schemas.microsoft.com/office/drawing/2014/main" val="2161295388"/>
                  </a:ext>
                </a:extLst>
              </a:tr>
              <a:tr h="992062">
                <a:tc>
                  <a:txBody>
                    <a:bodyPr/>
                    <a:lstStyle/>
                    <a:p>
                      <a:pPr>
                        <a:lnSpc>
                          <a:spcPct val="115000"/>
                        </a:lnSpc>
                        <a:spcAft>
                          <a:spcPts val="800"/>
                        </a:spcAft>
                        <a:buNone/>
                      </a:pPr>
                      <a:r>
                        <a:rPr lang="en-US" sz="1200" kern="100">
                          <a:effectLst/>
                        </a:rPr>
                        <a:t>09:30-10:30</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Key Concepts:</a:t>
                      </a:r>
                      <a:br>
                        <a:rPr lang="en-US" sz="1200" kern="100">
                          <a:effectLst/>
                        </a:rPr>
                      </a:br>
                      <a:r>
                        <a:rPr lang="en-US" sz="1200" kern="100">
                          <a:effectLst/>
                        </a:rPr>
                        <a:t>- FITT principles (Frequency, Intensity, Time, Type)</a:t>
                      </a:r>
                      <a:br>
                        <a:rPr lang="en-US" sz="1200" kern="100">
                          <a:effectLst/>
                        </a:rPr>
                      </a:br>
                      <a:r>
                        <a:rPr lang="en-US" sz="1200" kern="100">
                          <a:effectLst/>
                        </a:rPr>
                        <a:t>- Training intensities </a:t>
                      </a:r>
                      <a:endParaRPr lang="en-GB" sz="1200" kern="100">
                        <a:effectLst/>
                      </a:endParaRPr>
                    </a:p>
                    <a:p>
                      <a:pPr>
                        <a:lnSpc>
                          <a:spcPct val="115000"/>
                        </a:lnSpc>
                        <a:spcAft>
                          <a:spcPts val="800"/>
                        </a:spcAft>
                        <a:buNone/>
                      </a:pPr>
                      <a:r>
                        <a:rPr lang="en-US" sz="1200" kern="100">
                          <a:effectLst/>
                        </a:rPr>
                        <a:t>- Risk Stratification Considerations</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3602817828"/>
                  </a:ext>
                </a:extLst>
              </a:tr>
              <a:tr h="240820">
                <a:tc>
                  <a:txBody>
                    <a:bodyPr/>
                    <a:lstStyle/>
                    <a:p>
                      <a:pPr>
                        <a:lnSpc>
                          <a:spcPct val="115000"/>
                        </a:lnSpc>
                        <a:spcAft>
                          <a:spcPts val="800"/>
                        </a:spcAft>
                        <a:buNone/>
                      </a:pPr>
                      <a:r>
                        <a:rPr lang="en-US" sz="1200" kern="100">
                          <a:effectLst/>
                        </a:rPr>
                        <a:t>10:30-10:45</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Break</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3622244730"/>
                  </a:ext>
                </a:extLst>
              </a:tr>
              <a:tr h="240820">
                <a:tc gridSpan="2">
                  <a:txBody>
                    <a:bodyPr/>
                    <a:lstStyle/>
                    <a:p>
                      <a:pPr algn="just">
                        <a:lnSpc>
                          <a:spcPct val="115000"/>
                        </a:lnSpc>
                        <a:spcAft>
                          <a:spcPts val="800"/>
                        </a:spcAft>
                        <a:buNone/>
                      </a:pPr>
                      <a:r>
                        <a:rPr lang="en-US" sz="1200" kern="100">
                          <a:effectLst/>
                        </a:rPr>
                        <a:t>Session 3: Theory &amp; Practical Skills Session</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hMerge="1">
                  <a:txBody>
                    <a:bodyPr/>
                    <a:lstStyle/>
                    <a:p>
                      <a:endParaRPr lang="en-GB"/>
                    </a:p>
                  </a:txBody>
                  <a:tcPr/>
                </a:tc>
                <a:extLst>
                  <a:ext uri="{0D108BD9-81ED-4DB2-BD59-A6C34878D82A}">
                    <a16:rowId xmlns:a16="http://schemas.microsoft.com/office/drawing/2014/main" val="1269304583"/>
                  </a:ext>
                </a:extLst>
              </a:tr>
              <a:tr h="456502">
                <a:tc>
                  <a:txBody>
                    <a:bodyPr/>
                    <a:lstStyle/>
                    <a:p>
                      <a:pPr>
                        <a:lnSpc>
                          <a:spcPct val="115000"/>
                        </a:lnSpc>
                        <a:spcAft>
                          <a:spcPts val="800"/>
                        </a:spcAft>
                        <a:buNone/>
                      </a:pPr>
                      <a:r>
                        <a:rPr lang="en-US" sz="1200" kern="100">
                          <a:effectLst/>
                        </a:rPr>
                        <a:t>10:45-11:30</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 Calculating target zones</a:t>
                      </a:r>
                      <a:br>
                        <a:rPr lang="en-US" sz="1200" kern="100">
                          <a:effectLst/>
                        </a:rPr>
                      </a:br>
                      <a:r>
                        <a:rPr lang="en-US" sz="1200" kern="100">
                          <a:effectLst/>
                        </a:rPr>
                        <a:t>- Blood pressure and heart rate monitoring</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3522223998"/>
                  </a:ext>
                </a:extLst>
              </a:tr>
              <a:tr h="456502">
                <a:tc>
                  <a:txBody>
                    <a:bodyPr/>
                    <a:lstStyle/>
                    <a:p>
                      <a:pPr>
                        <a:lnSpc>
                          <a:spcPct val="115000"/>
                        </a:lnSpc>
                        <a:spcAft>
                          <a:spcPts val="800"/>
                        </a:spcAft>
                        <a:buNone/>
                      </a:pPr>
                      <a:r>
                        <a:rPr lang="en-US" sz="1200" kern="100">
                          <a:effectLst/>
                        </a:rPr>
                        <a:t>11:30-12:15</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Warm-ups, cool-downs, and exercise programmes for mild/moderate/severe strokes</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499759683"/>
                  </a:ext>
                </a:extLst>
              </a:tr>
              <a:tr h="240820">
                <a:tc>
                  <a:txBody>
                    <a:bodyPr/>
                    <a:lstStyle/>
                    <a:p>
                      <a:pPr>
                        <a:lnSpc>
                          <a:spcPct val="115000"/>
                        </a:lnSpc>
                        <a:spcAft>
                          <a:spcPts val="800"/>
                        </a:spcAft>
                        <a:buNone/>
                      </a:pPr>
                      <a:r>
                        <a:rPr lang="en-US" sz="1200" kern="100">
                          <a:effectLst/>
                        </a:rPr>
                        <a:t>12:15-13:00</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Lunch</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738679233"/>
                  </a:ext>
                </a:extLst>
              </a:tr>
              <a:tr h="240820">
                <a:tc gridSpan="2">
                  <a:txBody>
                    <a:bodyPr/>
                    <a:lstStyle/>
                    <a:p>
                      <a:pPr>
                        <a:lnSpc>
                          <a:spcPct val="115000"/>
                        </a:lnSpc>
                        <a:spcAft>
                          <a:spcPts val="800"/>
                        </a:spcAft>
                        <a:buNone/>
                      </a:pPr>
                      <a:r>
                        <a:rPr lang="en-US" sz="1200" kern="100">
                          <a:effectLst/>
                        </a:rPr>
                        <a:t>Session 4: Monitoring Tools</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hMerge="1">
                  <a:txBody>
                    <a:bodyPr/>
                    <a:lstStyle/>
                    <a:p>
                      <a:endParaRPr lang="en-GB"/>
                    </a:p>
                  </a:txBody>
                  <a:tcPr/>
                </a:tc>
                <a:extLst>
                  <a:ext uri="{0D108BD9-81ED-4DB2-BD59-A6C34878D82A}">
                    <a16:rowId xmlns:a16="http://schemas.microsoft.com/office/drawing/2014/main" val="2319017471"/>
                  </a:ext>
                </a:extLst>
              </a:tr>
              <a:tr h="240820">
                <a:tc>
                  <a:txBody>
                    <a:bodyPr/>
                    <a:lstStyle/>
                    <a:p>
                      <a:pPr>
                        <a:lnSpc>
                          <a:spcPct val="115000"/>
                        </a:lnSpc>
                        <a:spcAft>
                          <a:spcPts val="800"/>
                        </a:spcAft>
                        <a:buNone/>
                      </a:pPr>
                      <a:r>
                        <a:rPr lang="en-US" sz="1200" kern="100">
                          <a:effectLst/>
                        </a:rPr>
                        <a:t>13:00-13:30</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Outcome Measures</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53524206"/>
                  </a:ext>
                </a:extLst>
              </a:tr>
              <a:tr h="240820">
                <a:tc gridSpan="2">
                  <a:txBody>
                    <a:bodyPr/>
                    <a:lstStyle/>
                    <a:p>
                      <a:pPr>
                        <a:lnSpc>
                          <a:spcPct val="115000"/>
                        </a:lnSpc>
                        <a:spcAft>
                          <a:spcPts val="800"/>
                        </a:spcAft>
                        <a:buNone/>
                      </a:pPr>
                      <a:r>
                        <a:rPr lang="en-US" sz="1200" kern="100">
                          <a:effectLst/>
                        </a:rPr>
                        <a:t>Session 5: Lifelong Support</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hMerge="1">
                  <a:txBody>
                    <a:bodyPr/>
                    <a:lstStyle/>
                    <a:p>
                      <a:endParaRPr lang="en-GB"/>
                    </a:p>
                  </a:txBody>
                  <a:tcPr/>
                </a:tc>
                <a:extLst>
                  <a:ext uri="{0D108BD9-81ED-4DB2-BD59-A6C34878D82A}">
                    <a16:rowId xmlns:a16="http://schemas.microsoft.com/office/drawing/2014/main" val="3653962551"/>
                  </a:ext>
                </a:extLst>
              </a:tr>
              <a:tr h="456502">
                <a:tc>
                  <a:txBody>
                    <a:bodyPr/>
                    <a:lstStyle/>
                    <a:p>
                      <a:pPr>
                        <a:lnSpc>
                          <a:spcPct val="115000"/>
                        </a:lnSpc>
                        <a:spcAft>
                          <a:spcPts val="800"/>
                        </a:spcAft>
                        <a:buNone/>
                      </a:pPr>
                      <a:r>
                        <a:rPr lang="en-US" sz="1200" kern="100">
                          <a:effectLst/>
                        </a:rPr>
                        <a:t>13:30-14:00</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GM Active</a:t>
                      </a:r>
                      <a:br>
                        <a:rPr lang="en-US" sz="1200" kern="100">
                          <a:effectLst/>
                        </a:rPr>
                      </a:br>
                      <a:r>
                        <a:rPr lang="en-US" sz="1200" kern="100">
                          <a:effectLst/>
                        </a:rPr>
                        <a:t>- Who they are and what they deliver</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2082973088"/>
                  </a:ext>
                </a:extLst>
              </a:tr>
              <a:tr h="456502">
                <a:tc>
                  <a:txBody>
                    <a:bodyPr/>
                    <a:lstStyle/>
                    <a:p>
                      <a:pPr>
                        <a:lnSpc>
                          <a:spcPct val="115000"/>
                        </a:lnSpc>
                        <a:spcAft>
                          <a:spcPts val="800"/>
                        </a:spcAft>
                        <a:buNone/>
                      </a:pPr>
                      <a:r>
                        <a:rPr lang="en-US" sz="1200" kern="100">
                          <a:effectLst/>
                        </a:rPr>
                        <a:t>14:00-14:30</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a:effectLst/>
                        </a:rPr>
                        <a:t>Local Examples of Cardiorespiratory fitness application post stroke</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1533778551"/>
                  </a:ext>
                </a:extLst>
              </a:tr>
              <a:tr h="240820">
                <a:tc>
                  <a:txBody>
                    <a:bodyPr/>
                    <a:lstStyle/>
                    <a:p>
                      <a:pPr>
                        <a:lnSpc>
                          <a:spcPct val="115000"/>
                        </a:lnSpc>
                        <a:spcAft>
                          <a:spcPts val="800"/>
                        </a:spcAft>
                        <a:buNone/>
                      </a:pPr>
                      <a:r>
                        <a:rPr lang="en-US" sz="1200" kern="100">
                          <a:effectLst/>
                        </a:rPr>
                        <a:t>Closing 14:30-15:00</a:t>
                      </a:r>
                      <a:endParaRPr lang="en-GB" sz="1200" kern="10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tc>
                  <a:txBody>
                    <a:bodyPr/>
                    <a:lstStyle/>
                    <a:p>
                      <a:pPr>
                        <a:lnSpc>
                          <a:spcPct val="115000"/>
                        </a:lnSpc>
                        <a:spcAft>
                          <a:spcPts val="800"/>
                        </a:spcAft>
                        <a:buNone/>
                      </a:pPr>
                      <a:r>
                        <a:rPr lang="en-US" sz="1200" kern="100" dirty="0">
                          <a:effectLst/>
                        </a:rPr>
                        <a:t>Summary &amp; Next steps</a:t>
                      </a:r>
                      <a:endParaRPr lang="en-GB" sz="12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66065" marR="66065" marT="0" marB="0"/>
                </a:tc>
                <a:extLst>
                  <a:ext uri="{0D108BD9-81ED-4DB2-BD59-A6C34878D82A}">
                    <a16:rowId xmlns:a16="http://schemas.microsoft.com/office/drawing/2014/main" val="3249744773"/>
                  </a:ext>
                </a:extLst>
              </a:tr>
            </a:tbl>
          </a:graphicData>
        </a:graphic>
      </p:graphicFrame>
    </p:spTree>
    <p:extLst>
      <p:ext uri="{BB962C8B-B14F-4D97-AF65-F5344CB8AC3E}">
        <p14:creationId xmlns:p14="http://schemas.microsoft.com/office/powerpoint/2010/main" val="3603832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2DC0A-39F9-BDE5-FDA3-019BDD2E518D}"/>
              </a:ext>
            </a:extLst>
          </p:cNvPr>
          <p:cNvSpPr>
            <a:spLocks noGrp="1"/>
          </p:cNvSpPr>
          <p:nvPr>
            <p:ph type="title"/>
          </p:nvPr>
        </p:nvSpPr>
        <p:spPr>
          <a:xfrm>
            <a:off x="838200" y="22592"/>
            <a:ext cx="10515600" cy="1325563"/>
          </a:xfrm>
        </p:spPr>
        <p:txBody>
          <a:bodyPr/>
          <a:lstStyle/>
          <a:p>
            <a:r>
              <a:rPr lang="en-GB" b="1" dirty="0">
                <a:latin typeface="+mn-lt"/>
              </a:rPr>
              <a:t>Session 1: Background  </a:t>
            </a:r>
          </a:p>
        </p:txBody>
      </p:sp>
      <p:graphicFrame>
        <p:nvGraphicFramePr>
          <p:cNvPr id="8" name="Content Placeholder 2">
            <a:extLst>
              <a:ext uri="{FF2B5EF4-FFF2-40B4-BE49-F238E27FC236}">
                <a16:creationId xmlns:a16="http://schemas.microsoft.com/office/drawing/2014/main" id="{B1A07637-6F1F-9273-4985-9EE44B24DE09}"/>
              </a:ext>
            </a:extLst>
          </p:cNvPr>
          <p:cNvGraphicFramePr>
            <a:graphicFrameLocks noGrp="1"/>
          </p:cNvGraphicFramePr>
          <p:nvPr>
            <p:ph idx="1"/>
            <p:extLst>
              <p:ext uri="{D42A27DB-BD31-4B8C-83A1-F6EECF244321}">
                <p14:modId xmlns:p14="http://schemas.microsoft.com/office/powerpoint/2010/main" val="213080482"/>
              </p:ext>
            </p:extLst>
          </p:nvPr>
        </p:nvGraphicFramePr>
        <p:xfrm>
          <a:off x="741248" y="1122363"/>
          <a:ext cx="10515600" cy="5782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for a company&#10;&#10;Description automatically generated">
            <a:extLst>
              <a:ext uri="{FF2B5EF4-FFF2-40B4-BE49-F238E27FC236}">
                <a16:creationId xmlns:a16="http://schemas.microsoft.com/office/drawing/2014/main" id="{C3376D93-8B83-AD04-C28E-EEC59319B17C}"/>
              </a:ext>
            </a:extLst>
          </p:cNvPr>
          <p:cNvPicPr>
            <a:picLocks noChangeAspect="1"/>
          </p:cNvPicPr>
          <p:nvPr/>
        </p:nvPicPr>
        <p:blipFill>
          <a:blip r:embed="rId8"/>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4291143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376F885-A9B6-D64A-E3AB-D98807491C40}"/>
              </a:ext>
            </a:extLst>
          </p:cNvPr>
          <p:cNvSpPr>
            <a:spLocks noGrp="1"/>
          </p:cNvSpPr>
          <p:nvPr>
            <p:ph type="title"/>
          </p:nvPr>
        </p:nvSpPr>
        <p:spPr>
          <a:xfrm>
            <a:off x="1000941" y="685801"/>
            <a:ext cx="3494859" cy="5491162"/>
          </a:xfrm>
        </p:spPr>
        <p:txBody>
          <a:bodyPr>
            <a:normAutofit/>
          </a:bodyPr>
          <a:lstStyle/>
          <a:p>
            <a:r>
              <a:rPr lang="en-GB" sz="3200" b="1" dirty="0">
                <a:latin typeface="+mn-lt"/>
              </a:rPr>
              <a:t>Stroke guideline recommendations (2023)</a:t>
            </a:r>
          </a:p>
        </p:txBody>
      </p:sp>
      <p:pic>
        <p:nvPicPr>
          <p:cNvPr id="3" name="Picture 2" descr="A logo for a company&#10;&#10;Description automatically generated">
            <a:extLst>
              <a:ext uri="{FF2B5EF4-FFF2-40B4-BE49-F238E27FC236}">
                <a16:creationId xmlns:a16="http://schemas.microsoft.com/office/drawing/2014/main" id="{270F0F19-F7AB-854B-6C8A-C904664BCCC9}"/>
              </a:ext>
            </a:extLst>
          </p:cNvPr>
          <p:cNvPicPr>
            <a:picLocks noChangeAspect="1"/>
          </p:cNvPicPr>
          <p:nvPr/>
        </p:nvPicPr>
        <p:blipFill>
          <a:blip r:embed="rId3"/>
          <a:stretch>
            <a:fillRect/>
          </a:stretch>
        </p:blipFill>
        <p:spPr>
          <a:xfrm>
            <a:off x="10141434" y="0"/>
            <a:ext cx="2047518" cy="873978"/>
          </a:xfrm>
          <a:prstGeom prst="rect">
            <a:avLst/>
          </a:prstGeom>
        </p:spPr>
      </p:pic>
      <p:graphicFrame>
        <p:nvGraphicFramePr>
          <p:cNvPr id="13" name="Content Placeholder 2">
            <a:extLst>
              <a:ext uri="{FF2B5EF4-FFF2-40B4-BE49-F238E27FC236}">
                <a16:creationId xmlns:a16="http://schemas.microsoft.com/office/drawing/2014/main" id="{0DB4F791-ADC8-DE87-7D93-C7E7B3B73A54}"/>
              </a:ext>
            </a:extLst>
          </p:cNvPr>
          <p:cNvGraphicFramePr>
            <a:graphicFrameLocks/>
          </p:cNvGraphicFramePr>
          <p:nvPr>
            <p:extLst>
              <p:ext uri="{D42A27DB-BD31-4B8C-83A1-F6EECF244321}">
                <p14:modId xmlns:p14="http://schemas.microsoft.com/office/powerpoint/2010/main" val="4029500396"/>
              </p:ext>
            </p:extLst>
          </p:nvPr>
        </p:nvGraphicFramePr>
        <p:xfrm>
          <a:off x="5526111" y="956500"/>
          <a:ext cx="6245265" cy="55893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24143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376F885-A9B6-D64A-E3AB-D98807491C40}"/>
              </a:ext>
            </a:extLst>
          </p:cNvPr>
          <p:cNvSpPr>
            <a:spLocks noGrp="1"/>
          </p:cNvSpPr>
          <p:nvPr>
            <p:ph type="title"/>
          </p:nvPr>
        </p:nvSpPr>
        <p:spPr>
          <a:xfrm>
            <a:off x="1000941" y="685801"/>
            <a:ext cx="3494859" cy="5491162"/>
          </a:xfrm>
        </p:spPr>
        <p:txBody>
          <a:bodyPr>
            <a:normAutofit/>
          </a:bodyPr>
          <a:lstStyle/>
          <a:p>
            <a:r>
              <a:rPr lang="en-GB" sz="3400" b="1" dirty="0">
                <a:latin typeface="+mn-lt"/>
              </a:rPr>
              <a:t>Stroke guideline recommendations (2023)</a:t>
            </a:r>
          </a:p>
        </p:txBody>
      </p:sp>
      <p:graphicFrame>
        <p:nvGraphicFramePr>
          <p:cNvPr id="5" name="Content Placeholder 2">
            <a:extLst>
              <a:ext uri="{FF2B5EF4-FFF2-40B4-BE49-F238E27FC236}">
                <a16:creationId xmlns:a16="http://schemas.microsoft.com/office/drawing/2014/main" id="{FCF0A20A-CC3F-2879-5D08-347B51A2E41C}"/>
              </a:ext>
            </a:extLst>
          </p:cNvPr>
          <p:cNvGraphicFramePr>
            <a:graphicFrameLocks noGrp="1"/>
          </p:cNvGraphicFramePr>
          <p:nvPr>
            <p:ph idx="1"/>
            <p:extLst>
              <p:ext uri="{D42A27DB-BD31-4B8C-83A1-F6EECF244321}">
                <p14:modId xmlns:p14="http://schemas.microsoft.com/office/powerpoint/2010/main" val="345585681"/>
              </p:ext>
            </p:extLst>
          </p:nvPr>
        </p:nvGraphicFramePr>
        <p:xfrm>
          <a:off x="4702547" y="87477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logo for a company&#10;&#10;Description automatically generated">
            <a:extLst>
              <a:ext uri="{FF2B5EF4-FFF2-40B4-BE49-F238E27FC236}">
                <a16:creationId xmlns:a16="http://schemas.microsoft.com/office/drawing/2014/main" id="{270F0F19-F7AB-854B-6C8A-C904664BCCC9}"/>
              </a:ext>
            </a:extLst>
          </p:cNvPr>
          <p:cNvPicPr>
            <a:picLocks noChangeAspect="1"/>
          </p:cNvPicPr>
          <p:nvPr/>
        </p:nvPicPr>
        <p:blipFill>
          <a:blip r:embed="rId8"/>
          <a:stretch>
            <a:fillRect/>
          </a:stretch>
        </p:blipFill>
        <p:spPr>
          <a:xfrm>
            <a:off x="10141434" y="0"/>
            <a:ext cx="2047518" cy="873978"/>
          </a:xfrm>
          <a:prstGeom prst="rect">
            <a:avLst/>
          </a:prstGeom>
        </p:spPr>
      </p:pic>
    </p:spTree>
    <p:extLst>
      <p:ext uri="{BB962C8B-B14F-4D97-AF65-F5344CB8AC3E}">
        <p14:creationId xmlns:p14="http://schemas.microsoft.com/office/powerpoint/2010/main" val="2578268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9AA24D-A5E1-22ED-01F1-47219239670E}"/>
              </a:ext>
            </a:extLst>
          </p:cNvPr>
          <p:cNvSpPr>
            <a:spLocks noGrp="1"/>
          </p:cNvSpPr>
          <p:nvPr>
            <p:ph type="title"/>
          </p:nvPr>
        </p:nvSpPr>
        <p:spPr>
          <a:xfrm>
            <a:off x="836675" y="118624"/>
            <a:ext cx="10515600" cy="1133499"/>
          </a:xfrm>
        </p:spPr>
        <p:txBody>
          <a:bodyPr>
            <a:normAutofit/>
          </a:bodyPr>
          <a:lstStyle/>
          <a:p>
            <a:r>
              <a:rPr lang="en-GB" b="1" dirty="0">
                <a:latin typeface="+mn-lt"/>
              </a:rPr>
              <a:t>Dose</a:t>
            </a:r>
          </a:p>
        </p:txBody>
      </p:sp>
      <p:graphicFrame>
        <p:nvGraphicFramePr>
          <p:cNvPr id="4" name="Content Placeholder 3">
            <a:extLst>
              <a:ext uri="{FF2B5EF4-FFF2-40B4-BE49-F238E27FC236}">
                <a16:creationId xmlns:a16="http://schemas.microsoft.com/office/drawing/2014/main" id="{3639FD16-A75C-125D-EFEC-968F2C69644F}"/>
              </a:ext>
            </a:extLst>
          </p:cNvPr>
          <p:cNvGraphicFramePr>
            <a:graphicFrameLocks noGrp="1"/>
          </p:cNvGraphicFramePr>
          <p:nvPr>
            <p:ph idx="1"/>
            <p:extLst>
              <p:ext uri="{D42A27DB-BD31-4B8C-83A1-F6EECF244321}">
                <p14:modId xmlns:p14="http://schemas.microsoft.com/office/powerpoint/2010/main" val="119711753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logo for a company&#10;&#10;Description automatically generated">
            <a:extLst>
              <a:ext uri="{FF2B5EF4-FFF2-40B4-BE49-F238E27FC236}">
                <a16:creationId xmlns:a16="http://schemas.microsoft.com/office/drawing/2014/main" id="{771EED71-67B9-AA4C-9A16-DC35824C3F99}"/>
              </a:ext>
            </a:extLst>
          </p:cNvPr>
          <p:cNvPicPr>
            <a:picLocks noChangeAspect="1"/>
          </p:cNvPicPr>
          <p:nvPr/>
        </p:nvPicPr>
        <p:blipFill>
          <a:blip r:embed="rId8"/>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1732433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376F885-A9B6-D64A-E3AB-D98807491C40}"/>
              </a:ext>
            </a:extLst>
          </p:cNvPr>
          <p:cNvSpPr>
            <a:spLocks noGrp="1"/>
          </p:cNvSpPr>
          <p:nvPr>
            <p:ph type="title"/>
          </p:nvPr>
        </p:nvSpPr>
        <p:spPr>
          <a:xfrm>
            <a:off x="1000941" y="685801"/>
            <a:ext cx="3494859" cy="5491162"/>
          </a:xfrm>
        </p:spPr>
        <p:txBody>
          <a:bodyPr>
            <a:normAutofit/>
          </a:bodyPr>
          <a:lstStyle/>
          <a:p>
            <a:r>
              <a:rPr lang="en-GB" sz="3400" b="1" dirty="0">
                <a:latin typeface="+mn-lt"/>
              </a:rPr>
              <a:t>Stroke guideline recommendations (2023)</a:t>
            </a:r>
          </a:p>
        </p:txBody>
      </p:sp>
      <p:pic>
        <p:nvPicPr>
          <p:cNvPr id="3" name="Picture 2" descr="A logo for a company&#10;&#10;Description automatically generated">
            <a:extLst>
              <a:ext uri="{FF2B5EF4-FFF2-40B4-BE49-F238E27FC236}">
                <a16:creationId xmlns:a16="http://schemas.microsoft.com/office/drawing/2014/main" id="{270F0F19-F7AB-854B-6C8A-C904664BCCC9}"/>
              </a:ext>
            </a:extLst>
          </p:cNvPr>
          <p:cNvPicPr>
            <a:picLocks noChangeAspect="1"/>
          </p:cNvPicPr>
          <p:nvPr/>
        </p:nvPicPr>
        <p:blipFill>
          <a:blip r:embed="rId3"/>
          <a:stretch>
            <a:fillRect/>
          </a:stretch>
        </p:blipFill>
        <p:spPr>
          <a:xfrm>
            <a:off x="10141434" y="0"/>
            <a:ext cx="2047518" cy="873978"/>
          </a:xfrm>
          <a:prstGeom prst="rect">
            <a:avLst/>
          </a:prstGeom>
        </p:spPr>
      </p:pic>
      <p:graphicFrame>
        <p:nvGraphicFramePr>
          <p:cNvPr id="13" name="Content Placeholder 2">
            <a:extLst>
              <a:ext uri="{FF2B5EF4-FFF2-40B4-BE49-F238E27FC236}">
                <a16:creationId xmlns:a16="http://schemas.microsoft.com/office/drawing/2014/main" id="{0DB4F791-ADC8-DE87-7D93-C7E7B3B73A54}"/>
              </a:ext>
            </a:extLst>
          </p:cNvPr>
          <p:cNvGraphicFramePr>
            <a:graphicFrameLocks/>
          </p:cNvGraphicFramePr>
          <p:nvPr>
            <p:extLst>
              <p:ext uri="{D42A27DB-BD31-4B8C-83A1-F6EECF244321}">
                <p14:modId xmlns:p14="http://schemas.microsoft.com/office/powerpoint/2010/main" val="3185971690"/>
              </p:ext>
            </p:extLst>
          </p:nvPr>
        </p:nvGraphicFramePr>
        <p:xfrm>
          <a:off x="5526111" y="956500"/>
          <a:ext cx="6245265" cy="55893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82651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FD8865-63D1-FFEC-2D19-ED68F783BCFD}"/>
              </a:ext>
            </a:extLst>
          </p:cNvPr>
          <p:cNvSpPr>
            <a:spLocks noGrp="1"/>
          </p:cNvSpPr>
          <p:nvPr>
            <p:ph type="title"/>
          </p:nvPr>
        </p:nvSpPr>
        <p:spPr>
          <a:xfrm>
            <a:off x="838200" y="556995"/>
            <a:ext cx="10515600" cy="1133693"/>
          </a:xfrm>
        </p:spPr>
        <p:txBody>
          <a:bodyPr>
            <a:normAutofit/>
          </a:bodyPr>
          <a:lstStyle/>
          <a:p>
            <a:r>
              <a:rPr lang="en-GB" b="1" dirty="0">
                <a:latin typeface="+mn-lt"/>
              </a:rPr>
              <a:t>Advice &amp; Education</a:t>
            </a:r>
          </a:p>
        </p:txBody>
      </p:sp>
      <p:graphicFrame>
        <p:nvGraphicFramePr>
          <p:cNvPr id="5" name="Content Placeholder 2">
            <a:extLst>
              <a:ext uri="{FF2B5EF4-FFF2-40B4-BE49-F238E27FC236}">
                <a16:creationId xmlns:a16="http://schemas.microsoft.com/office/drawing/2014/main" id="{564D55C9-38FE-7425-014E-F74B9D48CD4E}"/>
              </a:ext>
            </a:extLst>
          </p:cNvPr>
          <p:cNvGraphicFramePr>
            <a:graphicFrameLocks noGrp="1"/>
          </p:cNvGraphicFramePr>
          <p:nvPr>
            <p:ph idx="1"/>
            <p:extLst>
              <p:ext uri="{D42A27DB-BD31-4B8C-83A1-F6EECF244321}">
                <p14:modId xmlns:p14="http://schemas.microsoft.com/office/powerpoint/2010/main" val="394310660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logo for a company&#10;&#10;Description automatically generated">
            <a:extLst>
              <a:ext uri="{FF2B5EF4-FFF2-40B4-BE49-F238E27FC236}">
                <a16:creationId xmlns:a16="http://schemas.microsoft.com/office/drawing/2014/main" id="{21ECD3FC-93F3-CBC0-034D-C70460A8789B}"/>
              </a:ext>
            </a:extLst>
          </p:cNvPr>
          <p:cNvPicPr>
            <a:picLocks noChangeAspect="1"/>
          </p:cNvPicPr>
          <p:nvPr/>
        </p:nvPicPr>
        <p:blipFill>
          <a:blip r:embed="rId8"/>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634948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Slide Background">
            <a:extLst>
              <a:ext uri="{FF2B5EF4-FFF2-40B4-BE49-F238E27FC236}">
                <a16:creationId xmlns:a16="http://schemas.microsoft.com/office/drawing/2014/main" id="{5105D448-4A6C-48A3-8C3C-71AF58F3E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Rectangle 45">
            <a:extLst>
              <a:ext uri="{FF2B5EF4-FFF2-40B4-BE49-F238E27FC236}">
                <a16:creationId xmlns:a16="http://schemas.microsoft.com/office/drawing/2014/main" id="{4025579F-C5D8-43BE-AF84-3E66A482C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2544415"/>
          </a:xfrm>
          <a:prstGeom prst="rect">
            <a:avLst/>
          </a:prstGeom>
          <a:ln>
            <a:noFill/>
          </a:ln>
          <a:effectLst>
            <a:outerShdw blurRad="203200" dist="88900" dir="5460000" sx="95000" sy="95000" algn="t" rotWithShape="0">
              <a:srgbClr val="000000">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DC7D1A-ED28-F7B1-B5F3-C2A1419E4415}"/>
              </a:ext>
            </a:extLst>
          </p:cNvPr>
          <p:cNvSpPr>
            <a:spLocks noGrp="1"/>
          </p:cNvSpPr>
          <p:nvPr>
            <p:ph type="title"/>
          </p:nvPr>
        </p:nvSpPr>
        <p:spPr>
          <a:xfrm>
            <a:off x="761999" y="463941"/>
            <a:ext cx="9963509" cy="1616529"/>
          </a:xfrm>
        </p:spPr>
        <p:txBody>
          <a:bodyPr>
            <a:normAutofit/>
          </a:bodyPr>
          <a:lstStyle/>
          <a:p>
            <a:r>
              <a:rPr lang="en-GB" b="1" dirty="0">
                <a:latin typeface="+mn-lt"/>
              </a:rPr>
              <a:t>Scoping Summary </a:t>
            </a:r>
          </a:p>
        </p:txBody>
      </p:sp>
      <p:pic>
        <p:nvPicPr>
          <p:cNvPr id="4" name="Picture 3" descr="A logo for a company&#10;&#10;Description automatically generated">
            <a:extLst>
              <a:ext uri="{FF2B5EF4-FFF2-40B4-BE49-F238E27FC236}">
                <a16:creationId xmlns:a16="http://schemas.microsoft.com/office/drawing/2014/main" id="{90106FFC-A7C5-14CA-F09B-323174A9FC74}"/>
              </a:ext>
            </a:extLst>
          </p:cNvPr>
          <p:cNvPicPr>
            <a:picLocks noChangeAspect="1"/>
          </p:cNvPicPr>
          <p:nvPr/>
        </p:nvPicPr>
        <p:blipFill>
          <a:blip r:embed="rId3"/>
          <a:stretch>
            <a:fillRect/>
          </a:stretch>
        </p:blipFill>
        <p:spPr>
          <a:xfrm>
            <a:off x="9917408" y="248385"/>
            <a:ext cx="2047518" cy="873978"/>
          </a:xfrm>
          <a:prstGeom prst="rect">
            <a:avLst/>
          </a:prstGeom>
        </p:spPr>
      </p:pic>
      <p:graphicFrame>
        <p:nvGraphicFramePr>
          <p:cNvPr id="43" name="Content Placeholder 2">
            <a:extLst>
              <a:ext uri="{FF2B5EF4-FFF2-40B4-BE49-F238E27FC236}">
                <a16:creationId xmlns:a16="http://schemas.microsoft.com/office/drawing/2014/main" id="{E5D08124-2E58-8541-F924-E5CA8763305E}"/>
              </a:ext>
            </a:extLst>
          </p:cNvPr>
          <p:cNvGraphicFramePr>
            <a:graphicFrameLocks noGrp="1"/>
          </p:cNvGraphicFramePr>
          <p:nvPr>
            <p:ph idx="1"/>
            <p:extLst>
              <p:ext uri="{D42A27DB-BD31-4B8C-83A1-F6EECF244321}">
                <p14:modId xmlns:p14="http://schemas.microsoft.com/office/powerpoint/2010/main" val="2365901176"/>
              </p:ext>
            </p:extLst>
          </p:nvPr>
        </p:nvGraphicFramePr>
        <p:xfrm>
          <a:off x="905668" y="3008354"/>
          <a:ext cx="10383431" cy="31472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61955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A28E6-8A8A-C136-63B2-1F5C41351C05}"/>
              </a:ext>
            </a:extLst>
          </p:cNvPr>
          <p:cNvSpPr>
            <a:spLocks noGrp="1"/>
          </p:cNvSpPr>
          <p:nvPr>
            <p:ph type="title"/>
          </p:nvPr>
        </p:nvSpPr>
        <p:spPr>
          <a:xfrm>
            <a:off x="139397" y="150458"/>
            <a:ext cx="9778012" cy="1325563"/>
          </a:xfrm>
        </p:spPr>
        <p:txBody>
          <a:bodyPr>
            <a:normAutofit/>
          </a:bodyPr>
          <a:lstStyle/>
          <a:p>
            <a:pPr lvl="0"/>
            <a:r>
              <a:rPr lang="en-GB" sz="4000" b="1" dirty="0">
                <a:latin typeface="+mn-lt"/>
              </a:rPr>
              <a:t>What are we currently delivering across GM?</a:t>
            </a:r>
            <a:endParaRPr lang="en-GB" sz="4000" dirty="0">
              <a:latin typeface="+mn-lt"/>
            </a:endParaRPr>
          </a:p>
        </p:txBody>
      </p:sp>
      <p:sp>
        <p:nvSpPr>
          <p:cNvPr id="5" name="Text Placeholder 4">
            <a:extLst>
              <a:ext uri="{FF2B5EF4-FFF2-40B4-BE49-F238E27FC236}">
                <a16:creationId xmlns:a16="http://schemas.microsoft.com/office/drawing/2014/main" id="{CB7DB36D-BE73-CF0B-1AC6-33BD166EA3BA}"/>
              </a:ext>
            </a:extLst>
          </p:cNvPr>
          <p:cNvSpPr>
            <a:spLocks noGrp="1"/>
          </p:cNvSpPr>
          <p:nvPr>
            <p:ph type="body" idx="1"/>
          </p:nvPr>
        </p:nvSpPr>
        <p:spPr>
          <a:xfrm>
            <a:off x="839789" y="1463710"/>
            <a:ext cx="5157787" cy="823912"/>
          </a:xfrm>
        </p:spPr>
        <p:txBody>
          <a:bodyPr/>
          <a:lstStyle/>
          <a:p>
            <a:r>
              <a:rPr lang="en-GB" dirty="0"/>
              <a:t>NHS</a:t>
            </a:r>
          </a:p>
          <a:p>
            <a:endParaRPr lang="en-GB" dirty="0"/>
          </a:p>
        </p:txBody>
      </p:sp>
      <p:graphicFrame>
        <p:nvGraphicFramePr>
          <p:cNvPr id="9" name="Content Placeholder 2">
            <a:extLst>
              <a:ext uri="{FF2B5EF4-FFF2-40B4-BE49-F238E27FC236}">
                <a16:creationId xmlns:a16="http://schemas.microsoft.com/office/drawing/2014/main" id="{71BCA105-9376-2D9D-11A7-4275097AD5CB}"/>
              </a:ext>
            </a:extLst>
          </p:cNvPr>
          <p:cNvGraphicFramePr>
            <a:graphicFrameLocks noGrp="1"/>
          </p:cNvGraphicFramePr>
          <p:nvPr>
            <p:ph sz="half" idx="2"/>
          </p:nvPr>
        </p:nvGraphicFramePr>
        <p:xfrm>
          <a:off x="330740" y="1849877"/>
          <a:ext cx="5666836" cy="4533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5">
            <a:extLst>
              <a:ext uri="{FF2B5EF4-FFF2-40B4-BE49-F238E27FC236}">
                <a16:creationId xmlns:a16="http://schemas.microsoft.com/office/drawing/2014/main" id="{5D7BF7EC-7AFA-1509-77B6-44CF86C6C962}"/>
              </a:ext>
            </a:extLst>
          </p:cNvPr>
          <p:cNvSpPr>
            <a:spLocks noGrp="1"/>
          </p:cNvSpPr>
          <p:nvPr>
            <p:ph type="body" sz="quarter" idx="3"/>
          </p:nvPr>
        </p:nvSpPr>
        <p:spPr>
          <a:xfrm>
            <a:off x="6169023" y="1476021"/>
            <a:ext cx="5183188" cy="823912"/>
          </a:xfrm>
        </p:spPr>
        <p:txBody>
          <a:bodyPr/>
          <a:lstStyle/>
          <a:p>
            <a:r>
              <a:rPr lang="en-GB" dirty="0"/>
              <a:t>Third Sector</a:t>
            </a:r>
          </a:p>
          <a:p>
            <a:endParaRPr lang="en-GB" dirty="0"/>
          </a:p>
        </p:txBody>
      </p:sp>
      <p:sp>
        <p:nvSpPr>
          <p:cNvPr id="4" name="Content Placeholder 3">
            <a:extLst>
              <a:ext uri="{FF2B5EF4-FFF2-40B4-BE49-F238E27FC236}">
                <a16:creationId xmlns:a16="http://schemas.microsoft.com/office/drawing/2014/main" id="{2CDADCC3-6F38-C77F-9151-A04694C400C5}"/>
              </a:ext>
            </a:extLst>
          </p:cNvPr>
          <p:cNvSpPr>
            <a:spLocks noGrp="1"/>
          </p:cNvSpPr>
          <p:nvPr>
            <p:ph sz="quarter" idx="4"/>
          </p:nvPr>
        </p:nvSpPr>
        <p:spPr>
          <a:xfrm>
            <a:off x="6096000" y="2016760"/>
            <a:ext cx="5666836" cy="4366206"/>
          </a:xfrm>
        </p:spPr>
        <p:txBody>
          <a:bodyPr>
            <a:normAutofit/>
          </a:bodyPr>
          <a:lstStyle/>
          <a:p>
            <a:pPr lvl="0"/>
            <a:r>
              <a:rPr lang="en-GB" sz="1800" dirty="0"/>
              <a:t>Exercise on referral schemes are available across GM</a:t>
            </a:r>
          </a:p>
          <a:p>
            <a:pPr lvl="0"/>
            <a:r>
              <a:rPr lang="en-GB" sz="1800" dirty="0"/>
              <a:t>Each locality has public sector gym/pool available for public use</a:t>
            </a:r>
          </a:p>
          <a:p>
            <a:pPr lvl="0"/>
            <a:r>
              <a:rPr lang="en-GB" sz="1800" dirty="0"/>
              <a:t>Various exercise groups are available to the general public with some more focussed classes</a:t>
            </a:r>
          </a:p>
          <a:p>
            <a:pPr lvl="0"/>
            <a:r>
              <a:rPr lang="en-GB" sz="1800" dirty="0"/>
              <a:t>There is also a health education provision within these settings though this is varied across the region</a:t>
            </a:r>
          </a:p>
          <a:p>
            <a:pPr lvl="0"/>
            <a:r>
              <a:rPr lang="en-GB" sz="1800" dirty="0"/>
              <a:t>All public facilities have professionals trained in exercise and cardiorespiratory fitness</a:t>
            </a:r>
          </a:p>
          <a:p>
            <a:pPr lvl="0"/>
            <a:r>
              <a:rPr lang="en-GB" sz="1800" dirty="0"/>
              <a:t>Charity sector have some provision of exercise groups and equipment. </a:t>
            </a:r>
          </a:p>
          <a:p>
            <a:endParaRPr lang="en-GB" dirty="0"/>
          </a:p>
        </p:txBody>
      </p:sp>
      <p:pic>
        <p:nvPicPr>
          <p:cNvPr id="7" name="Picture 6" descr="A logo for a company&#10;&#10;Description automatically generated">
            <a:extLst>
              <a:ext uri="{FF2B5EF4-FFF2-40B4-BE49-F238E27FC236}">
                <a16:creationId xmlns:a16="http://schemas.microsoft.com/office/drawing/2014/main" id="{BF78514F-8853-3EA0-16FC-2C25AD9DB152}"/>
              </a:ext>
            </a:extLst>
          </p:cNvPr>
          <p:cNvPicPr>
            <a:picLocks noChangeAspect="1"/>
          </p:cNvPicPr>
          <p:nvPr/>
        </p:nvPicPr>
        <p:blipFill>
          <a:blip r:embed="rId8"/>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2892859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5F07D-918F-DB1F-B66E-2843C483A460}"/>
              </a:ext>
            </a:extLst>
          </p:cNvPr>
          <p:cNvSpPr>
            <a:spLocks noGrp="1"/>
          </p:cNvSpPr>
          <p:nvPr>
            <p:ph type="title"/>
          </p:nvPr>
        </p:nvSpPr>
        <p:spPr>
          <a:xfrm>
            <a:off x="118353" y="248385"/>
            <a:ext cx="10515600" cy="1325563"/>
          </a:xfrm>
        </p:spPr>
        <p:txBody>
          <a:bodyPr>
            <a:normAutofit/>
          </a:bodyPr>
          <a:lstStyle/>
          <a:p>
            <a:r>
              <a:rPr lang="en-GB" sz="3200" b="1" dirty="0">
                <a:latin typeface="+mn-lt"/>
              </a:rPr>
              <a:t>Where are the gaps in local and regional service provision?</a:t>
            </a:r>
            <a:br>
              <a:rPr lang="en-GB" sz="3200" dirty="0">
                <a:latin typeface="+mn-lt"/>
              </a:rPr>
            </a:br>
            <a:endParaRPr lang="en-GB" sz="3200" dirty="0">
              <a:latin typeface="+mn-lt"/>
            </a:endParaRPr>
          </a:p>
        </p:txBody>
      </p:sp>
      <p:sp>
        <p:nvSpPr>
          <p:cNvPr id="7" name="Content Placeholder 6">
            <a:extLst>
              <a:ext uri="{FF2B5EF4-FFF2-40B4-BE49-F238E27FC236}">
                <a16:creationId xmlns:a16="http://schemas.microsoft.com/office/drawing/2014/main" id="{18803DD4-8896-121C-2AC0-07C5A1C0A2D9}"/>
              </a:ext>
            </a:extLst>
          </p:cNvPr>
          <p:cNvSpPr>
            <a:spLocks noGrp="1"/>
          </p:cNvSpPr>
          <p:nvPr>
            <p:ph sz="half" idx="1"/>
          </p:nvPr>
        </p:nvSpPr>
        <p:spPr>
          <a:xfrm>
            <a:off x="282102" y="1639440"/>
            <a:ext cx="5737698" cy="5218560"/>
          </a:xfrm>
        </p:spPr>
        <p:txBody>
          <a:bodyPr>
            <a:normAutofit fontScale="25000" lnSpcReduction="20000"/>
          </a:bodyPr>
          <a:lstStyle/>
          <a:p>
            <a:pPr lvl="0"/>
            <a:r>
              <a:rPr lang="en-GB" sz="6400" dirty="0"/>
              <a:t>Challenges with environment such as limited space and limited equipment </a:t>
            </a:r>
          </a:p>
          <a:p>
            <a:pPr lvl="0"/>
            <a:r>
              <a:rPr lang="en-GB" sz="6400" dirty="0"/>
              <a:t>Challenges with staffing either through reduced numbers or reduced capacity to manage cardiorespiratory needs</a:t>
            </a:r>
          </a:p>
          <a:p>
            <a:pPr lvl="0"/>
            <a:r>
              <a:rPr lang="en-GB" sz="6400" dirty="0"/>
              <a:t>No clear guidance for practical delivery or incorporation into existing rehabilitation models</a:t>
            </a:r>
          </a:p>
          <a:p>
            <a:pPr lvl="0"/>
            <a:r>
              <a:rPr lang="en-GB" sz="6400" dirty="0"/>
              <a:t>Varied levels of confidence and competence across all teams in all areas</a:t>
            </a:r>
          </a:p>
          <a:p>
            <a:pPr lvl="0"/>
            <a:r>
              <a:rPr lang="en-GB" sz="6400" dirty="0"/>
              <a:t>Knowledge of local services available across the public, private and charitable sector is varied and somewhat limited</a:t>
            </a:r>
          </a:p>
          <a:p>
            <a:pPr lvl="0"/>
            <a:r>
              <a:rPr lang="en-GB" sz="6400" dirty="0"/>
              <a:t>Handover of patients between services is usually focused on neuro-rehab need and doesn’t necessarily take into consideration the patients cardiorespiratory fitness level/progress/need</a:t>
            </a:r>
          </a:p>
          <a:p>
            <a:pPr lvl="0"/>
            <a:r>
              <a:rPr lang="en-GB" sz="6400" dirty="0"/>
              <a:t>Varied provision of patient and carer education on cardiorespiratory fitness</a:t>
            </a:r>
          </a:p>
          <a:p>
            <a:pPr lvl="0"/>
            <a:r>
              <a:rPr lang="en-GB" sz="6400" dirty="0"/>
              <a:t>Limited service provision for younger people or those still working </a:t>
            </a:r>
          </a:p>
          <a:p>
            <a:pPr lvl="0"/>
            <a:r>
              <a:rPr lang="en-GB" sz="6400" dirty="0"/>
              <a:t>Limited links between NHS clinicians and social prescribing professionals in some areas</a:t>
            </a:r>
          </a:p>
          <a:p>
            <a:endParaRPr lang="en-GB" dirty="0"/>
          </a:p>
        </p:txBody>
      </p:sp>
      <p:sp>
        <p:nvSpPr>
          <p:cNvPr id="8" name="Content Placeholder 7">
            <a:extLst>
              <a:ext uri="{FF2B5EF4-FFF2-40B4-BE49-F238E27FC236}">
                <a16:creationId xmlns:a16="http://schemas.microsoft.com/office/drawing/2014/main" id="{BBB319FB-5BE8-C6F6-4FF9-899D01C51AF9}"/>
              </a:ext>
            </a:extLst>
          </p:cNvPr>
          <p:cNvSpPr>
            <a:spLocks noGrp="1"/>
          </p:cNvSpPr>
          <p:nvPr>
            <p:ph sz="half" idx="2"/>
          </p:nvPr>
        </p:nvSpPr>
        <p:spPr>
          <a:xfrm>
            <a:off x="6172202" y="1573948"/>
            <a:ext cx="5737696" cy="5145932"/>
          </a:xfrm>
        </p:spPr>
        <p:txBody>
          <a:bodyPr>
            <a:normAutofit fontScale="25000" lnSpcReduction="20000"/>
          </a:bodyPr>
          <a:lstStyle/>
          <a:p>
            <a:pPr lvl="0"/>
            <a:r>
              <a:rPr lang="en-GB" sz="6400" dirty="0"/>
              <a:t>Services are applying principles of aerobic exercise, but at varied intensities and consistencies, likely not at a level to have an impact of cardiorespiratory health </a:t>
            </a:r>
          </a:p>
          <a:p>
            <a:pPr lvl="0"/>
            <a:r>
              <a:rPr lang="en-GB" sz="6400" dirty="0"/>
              <a:t>Limited use of cardiorespiratory outcome measures </a:t>
            </a:r>
          </a:p>
          <a:p>
            <a:pPr lvl="0"/>
            <a:r>
              <a:rPr lang="en-GB" sz="6400" dirty="0"/>
              <a:t>Limited knowledge of target heart rate zones and applying to the stroke/neuro patient</a:t>
            </a:r>
          </a:p>
          <a:p>
            <a:pPr lvl="0"/>
            <a:r>
              <a:rPr lang="en-GB" sz="6400" dirty="0"/>
              <a:t>Varied provision of group exercise across GM – postcode lottery</a:t>
            </a:r>
          </a:p>
          <a:p>
            <a:pPr lvl="0"/>
            <a:r>
              <a:rPr lang="en-GB" sz="6400" dirty="0"/>
              <a:t>Classes may be full and difficult to access</a:t>
            </a:r>
          </a:p>
          <a:p>
            <a:pPr lvl="0"/>
            <a:r>
              <a:rPr lang="en-GB" sz="6400" dirty="0"/>
              <a:t>Difficulty with access to modified or accessible equipment</a:t>
            </a:r>
          </a:p>
          <a:p>
            <a:pPr lvl="0"/>
            <a:r>
              <a:rPr lang="en-GB" sz="6400" dirty="0"/>
              <a:t>Transport to venues can be problematic for patients</a:t>
            </a:r>
          </a:p>
          <a:p>
            <a:pPr lvl="0"/>
            <a:r>
              <a:rPr lang="en-GB" sz="6400" dirty="0"/>
              <a:t>Funding of gym membership / class attendance can be prohibitive</a:t>
            </a:r>
          </a:p>
          <a:p>
            <a:pPr lvl="0"/>
            <a:r>
              <a:rPr lang="en-GB" sz="6400" dirty="0"/>
              <a:t>Class provision is sometimes limited to 12 week blocks with limited follow-on provision</a:t>
            </a:r>
          </a:p>
          <a:p>
            <a:pPr lvl="0"/>
            <a:r>
              <a:rPr lang="en-GB" sz="6400" dirty="0"/>
              <a:t>Knowledge of specific health conditions may be limited in some areas</a:t>
            </a:r>
          </a:p>
          <a:p>
            <a:pPr marL="0" indent="0">
              <a:buNone/>
            </a:pPr>
            <a:endParaRPr lang="en-GB" dirty="0"/>
          </a:p>
        </p:txBody>
      </p:sp>
      <p:pic>
        <p:nvPicPr>
          <p:cNvPr id="9" name="Picture 8" descr="A logo for a company&#10;&#10;Description automatically generated">
            <a:extLst>
              <a:ext uri="{FF2B5EF4-FFF2-40B4-BE49-F238E27FC236}">
                <a16:creationId xmlns:a16="http://schemas.microsoft.com/office/drawing/2014/main" id="{B28EE264-7184-21AA-5A83-4F616C7C0C21}"/>
              </a:ext>
            </a:extLst>
          </p:cNvPr>
          <p:cNvPicPr>
            <a:picLocks noChangeAspect="1"/>
          </p:cNvPicPr>
          <p:nvPr/>
        </p:nvPicPr>
        <p:blipFill>
          <a:blip r:embed="rId2"/>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3660279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54F60-0412-FF8F-DAE2-FBBE797CD470}"/>
              </a:ext>
            </a:extLst>
          </p:cNvPr>
          <p:cNvSpPr>
            <a:spLocks noGrp="1"/>
          </p:cNvSpPr>
          <p:nvPr>
            <p:ph type="title"/>
          </p:nvPr>
        </p:nvSpPr>
        <p:spPr>
          <a:xfrm>
            <a:off x="0" y="0"/>
            <a:ext cx="7691336" cy="1325563"/>
          </a:xfrm>
        </p:spPr>
        <p:txBody>
          <a:bodyPr>
            <a:noAutofit/>
          </a:bodyPr>
          <a:lstStyle/>
          <a:p>
            <a:r>
              <a:rPr lang="en-GB" sz="4000" dirty="0">
                <a:latin typeface="+mn-lt"/>
              </a:rPr>
              <a:t> </a:t>
            </a:r>
            <a:br>
              <a:rPr lang="en-GB" sz="4000" dirty="0">
                <a:latin typeface="+mn-lt"/>
              </a:rPr>
            </a:br>
            <a:r>
              <a:rPr lang="en-GB" sz="4000" b="1" dirty="0">
                <a:latin typeface="+mn-lt"/>
              </a:rPr>
              <a:t>What do we want to take forward?</a:t>
            </a:r>
            <a:br>
              <a:rPr lang="en-GB" sz="4000" dirty="0">
                <a:latin typeface="+mn-lt"/>
              </a:rPr>
            </a:br>
            <a:endParaRPr lang="en-GB" sz="4000" dirty="0">
              <a:latin typeface="+mn-lt"/>
            </a:endParaRPr>
          </a:p>
        </p:txBody>
      </p:sp>
      <p:pic>
        <p:nvPicPr>
          <p:cNvPr id="6" name="Picture 5" descr="A logo for a company&#10;&#10;Description automatically generated">
            <a:extLst>
              <a:ext uri="{FF2B5EF4-FFF2-40B4-BE49-F238E27FC236}">
                <a16:creationId xmlns:a16="http://schemas.microsoft.com/office/drawing/2014/main" id="{627F5CA6-24EE-B91B-84E0-B08A827AC318}"/>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Diagram 6">
            <a:extLst>
              <a:ext uri="{FF2B5EF4-FFF2-40B4-BE49-F238E27FC236}">
                <a16:creationId xmlns:a16="http://schemas.microsoft.com/office/drawing/2014/main" id="{8F5055AB-1E0D-72D0-4DBD-A94BBD31207B}"/>
              </a:ext>
            </a:extLst>
          </p:cNvPr>
          <p:cNvGraphicFramePr/>
          <p:nvPr>
            <p:extLst>
              <p:ext uri="{D42A27DB-BD31-4B8C-83A1-F6EECF244321}">
                <p14:modId xmlns:p14="http://schemas.microsoft.com/office/powerpoint/2010/main" val="520759161"/>
              </p:ext>
            </p:extLst>
          </p:nvPr>
        </p:nvGraphicFramePr>
        <p:xfrm>
          <a:off x="227074" y="1122362"/>
          <a:ext cx="11874135" cy="57356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5066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BCC5F8-1AEE-195C-E518-1EF4F6CE2E00}"/>
              </a:ext>
            </a:extLst>
          </p:cNvPr>
          <p:cNvSpPr>
            <a:spLocks noGrp="1"/>
          </p:cNvSpPr>
          <p:nvPr>
            <p:ph type="title"/>
          </p:nvPr>
        </p:nvSpPr>
        <p:spPr>
          <a:xfrm>
            <a:off x="838200" y="556995"/>
            <a:ext cx="10515600" cy="1133693"/>
          </a:xfrm>
        </p:spPr>
        <p:txBody>
          <a:bodyPr>
            <a:normAutofit/>
          </a:bodyPr>
          <a:lstStyle/>
          <a:p>
            <a:r>
              <a:rPr lang="en-GB" sz="3600" b="1">
                <a:latin typeface="+mn-lt"/>
              </a:rPr>
              <a:t>Medical Consensus for Exercise Post-Stroke</a:t>
            </a:r>
            <a:br>
              <a:rPr lang="en-GB" sz="3600" b="1">
                <a:latin typeface="+mn-lt"/>
              </a:rPr>
            </a:br>
            <a:r>
              <a:rPr lang="en-GB" sz="3600">
                <a:latin typeface="+mn-lt"/>
              </a:rPr>
              <a:t>What can we surmise….</a:t>
            </a:r>
            <a:endParaRPr lang="en-GB" sz="3600" dirty="0">
              <a:latin typeface="+mn-lt"/>
            </a:endParaRPr>
          </a:p>
        </p:txBody>
      </p:sp>
      <p:pic>
        <p:nvPicPr>
          <p:cNvPr id="4" name="Picture 3" descr="A logo for a company&#10;&#10;Description automatically generated">
            <a:extLst>
              <a:ext uri="{FF2B5EF4-FFF2-40B4-BE49-F238E27FC236}">
                <a16:creationId xmlns:a16="http://schemas.microsoft.com/office/drawing/2014/main" id="{EC31F144-6CEE-E52D-98C7-54143923D773}"/>
              </a:ext>
            </a:extLst>
          </p:cNvPr>
          <p:cNvPicPr>
            <a:picLocks noChangeAspect="1"/>
          </p:cNvPicPr>
          <p:nvPr/>
        </p:nvPicPr>
        <p:blipFill>
          <a:blip r:embed="rId3"/>
          <a:stretch>
            <a:fillRect/>
          </a:stretch>
        </p:blipFill>
        <p:spPr>
          <a:xfrm>
            <a:off x="9917408" y="248385"/>
            <a:ext cx="2047518" cy="873978"/>
          </a:xfrm>
          <a:prstGeom prst="rect">
            <a:avLst/>
          </a:prstGeom>
        </p:spPr>
      </p:pic>
      <p:pic>
        <p:nvPicPr>
          <p:cNvPr id="5" name="Picture 4" descr="A logo for a company&#10;&#10;Description automatically generated">
            <a:extLst>
              <a:ext uri="{FF2B5EF4-FFF2-40B4-BE49-F238E27FC236}">
                <a16:creationId xmlns:a16="http://schemas.microsoft.com/office/drawing/2014/main" id="{E29A2F34-43CD-EF35-4441-50C4757E7464}"/>
              </a:ext>
            </a:extLst>
          </p:cNvPr>
          <p:cNvPicPr>
            <a:picLocks noChangeAspect="1"/>
          </p:cNvPicPr>
          <p:nvPr/>
        </p:nvPicPr>
        <p:blipFill>
          <a:blip r:embed="rId3"/>
          <a:stretch>
            <a:fillRect/>
          </a:stretch>
        </p:blipFill>
        <p:spPr>
          <a:xfrm>
            <a:off x="10069808" y="400785"/>
            <a:ext cx="2047518" cy="873978"/>
          </a:xfrm>
          <a:prstGeom prst="rect">
            <a:avLst/>
          </a:prstGeom>
        </p:spPr>
      </p:pic>
      <p:graphicFrame>
        <p:nvGraphicFramePr>
          <p:cNvPr id="36" name="Content Placeholder 2">
            <a:extLst>
              <a:ext uri="{FF2B5EF4-FFF2-40B4-BE49-F238E27FC236}">
                <a16:creationId xmlns:a16="http://schemas.microsoft.com/office/drawing/2014/main" id="{02BD9C2B-91AA-DCB2-7652-1760FA55CABB}"/>
              </a:ext>
            </a:extLst>
          </p:cNvPr>
          <p:cNvGraphicFramePr>
            <a:graphicFrameLocks noGrp="1"/>
          </p:cNvGraphicFramePr>
          <p:nvPr>
            <p:ph idx="1"/>
            <p:extLst>
              <p:ext uri="{D42A27DB-BD31-4B8C-83A1-F6EECF244321}">
                <p14:modId xmlns:p14="http://schemas.microsoft.com/office/powerpoint/2010/main" val="22814537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86747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99F2931-70EC-414E-8957-39CC893D9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78FFBE11-4B3E-48D7-94D4-2EC8CC9FE8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79720"/>
            <a:ext cx="12192000" cy="3378280"/>
          </a:xfrm>
          <a:custGeom>
            <a:avLst/>
            <a:gdLst>
              <a:gd name="connsiteX0" fmla="*/ 0 w 12192000"/>
              <a:gd name="connsiteY0" fmla="*/ 0 h 3378280"/>
              <a:gd name="connsiteX1" fmla="*/ 13973 w 12192000"/>
              <a:gd name="connsiteY1" fmla="*/ 3431 h 3378280"/>
              <a:gd name="connsiteX2" fmla="*/ 86774 w 12192000"/>
              <a:gd name="connsiteY2" fmla="*/ 43536 h 3378280"/>
              <a:gd name="connsiteX3" fmla="*/ 229780 w 12192000"/>
              <a:gd name="connsiteY3" fmla="*/ 145557 h 3378280"/>
              <a:gd name="connsiteX4" fmla="*/ 302639 w 12192000"/>
              <a:gd name="connsiteY4" fmla="*/ 203425 h 3378280"/>
              <a:gd name="connsiteX5" fmla="*/ 348081 w 12192000"/>
              <a:gd name="connsiteY5" fmla="*/ 187174 h 3378280"/>
              <a:gd name="connsiteX6" fmla="*/ 436950 w 12192000"/>
              <a:gd name="connsiteY6" fmla="*/ 184066 h 3378280"/>
              <a:gd name="connsiteX7" fmla="*/ 501693 w 12192000"/>
              <a:gd name="connsiteY7" fmla="*/ 233225 h 3378280"/>
              <a:gd name="connsiteX8" fmla="*/ 557201 w 12192000"/>
              <a:gd name="connsiteY8" fmla="*/ 312390 h 3378280"/>
              <a:gd name="connsiteX9" fmla="*/ 617648 w 12192000"/>
              <a:gd name="connsiteY9" fmla="*/ 333897 h 3378280"/>
              <a:gd name="connsiteX10" fmla="*/ 692332 w 12192000"/>
              <a:gd name="connsiteY10" fmla="*/ 386327 h 3378280"/>
              <a:gd name="connsiteX11" fmla="*/ 802009 w 12192000"/>
              <a:gd name="connsiteY11" fmla="*/ 419027 h 3378280"/>
              <a:gd name="connsiteX12" fmla="*/ 914003 w 12192000"/>
              <a:gd name="connsiteY12" fmla="*/ 475419 h 3378280"/>
              <a:gd name="connsiteX13" fmla="*/ 938561 w 12192000"/>
              <a:gd name="connsiteY13" fmla="*/ 472887 h 3378280"/>
              <a:gd name="connsiteX14" fmla="*/ 1035683 w 12192000"/>
              <a:gd name="connsiteY14" fmla="*/ 486697 h 3378280"/>
              <a:gd name="connsiteX15" fmla="*/ 1035757 w 12192000"/>
              <a:gd name="connsiteY15" fmla="*/ 486731 h 3378280"/>
              <a:gd name="connsiteX16" fmla="*/ 1074336 w 12192000"/>
              <a:gd name="connsiteY16" fmla="*/ 494465 h 3378280"/>
              <a:gd name="connsiteX17" fmla="*/ 1285084 w 12192000"/>
              <a:gd name="connsiteY17" fmla="*/ 589112 h 3378280"/>
              <a:gd name="connsiteX18" fmla="*/ 1409116 w 12192000"/>
              <a:gd name="connsiteY18" fmla="*/ 656332 h 3378280"/>
              <a:gd name="connsiteX19" fmla="*/ 1533725 w 12192000"/>
              <a:gd name="connsiteY19" fmla="*/ 699179 h 3378280"/>
              <a:gd name="connsiteX20" fmla="*/ 1636242 w 12192000"/>
              <a:gd name="connsiteY20" fmla="*/ 741533 h 3378280"/>
              <a:gd name="connsiteX21" fmla="*/ 1704848 w 12192000"/>
              <a:gd name="connsiteY21" fmla="*/ 770749 h 3378280"/>
              <a:gd name="connsiteX22" fmla="*/ 1718292 w 12192000"/>
              <a:gd name="connsiteY22" fmla="*/ 781051 h 3378280"/>
              <a:gd name="connsiteX23" fmla="*/ 1720835 w 12192000"/>
              <a:gd name="connsiteY23" fmla="*/ 781117 h 3378280"/>
              <a:gd name="connsiteX24" fmla="*/ 1753341 w 12192000"/>
              <a:gd name="connsiteY24" fmla="*/ 800301 h 3378280"/>
              <a:gd name="connsiteX25" fmla="*/ 1775454 w 12192000"/>
              <a:gd name="connsiteY25" fmla="*/ 815182 h 3378280"/>
              <a:gd name="connsiteX26" fmla="*/ 1781011 w 12192000"/>
              <a:gd name="connsiteY26" fmla="*/ 816068 h 3378280"/>
              <a:gd name="connsiteX27" fmla="*/ 1817738 w 12192000"/>
              <a:gd name="connsiteY27" fmla="*/ 834926 h 3378280"/>
              <a:gd name="connsiteX28" fmla="*/ 1830702 w 12192000"/>
              <a:gd name="connsiteY28" fmla="*/ 836485 h 3378280"/>
              <a:gd name="connsiteX29" fmla="*/ 1853950 w 12192000"/>
              <a:gd name="connsiteY29" fmla="*/ 841519 h 3378280"/>
              <a:gd name="connsiteX30" fmla="*/ 1915890 w 12192000"/>
              <a:gd name="connsiteY30" fmla="*/ 841983 h 3378280"/>
              <a:gd name="connsiteX31" fmla="*/ 1960900 w 12192000"/>
              <a:gd name="connsiteY31" fmla="*/ 865789 h 3378280"/>
              <a:gd name="connsiteX32" fmla="*/ 1961217 w 12192000"/>
              <a:gd name="connsiteY32" fmla="*/ 865662 h 3378280"/>
              <a:gd name="connsiteX33" fmla="*/ 1969825 w 12192000"/>
              <a:gd name="connsiteY33" fmla="*/ 869049 h 3378280"/>
              <a:gd name="connsiteX34" fmla="*/ 1975234 w 12192000"/>
              <a:gd name="connsiteY34" fmla="*/ 872329 h 3378280"/>
              <a:gd name="connsiteX35" fmla="*/ 1990485 w 12192000"/>
              <a:gd name="connsiteY35" fmla="*/ 879288 h 3378280"/>
              <a:gd name="connsiteX36" fmla="*/ 1996793 w 12192000"/>
              <a:gd name="connsiteY36" fmla="*/ 880361 h 3378280"/>
              <a:gd name="connsiteX37" fmla="*/ 2055091 w 12192000"/>
              <a:gd name="connsiteY37" fmla="*/ 872818 h 3378280"/>
              <a:gd name="connsiteX38" fmla="*/ 2165143 w 12192000"/>
              <a:gd name="connsiteY38" fmla="*/ 892293 h 3378280"/>
              <a:gd name="connsiteX39" fmla="*/ 2274196 w 12192000"/>
              <a:gd name="connsiteY39" fmla="*/ 914768 h 3378280"/>
              <a:gd name="connsiteX40" fmla="*/ 2383986 w 12192000"/>
              <a:gd name="connsiteY40" fmla="*/ 934891 h 3378280"/>
              <a:gd name="connsiteX41" fmla="*/ 2420278 w 12192000"/>
              <a:gd name="connsiteY41" fmla="*/ 933890 h 3378280"/>
              <a:gd name="connsiteX42" fmla="*/ 2426203 w 12192000"/>
              <a:gd name="connsiteY42" fmla="*/ 933891 h 3378280"/>
              <a:gd name="connsiteX43" fmla="*/ 2448674 w 12192000"/>
              <a:gd name="connsiteY43" fmla="*/ 941056 h 3378280"/>
              <a:gd name="connsiteX44" fmla="*/ 2457640 w 12192000"/>
              <a:gd name="connsiteY44" fmla="*/ 943105 h 3378280"/>
              <a:gd name="connsiteX45" fmla="*/ 2457852 w 12192000"/>
              <a:gd name="connsiteY45" fmla="*/ 942912 h 3378280"/>
              <a:gd name="connsiteX46" fmla="*/ 2466265 w 12192000"/>
              <a:gd name="connsiteY46" fmla="*/ 945310 h 3378280"/>
              <a:gd name="connsiteX47" fmla="*/ 2507496 w 12192000"/>
              <a:gd name="connsiteY47" fmla="*/ 960111 h 3378280"/>
              <a:gd name="connsiteX48" fmla="*/ 2561127 w 12192000"/>
              <a:gd name="connsiteY48" fmla="*/ 949411 h 3378280"/>
              <a:gd name="connsiteX49" fmla="*/ 2583467 w 12192000"/>
              <a:gd name="connsiteY49" fmla="*/ 950570 h 3378280"/>
              <a:gd name="connsiteX50" fmla="*/ 2595361 w 12192000"/>
              <a:gd name="connsiteY50" fmla="*/ 949884 h 3378280"/>
              <a:gd name="connsiteX51" fmla="*/ 2596075 w 12192000"/>
              <a:gd name="connsiteY51" fmla="*/ 949000 h 3378280"/>
              <a:gd name="connsiteX52" fmla="*/ 2666638 w 12192000"/>
              <a:gd name="connsiteY52" fmla="*/ 975095 h 3378280"/>
              <a:gd name="connsiteX53" fmla="*/ 2703393 w 12192000"/>
              <a:gd name="connsiteY53" fmla="*/ 989635 h 3378280"/>
              <a:gd name="connsiteX54" fmla="*/ 2705616 w 12192000"/>
              <a:gd name="connsiteY54" fmla="*/ 989244 h 3378280"/>
              <a:gd name="connsiteX55" fmla="*/ 2721898 w 12192000"/>
              <a:gd name="connsiteY55" fmla="*/ 997777 h 3378280"/>
              <a:gd name="connsiteX56" fmla="*/ 2735669 w 12192000"/>
              <a:gd name="connsiteY56" fmla="*/ 1009612 h 3378280"/>
              <a:gd name="connsiteX57" fmla="*/ 2857526 w 12192000"/>
              <a:gd name="connsiteY57" fmla="*/ 1030627 h 3378280"/>
              <a:gd name="connsiteX58" fmla="*/ 3021918 w 12192000"/>
              <a:gd name="connsiteY58" fmla="*/ 1088093 h 3378280"/>
              <a:gd name="connsiteX59" fmla="*/ 3155458 w 12192000"/>
              <a:gd name="connsiteY59" fmla="*/ 1121618 h 3378280"/>
              <a:gd name="connsiteX60" fmla="*/ 3328229 w 12192000"/>
              <a:gd name="connsiteY60" fmla="*/ 1155903 h 3378280"/>
              <a:gd name="connsiteX61" fmla="*/ 3448440 w 12192000"/>
              <a:gd name="connsiteY61" fmla="*/ 1184343 h 3378280"/>
              <a:gd name="connsiteX62" fmla="*/ 3499287 w 12192000"/>
              <a:gd name="connsiteY62" fmla="*/ 1209472 h 3378280"/>
              <a:gd name="connsiteX63" fmla="*/ 3520027 w 12192000"/>
              <a:gd name="connsiteY63" fmla="*/ 1207338 h 3378280"/>
              <a:gd name="connsiteX64" fmla="*/ 3523594 w 12192000"/>
              <a:gd name="connsiteY64" fmla="*/ 1206755 h 3378280"/>
              <a:gd name="connsiteX65" fmla="*/ 3538013 w 12192000"/>
              <a:gd name="connsiteY65" fmla="*/ 1209066 h 3378280"/>
              <a:gd name="connsiteX66" fmla="*/ 3541918 w 12192000"/>
              <a:gd name="connsiteY66" fmla="*/ 1203922 h 3378280"/>
              <a:gd name="connsiteX67" fmla="*/ 3590082 w 12192000"/>
              <a:gd name="connsiteY67" fmla="*/ 1209115 h 3378280"/>
              <a:gd name="connsiteX68" fmla="*/ 3716445 w 12192000"/>
              <a:gd name="connsiteY68" fmla="*/ 1243431 h 3378280"/>
              <a:gd name="connsiteX69" fmla="*/ 3792028 w 12192000"/>
              <a:gd name="connsiteY69" fmla="*/ 1260288 h 3378280"/>
              <a:gd name="connsiteX70" fmla="*/ 3820707 w 12192000"/>
              <a:gd name="connsiteY70" fmla="*/ 1260924 h 3378280"/>
              <a:gd name="connsiteX71" fmla="*/ 3860784 w 12192000"/>
              <a:gd name="connsiteY71" fmla="*/ 1265692 h 3378280"/>
              <a:gd name="connsiteX72" fmla="*/ 3997310 w 12192000"/>
              <a:gd name="connsiteY72" fmla="*/ 1281176 h 3378280"/>
              <a:gd name="connsiteX73" fmla="*/ 4040665 w 12192000"/>
              <a:gd name="connsiteY73" fmla="*/ 1291934 h 3378280"/>
              <a:gd name="connsiteX74" fmla="*/ 4046831 w 12192000"/>
              <a:gd name="connsiteY74" fmla="*/ 1293910 h 3378280"/>
              <a:gd name="connsiteX75" fmla="*/ 4095847 w 12192000"/>
              <a:gd name="connsiteY75" fmla="*/ 1316851 h 3378280"/>
              <a:gd name="connsiteX76" fmla="*/ 4101945 w 12192000"/>
              <a:gd name="connsiteY76" fmla="*/ 1313869 h 3378280"/>
              <a:gd name="connsiteX77" fmla="*/ 4119420 w 12192000"/>
              <a:gd name="connsiteY77" fmla="*/ 1313965 h 3378280"/>
              <a:gd name="connsiteX78" fmla="*/ 4131728 w 12192000"/>
              <a:gd name="connsiteY78" fmla="*/ 1322978 h 3378280"/>
              <a:gd name="connsiteX79" fmla="*/ 4193827 w 12192000"/>
              <a:gd name="connsiteY79" fmla="*/ 1350222 h 3378280"/>
              <a:gd name="connsiteX80" fmla="*/ 4286157 w 12192000"/>
              <a:gd name="connsiteY80" fmla="*/ 1385101 h 3378280"/>
              <a:gd name="connsiteX81" fmla="*/ 4298907 w 12192000"/>
              <a:gd name="connsiteY81" fmla="*/ 1394396 h 3378280"/>
              <a:gd name="connsiteX82" fmla="*/ 4323224 w 12192000"/>
              <a:gd name="connsiteY82" fmla="*/ 1403133 h 3378280"/>
              <a:gd name="connsiteX83" fmla="*/ 4404439 w 12192000"/>
              <a:gd name="connsiteY83" fmla="*/ 1417252 h 3378280"/>
              <a:gd name="connsiteX84" fmla="*/ 4423989 w 12192000"/>
              <a:gd name="connsiteY84" fmla="*/ 1410448 h 3378280"/>
              <a:gd name="connsiteX85" fmla="*/ 4427300 w 12192000"/>
              <a:gd name="connsiteY85" fmla="*/ 1409068 h 3378280"/>
              <a:gd name="connsiteX86" fmla="*/ 4441847 w 12192000"/>
              <a:gd name="connsiteY86" fmla="*/ 1408029 h 3378280"/>
              <a:gd name="connsiteX87" fmla="*/ 4444331 w 12192000"/>
              <a:gd name="connsiteY87" fmla="*/ 1402133 h 3378280"/>
              <a:gd name="connsiteX88" fmla="*/ 4492293 w 12192000"/>
              <a:gd name="connsiteY88" fmla="*/ 1396205 h 3378280"/>
              <a:gd name="connsiteX89" fmla="*/ 4623335 w 12192000"/>
              <a:gd name="connsiteY89" fmla="*/ 1400793 h 3378280"/>
              <a:gd name="connsiteX90" fmla="*/ 4700790 w 12192000"/>
              <a:gd name="connsiteY90" fmla="*/ 1399970 h 3378280"/>
              <a:gd name="connsiteX91" fmla="*/ 4728732 w 12192000"/>
              <a:gd name="connsiteY91" fmla="*/ 1394050 h 3378280"/>
              <a:gd name="connsiteX92" fmla="*/ 4768749 w 12192000"/>
              <a:gd name="connsiteY92" fmla="*/ 1389553 h 3378280"/>
              <a:gd name="connsiteX93" fmla="*/ 4838227 w 12192000"/>
              <a:gd name="connsiteY93" fmla="*/ 1377273 h 3378280"/>
              <a:gd name="connsiteX94" fmla="*/ 4904889 w 12192000"/>
              <a:gd name="connsiteY94" fmla="*/ 1373499 h 3378280"/>
              <a:gd name="connsiteX95" fmla="*/ 4949597 w 12192000"/>
              <a:gd name="connsiteY95" fmla="*/ 1374085 h 3378280"/>
              <a:gd name="connsiteX96" fmla="*/ 4956064 w 12192000"/>
              <a:gd name="connsiteY96" fmla="*/ 1374603 h 3378280"/>
              <a:gd name="connsiteX97" fmla="*/ 5009322 w 12192000"/>
              <a:gd name="connsiteY97" fmla="*/ 1385751 h 3378280"/>
              <a:gd name="connsiteX98" fmla="*/ 5014476 w 12192000"/>
              <a:gd name="connsiteY98" fmla="*/ 1381460 h 3378280"/>
              <a:gd name="connsiteX99" fmla="*/ 5031428 w 12192000"/>
              <a:gd name="connsiteY99" fmla="*/ 1377570 h 3378280"/>
              <a:gd name="connsiteX100" fmla="*/ 5045619 w 12192000"/>
              <a:gd name="connsiteY100" fmla="*/ 1383532 h 3378280"/>
              <a:gd name="connsiteX101" fmla="*/ 5112635 w 12192000"/>
              <a:gd name="connsiteY101" fmla="*/ 1395891 h 3378280"/>
              <a:gd name="connsiteX102" fmla="*/ 5210851 w 12192000"/>
              <a:gd name="connsiteY102" fmla="*/ 1408784 h 3378280"/>
              <a:gd name="connsiteX103" fmla="*/ 5225543 w 12192000"/>
              <a:gd name="connsiteY103" fmla="*/ 1414923 h 3378280"/>
              <a:gd name="connsiteX104" fmla="*/ 5321696 w 12192000"/>
              <a:gd name="connsiteY104" fmla="*/ 1432414 h 3378280"/>
              <a:gd name="connsiteX105" fmla="*/ 5372327 w 12192000"/>
              <a:gd name="connsiteY105" fmla="*/ 1436597 h 3378280"/>
              <a:gd name="connsiteX106" fmla="*/ 5378149 w 12192000"/>
              <a:gd name="connsiteY106" fmla="*/ 1431785 h 3378280"/>
              <a:gd name="connsiteX107" fmla="*/ 5393069 w 12192000"/>
              <a:gd name="connsiteY107" fmla="*/ 1433737 h 3378280"/>
              <a:gd name="connsiteX108" fmla="*/ 5527621 w 12192000"/>
              <a:gd name="connsiteY108" fmla="*/ 1458786 h 3378280"/>
              <a:gd name="connsiteX109" fmla="*/ 5680585 w 12192000"/>
              <a:gd name="connsiteY109" fmla="*/ 1498233 h 3378280"/>
              <a:gd name="connsiteX110" fmla="*/ 5783795 w 12192000"/>
              <a:gd name="connsiteY110" fmla="*/ 1499932 h 3378280"/>
              <a:gd name="connsiteX111" fmla="*/ 6016525 w 12192000"/>
              <a:gd name="connsiteY111" fmla="*/ 1577292 h 3378280"/>
              <a:gd name="connsiteX112" fmla="*/ 6186598 w 12192000"/>
              <a:gd name="connsiteY112" fmla="*/ 1606065 h 3378280"/>
              <a:gd name="connsiteX113" fmla="*/ 6197872 w 12192000"/>
              <a:gd name="connsiteY113" fmla="*/ 1616845 h 3378280"/>
              <a:gd name="connsiteX114" fmla="*/ 6212885 w 12192000"/>
              <a:gd name="connsiteY114" fmla="*/ 1624535 h 3378280"/>
              <a:gd name="connsiteX115" fmla="*/ 6319240 w 12192000"/>
              <a:gd name="connsiteY115" fmla="*/ 1660375 h 3378280"/>
              <a:gd name="connsiteX116" fmla="*/ 6333397 w 12192000"/>
              <a:gd name="connsiteY116" fmla="*/ 1658763 h 3378280"/>
              <a:gd name="connsiteX117" fmla="*/ 6357266 w 12192000"/>
              <a:gd name="connsiteY117" fmla="*/ 1659543 h 3378280"/>
              <a:gd name="connsiteX118" fmla="*/ 6418740 w 12192000"/>
              <a:gd name="connsiteY118" fmla="*/ 1648944 h 3378280"/>
              <a:gd name="connsiteX119" fmla="*/ 6458877 w 12192000"/>
              <a:gd name="connsiteY119" fmla="*/ 1662117 h 3378280"/>
              <a:gd name="connsiteX120" fmla="*/ 6467254 w 12192000"/>
              <a:gd name="connsiteY120" fmla="*/ 1664227 h 3378280"/>
              <a:gd name="connsiteX121" fmla="*/ 6467545 w 12192000"/>
              <a:gd name="connsiteY121" fmla="*/ 1664046 h 3378280"/>
              <a:gd name="connsiteX122" fmla="*/ 6476635 w 12192000"/>
              <a:gd name="connsiteY122" fmla="*/ 1665826 h 3378280"/>
              <a:gd name="connsiteX123" fmla="*/ 6482535 w 12192000"/>
              <a:gd name="connsiteY123" fmla="*/ 1668074 h 3378280"/>
              <a:gd name="connsiteX124" fmla="*/ 6498791 w 12192000"/>
              <a:gd name="connsiteY124" fmla="*/ 1672167 h 3378280"/>
              <a:gd name="connsiteX125" fmla="*/ 6505220 w 12192000"/>
              <a:gd name="connsiteY125" fmla="*/ 1672092 h 3378280"/>
              <a:gd name="connsiteX126" fmla="*/ 6508969 w 12192000"/>
              <a:gd name="connsiteY126" fmla="*/ 1669922 h 3378280"/>
              <a:gd name="connsiteX127" fmla="*/ 6544886 w 12192000"/>
              <a:gd name="connsiteY127" fmla="*/ 1670695 h 3378280"/>
              <a:gd name="connsiteX128" fmla="*/ 6617859 w 12192000"/>
              <a:gd name="connsiteY128" fmla="*/ 1679453 h 3378280"/>
              <a:gd name="connsiteX129" fmla="*/ 6657726 w 12192000"/>
              <a:gd name="connsiteY129" fmla="*/ 1687906 h 3378280"/>
              <a:gd name="connsiteX130" fmla="*/ 6769041 w 12192000"/>
              <a:gd name="connsiteY130" fmla="*/ 1707304 h 3378280"/>
              <a:gd name="connsiteX131" fmla="*/ 6882368 w 12192000"/>
              <a:gd name="connsiteY131" fmla="*/ 1723914 h 3378280"/>
              <a:gd name="connsiteX132" fmla="*/ 6968822 w 12192000"/>
              <a:gd name="connsiteY132" fmla="*/ 1723334 h 3378280"/>
              <a:gd name="connsiteX133" fmla="*/ 6973672 w 12192000"/>
              <a:gd name="connsiteY133" fmla="*/ 1726298 h 3378280"/>
              <a:gd name="connsiteX134" fmla="*/ 6981961 w 12192000"/>
              <a:gd name="connsiteY134" fmla="*/ 1729324 h 3378280"/>
              <a:gd name="connsiteX135" fmla="*/ 6982342 w 12192000"/>
              <a:gd name="connsiteY135" fmla="*/ 1729201 h 3378280"/>
              <a:gd name="connsiteX136" fmla="*/ 6989757 w 12192000"/>
              <a:gd name="connsiteY136" fmla="*/ 1732420 h 3378280"/>
              <a:gd name="connsiteX137" fmla="*/ 7023794 w 12192000"/>
              <a:gd name="connsiteY137" fmla="*/ 1750660 h 3378280"/>
              <a:gd name="connsiteX138" fmla="*/ 7090828 w 12192000"/>
              <a:gd name="connsiteY138" fmla="*/ 1750287 h 3378280"/>
              <a:gd name="connsiteX139" fmla="*/ 7114479 w 12192000"/>
              <a:gd name="connsiteY139" fmla="*/ 1754649 h 3378280"/>
              <a:gd name="connsiteX140" fmla="*/ 7162053 w 12192000"/>
              <a:gd name="connsiteY140" fmla="*/ 1772908 h 3378280"/>
              <a:gd name="connsiteX141" fmla="*/ 7167808 w 12192000"/>
              <a:gd name="connsiteY141" fmla="*/ 1773656 h 3378280"/>
              <a:gd name="connsiteX142" fmla="*/ 7187185 w 12192000"/>
              <a:gd name="connsiteY142" fmla="*/ 1787148 h 3378280"/>
              <a:gd name="connsiteX143" fmla="*/ 7216505 w 12192000"/>
              <a:gd name="connsiteY143" fmla="*/ 1804489 h 3378280"/>
              <a:gd name="connsiteX144" fmla="*/ 7219246 w 12192000"/>
              <a:gd name="connsiteY144" fmla="*/ 1804514 h 3378280"/>
              <a:gd name="connsiteX145" fmla="*/ 7230639 w 12192000"/>
              <a:gd name="connsiteY145" fmla="*/ 1813879 h 3378280"/>
              <a:gd name="connsiteX146" fmla="*/ 7236776 w 12192000"/>
              <a:gd name="connsiteY146" fmla="*/ 1825514 h 3378280"/>
              <a:gd name="connsiteX147" fmla="*/ 7394082 w 12192000"/>
              <a:gd name="connsiteY147" fmla="*/ 1877925 h 3378280"/>
              <a:gd name="connsiteX148" fmla="*/ 7505820 w 12192000"/>
              <a:gd name="connsiteY148" fmla="*/ 1933859 h 3378280"/>
              <a:gd name="connsiteX149" fmla="*/ 7572147 w 12192000"/>
              <a:gd name="connsiteY149" fmla="*/ 2003817 h 3378280"/>
              <a:gd name="connsiteX150" fmla="*/ 7828975 w 12192000"/>
              <a:gd name="connsiteY150" fmla="*/ 2061508 h 3378280"/>
              <a:gd name="connsiteX151" fmla="*/ 7886804 w 12192000"/>
              <a:gd name="connsiteY151" fmla="*/ 2075509 h 3378280"/>
              <a:gd name="connsiteX152" fmla="*/ 7923558 w 12192000"/>
              <a:gd name="connsiteY152" fmla="*/ 2103529 h 3378280"/>
              <a:gd name="connsiteX153" fmla="*/ 7947954 w 12192000"/>
              <a:gd name="connsiteY153" fmla="*/ 2104996 h 3378280"/>
              <a:gd name="connsiteX154" fmla="*/ 7952318 w 12192000"/>
              <a:gd name="connsiteY154" fmla="*/ 2105077 h 3378280"/>
              <a:gd name="connsiteX155" fmla="*/ 7966398 w 12192000"/>
              <a:gd name="connsiteY155" fmla="*/ 2109147 h 3378280"/>
              <a:gd name="connsiteX156" fmla="*/ 7974591 w 12192000"/>
              <a:gd name="connsiteY156" fmla="*/ 2105612 h 3378280"/>
              <a:gd name="connsiteX157" fmla="*/ 7998806 w 12192000"/>
              <a:gd name="connsiteY157" fmla="*/ 2108382 h 3378280"/>
              <a:gd name="connsiteX158" fmla="*/ 8023544 w 12192000"/>
              <a:gd name="connsiteY158" fmla="*/ 2117183 h 3378280"/>
              <a:gd name="connsiteX159" fmla="*/ 8136247 w 12192000"/>
              <a:gd name="connsiteY159" fmla="*/ 2164190 h 3378280"/>
              <a:gd name="connsiteX160" fmla="*/ 8206445 w 12192000"/>
              <a:gd name="connsiteY160" fmla="*/ 2189356 h 3378280"/>
              <a:gd name="connsiteX161" fmla="*/ 8237464 w 12192000"/>
              <a:gd name="connsiteY161" fmla="*/ 2194272 h 3378280"/>
              <a:gd name="connsiteX162" fmla="*/ 8277853 w 12192000"/>
              <a:gd name="connsiteY162" fmla="*/ 2204259 h 3378280"/>
              <a:gd name="connsiteX163" fmla="*/ 8352501 w 12192000"/>
              <a:gd name="connsiteY163" fmla="*/ 2218290 h 3378280"/>
              <a:gd name="connsiteX164" fmla="*/ 8446938 w 12192000"/>
              <a:gd name="connsiteY164" fmla="*/ 2243393 h 3378280"/>
              <a:gd name="connsiteX165" fmla="*/ 8497138 w 12192000"/>
              <a:gd name="connsiteY165" fmla="*/ 2281506 h 3378280"/>
              <a:gd name="connsiteX166" fmla="*/ 8506096 w 12192000"/>
              <a:gd name="connsiteY166" fmla="*/ 2280042 h 3378280"/>
              <a:gd name="connsiteX167" fmla="*/ 8549806 w 12192000"/>
              <a:gd name="connsiteY167" fmla="*/ 2296675 h 3378280"/>
              <a:gd name="connsiteX168" fmla="*/ 8680256 w 12192000"/>
              <a:gd name="connsiteY168" fmla="*/ 2378758 h 3378280"/>
              <a:gd name="connsiteX169" fmla="*/ 8766301 w 12192000"/>
              <a:gd name="connsiteY169" fmla="*/ 2410605 h 3378280"/>
              <a:gd name="connsiteX170" fmla="*/ 8800492 w 12192000"/>
              <a:gd name="connsiteY170" fmla="*/ 2418067 h 3378280"/>
              <a:gd name="connsiteX171" fmla="*/ 8857555 w 12192000"/>
              <a:gd name="connsiteY171" fmla="*/ 2430810 h 3378280"/>
              <a:gd name="connsiteX172" fmla="*/ 8951967 w 12192000"/>
              <a:gd name="connsiteY172" fmla="*/ 2460856 h 3378280"/>
              <a:gd name="connsiteX173" fmla="*/ 9002970 w 12192000"/>
              <a:gd name="connsiteY173" fmla="*/ 2472291 h 3378280"/>
              <a:gd name="connsiteX174" fmla="*/ 9081613 w 12192000"/>
              <a:gd name="connsiteY174" fmla="*/ 2488296 h 3378280"/>
              <a:gd name="connsiteX175" fmla="*/ 9091561 w 12192000"/>
              <a:gd name="connsiteY175" fmla="*/ 2494386 h 3378280"/>
              <a:gd name="connsiteX176" fmla="*/ 9140625 w 12192000"/>
              <a:gd name="connsiteY176" fmla="*/ 2486779 h 3378280"/>
              <a:gd name="connsiteX177" fmla="*/ 9271105 w 12192000"/>
              <a:gd name="connsiteY177" fmla="*/ 2511730 h 3378280"/>
              <a:gd name="connsiteX178" fmla="*/ 9295023 w 12192000"/>
              <a:gd name="connsiteY178" fmla="*/ 2512830 h 3378280"/>
              <a:gd name="connsiteX179" fmla="*/ 9321673 w 12192000"/>
              <a:gd name="connsiteY179" fmla="*/ 2524119 h 3378280"/>
              <a:gd name="connsiteX180" fmla="*/ 9378975 w 12192000"/>
              <a:gd name="connsiteY180" fmla="*/ 2543803 h 3378280"/>
              <a:gd name="connsiteX181" fmla="*/ 9414193 w 12192000"/>
              <a:gd name="connsiteY181" fmla="*/ 2562927 h 3378280"/>
              <a:gd name="connsiteX182" fmla="*/ 9426009 w 12192000"/>
              <a:gd name="connsiteY182" fmla="*/ 2558847 h 3378280"/>
              <a:gd name="connsiteX183" fmla="*/ 9450634 w 12192000"/>
              <a:gd name="connsiteY183" fmla="*/ 2560685 h 3378280"/>
              <a:gd name="connsiteX184" fmla="*/ 9549097 w 12192000"/>
              <a:gd name="connsiteY184" fmla="*/ 2585168 h 3378280"/>
              <a:gd name="connsiteX185" fmla="*/ 9567633 w 12192000"/>
              <a:gd name="connsiteY185" fmla="*/ 2587105 h 3378280"/>
              <a:gd name="connsiteX186" fmla="*/ 9586878 w 12192000"/>
              <a:gd name="connsiteY186" fmla="*/ 2596659 h 3378280"/>
              <a:gd name="connsiteX187" fmla="*/ 9589974 w 12192000"/>
              <a:gd name="connsiteY187" fmla="*/ 2598235 h 3378280"/>
              <a:gd name="connsiteX188" fmla="*/ 9590570 w 12192000"/>
              <a:gd name="connsiteY188" fmla="*/ 2598249 h 3378280"/>
              <a:gd name="connsiteX189" fmla="*/ 9591896 w 12192000"/>
              <a:gd name="connsiteY189" fmla="*/ 2599214 h 3378280"/>
              <a:gd name="connsiteX190" fmla="*/ 9604535 w 12192000"/>
              <a:gd name="connsiteY190" fmla="*/ 2605654 h 3378280"/>
              <a:gd name="connsiteX191" fmla="*/ 9610554 w 12192000"/>
              <a:gd name="connsiteY191" fmla="*/ 2606189 h 3378280"/>
              <a:gd name="connsiteX192" fmla="*/ 9690072 w 12192000"/>
              <a:gd name="connsiteY192" fmla="*/ 2638745 h 3378280"/>
              <a:gd name="connsiteX193" fmla="*/ 9726964 w 12192000"/>
              <a:gd name="connsiteY193" fmla="*/ 2653728 h 3378280"/>
              <a:gd name="connsiteX194" fmla="*/ 9738036 w 12192000"/>
              <a:gd name="connsiteY194" fmla="*/ 2654794 h 3378280"/>
              <a:gd name="connsiteX195" fmla="*/ 9774202 w 12192000"/>
              <a:gd name="connsiteY195" fmla="*/ 2671509 h 3378280"/>
              <a:gd name="connsiteX196" fmla="*/ 9793246 w 12192000"/>
              <a:gd name="connsiteY196" fmla="*/ 2675245 h 3378280"/>
              <a:gd name="connsiteX197" fmla="*/ 9890301 w 12192000"/>
              <a:gd name="connsiteY197" fmla="*/ 2700274 h 3378280"/>
              <a:gd name="connsiteX198" fmla="*/ 9915070 w 12192000"/>
              <a:gd name="connsiteY198" fmla="*/ 2699250 h 3378280"/>
              <a:gd name="connsiteX199" fmla="*/ 9976517 w 12192000"/>
              <a:gd name="connsiteY199" fmla="*/ 2732899 h 3378280"/>
              <a:gd name="connsiteX200" fmla="*/ 9990168 w 12192000"/>
              <a:gd name="connsiteY200" fmla="*/ 2737877 h 3378280"/>
              <a:gd name="connsiteX201" fmla="*/ 9995041 w 12192000"/>
              <a:gd name="connsiteY201" fmla="*/ 2741223 h 3378280"/>
              <a:gd name="connsiteX202" fmla="*/ 10012636 w 12192000"/>
              <a:gd name="connsiteY202" fmla="*/ 2729876 h 3378280"/>
              <a:gd name="connsiteX203" fmla="*/ 10044280 w 12192000"/>
              <a:gd name="connsiteY203" fmla="*/ 2726966 h 3378280"/>
              <a:gd name="connsiteX204" fmla="*/ 10057934 w 12192000"/>
              <a:gd name="connsiteY204" fmla="*/ 2735671 h 3378280"/>
              <a:gd name="connsiteX205" fmla="*/ 10148373 w 12192000"/>
              <a:gd name="connsiteY205" fmla="*/ 2778987 h 3378280"/>
              <a:gd name="connsiteX206" fmla="*/ 10176601 w 12192000"/>
              <a:gd name="connsiteY206" fmla="*/ 2791940 h 3378280"/>
              <a:gd name="connsiteX207" fmla="*/ 10235082 w 12192000"/>
              <a:gd name="connsiteY207" fmla="*/ 2816761 h 3378280"/>
              <a:gd name="connsiteX208" fmla="*/ 10421684 w 12192000"/>
              <a:gd name="connsiteY208" fmla="*/ 2833871 h 3378280"/>
              <a:gd name="connsiteX209" fmla="*/ 10507376 w 12192000"/>
              <a:gd name="connsiteY209" fmla="*/ 2822262 h 3378280"/>
              <a:gd name="connsiteX210" fmla="*/ 10738376 w 12192000"/>
              <a:gd name="connsiteY210" fmla="*/ 2833353 h 3378280"/>
              <a:gd name="connsiteX211" fmla="*/ 11043443 w 12192000"/>
              <a:gd name="connsiteY211" fmla="*/ 2803954 h 3378280"/>
              <a:gd name="connsiteX212" fmla="*/ 11115269 w 12192000"/>
              <a:gd name="connsiteY212" fmla="*/ 2823367 h 3378280"/>
              <a:gd name="connsiteX213" fmla="*/ 11147582 w 12192000"/>
              <a:gd name="connsiteY213" fmla="*/ 2822547 h 3378280"/>
              <a:gd name="connsiteX214" fmla="*/ 11201205 w 12192000"/>
              <a:gd name="connsiteY214" fmla="*/ 2818210 h 3378280"/>
              <a:gd name="connsiteX215" fmla="*/ 11391726 w 12192000"/>
              <a:gd name="connsiteY215" fmla="*/ 2826386 h 3378280"/>
              <a:gd name="connsiteX216" fmla="*/ 11507640 w 12192000"/>
              <a:gd name="connsiteY216" fmla="*/ 2824866 h 3378280"/>
              <a:gd name="connsiteX217" fmla="*/ 11718056 w 12192000"/>
              <a:gd name="connsiteY217" fmla="*/ 2821969 h 3378280"/>
              <a:gd name="connsiteX218" fmla="*/ 11937926 w 12192000"/>
              <a:gd name="connsiteY218" fmla="*/ 2817058 h 3378280"/>
              <a:gd name="connsiteX219" fmla="*/ 12035355 w 12192000"/>
              <a:gd name="connsiteY219" fmla="*/ 2813340 h 3378280"/>
              <a:gd name="connsiteX220" fmla="*/ 12179047 w 12192000"/>
              <a:gd name="connsiteY220" fmla="*/ 2788508 h 3378280"/>
              <a:gd name="connsiteX221" fmla="*/ 12192000 w 12192000"/>
              <a:gd name="connsiteY221" fmla="*/ 2788486 h 3378280"/>
              <a:gd name="connsiteX222" fmla="*/ 12192000 w 12192000"/>
              <a:gd name="connsiteY222" fmla="*/ 3378280 h 3378280"/>
              <a:gd name="connsiteX223" fmla="*/ 0 w 12192000"/>
              <a:gd name="connsiteY223" fmla="*/ 3378280 h 337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12192000" h="3378280">
                <a:moveTo>
                  <a:pt x="0" y="0"/>
                </a:moveTo>
                <a:lnTo>
                  <a:pt x="13973" y="3431"/>
                </a:lnTo>
                <a:cubicBezTo>
                  <a:pt x="48258" y="17773"/>
                  <a:pt x="68757" y="59402"/>
                  <a:pt x="86774" y="43536"/>
                </a:cubicBezTo>
                <a:cubicBezTo>
                  <a:pt x="86532" y="72023"/>
                  <a:pt x="217976" y="120568"/>
                  <a:pt x="229780" y="145557"/>
                </a:cubicBezTo>
                <a:lnTo>
                  <a:pt x="302639" y="203425"/>
                </a:lnTo>
                <a:cubicBezTo>
                  <a:pt x="312906" y="207200"/>
                  <a:pt x="342855" y="184923"/>
                  <a:pt x="348081" y="187174"/>
                </a:cubicBezTo>
                <a:lnTo>
                  <a:pt x="436950" y="184066"/>
                </a:lnTo>
                <a:lnTo>
                  <a:pt x="501693" y="233225"/>
                </a:lnTo>
                <a:lnTo>
                  <a:pt x="557201" y="312390"/>
                </a:lnTo>
                <a:cubicBezTo>
                  <a:pt x="579844" y="353675"/>
                  <a:pt x="602207" y="315301"/>
                  <a:pt x="617648" y="333897"/>
                </a:cubicBezTo>
                <a:lnTo>
                  <a:pt x="692332" y="386327"/>
                </a:lnTo>
                <a:cubicBezTo>
                  <a:pt x="715261" y="398377"/>
                  <a:pt x="770477" y="414831"/>
                  <a:pt x="802009" y="419027"/>
                </a:cubicBezTo>
                <a:cubicBezTo>
                  <a:pt x="838953" y="433876"/>
                  <a:pt x="886385" y="473956"/>
                  <a:pt x="914003" y="475419"/>
                </a:cubicBezTo>
                <a:cubicBezTo>
                  <a:pt x="923483" y="477324"/>
                  <a:pt x="931440" y="475817"/>
                  <a:pt x="938561" y="472887"/>
                </a:cubicBezTo>
                <a:lnTo>
                  <a:pt x="1035683" y="486697"/>
                </a:lnTo>
                <a:cubicBezTo>
                  <a:pt x="1035708" y="486708"/>
                  <a:pt x="1035733" y="486720"/>
                  <a:pt x="1035757" y="486731"/>
                </a:cubicBezTo>
                <a:cubicBezTo>
                  <a:pt x="1046500" y="494574"/>
                  <a:pt x="1038533" y="500311"/>
                  <a:pt x="1074336" y="494465"/>
                </a:cubicBezTo>
                <a:cubicBezTo>
                  <a:pt x="1137289" y="530436"/>
                  <a:pt x="1235340" y="545106"/>
                  <a:pt x="1285084" y="589112"/>
                </a:cubicBezTo>
                <a:cubicBezTo>
                  <a:pt x="1341251" y="608873"/>
                  <a:pt x="1367674" y="637988"/>
                  <a:pt x="1409116" y="656332"/>
                </a:cubicBezTo>
                <a:cubicBezTo>
                  <a:pt x="1471208" y="682449"/>
                  <a:pt x="1492207" y="692779"/>
                  <a:pt x="1533725" y="699179"/>
                </a:cubicBezTo>
                <a:cubicBezTo>
                  <a:pt x="1592391" y="718911"/>
                  <a:pt x="1575207" y="737633"/>
                  <a:pt x="1636242" y="741533"/>
                </a:cubicBezTo>
                <a:cubicBezTo>
                  <a:pt x="1638264" y="746130"/>
                  <a:pt x="1700806" y="766849"/>
                  <a:pt x="1704848" y="770749"/>
                </a:cubicBezTo>
                <a:lnTo>
                  <a:pt x="1718292" y="781051"/>
                </a:lnTo>
                <a:lnTo>
                  <a:pt x="1720835" y="781117"/>
                </a:lnTo>
                <a:lnTo>
                  <a:pt x="1753341" y="800301"/>
                </a:lnTo>
                <a:lnTo>
                  <a:pt x="1775454" y="815182"/>
                </a:lnTo>
                <a:lnTo>
                  <a:pt x="1781011" y="816068"/>
                </a:lnTo>
                <a:lnTo>
                  <a:pt x="1817738" y="834926"/>
                </a:lnTo>
                <a:cubicBezTo>
                  <a:pt x="1821156" y="833953"/>
                  <a:pt x="1825209" y="834074"/>
                  <a:pt x="1830702" y="836485"/>
                </a:cubicBezTo>
                <a:cubicBezTo>
                  <a:pt x="1832151" y="819591"/>
                  <a:pt x="1837883" y="832919"/>
                  <a:pt x="1853950" y="841519"/>
                </a:cubicBezTo>
                <a:cubicBezTo>
                  <a:pt x="1859780" y="817198"/>
                  <a:pt x="1899456" y="849599"/>
                  <a:pt x="1915890" y="841983"/>
                </a:cubicBezTo>
                <a:lnTo>
                  <a:pt x="1960900" y="865789"/>
                </a:lnTo>
                <a:lnTo>
                  <a:pt x="1961217" y="865662"/>
                </a:lnTo>
                <a:cubicBezTo>
                  <a:pt x="1963265" y="866017"/>
                  <a:pt x="1965977" y="867037"/>
                  <a:pt x="1969825" y="869049"/>
                </a:cubicBezTo>
                <a:lnTo>
                  <a:pt x="1975234" y="872329"/>
                </a:lnTo>
                <a:lnTo>
                  <a:pt x="1990485" y="879288"/>
                </a:lnTo>
                <a:lnTo>
                  <a:pt x="1996793" y="880361"/>
                </a:lnTo>
                <a:cubicBezTo>
                  <a:pt x="2020465" y="879540"/>
                  <a:pt x="2023446" y="845377"/>
                  <a:pt x="2055091" y="872818"/>
                </a:cubicBezTo>
                <a:cubicBezTo>
                  <a:pt x="2098055" y="882341"/>
                  <a:pt x="2125216" y="870433"/>
                  <a:pt x="2165143" y="892293"/>
                </a:cubicBezTo>
                <a:cubicBezTo>
                  <a:pt x="2205365" y="901134"/>
                  <a:pt x="2239987" y="901455"/>
                  <a:pt x="2274196" y="914768"/>
                </a:cubicBezTo>
                <a:cubicBezTo>
                  <a:pt x="2310666" y="921868"/>
                  <a:pt x="2360104" y="931320"/>
                  <a:pt x="2383986" y="934891"/>
                </a:cubicBezTo>
                <a:lnTo>
                  <a:pt x="2420278" y="933890"/>
                </a:lnTo>
                <a:lnTo>
                  <a:pt x="2426203" y="933891"/>
                </a:lnTo>
                <a:lnTo>
                  <a:pt x="2448674" y="941056"/>
                </a:lnTo>
                <a:cubicBezTo>
                  <a:pt x="2452907" y="942503"/>
                  <a:pt x="2455711" y="943098"/>
                  <a:pt x="2457640" y="943105"/>
                </a:cubicBezTo>
                <a:lnTo>
                  <a:pt x="2457852" y="942912"/>
                </a:lnTo>
                <a:lnTo>
                  <a:pt x="2466265" y="945310"/>
                </a:lnTo>
                <a:cubicBezTo>
                  <a:pt x="2480470" y="949908"/>
                  <a:pt x="2494307" y="954915"/>
                  <a:pt x="2507496" y="960111"/>
                </a:cubicBezTo>
                <a:cubicBezTo>
                  <a:pt x="2518208" y="949036"/>
                  <a:pt x="2567155" y="976345"/>
                  <a:pt x="2561127" y="949411"/>
                </a:cubicBezTo>
                <a:cubicBezTo>
                  <a:pt x="2578896" y="955660"/>
                  <a:pt x="2589900" y="968806"/>
                  <a:pt x="2583467" y="950570"/>
                </a:cubicBezTo>
                <a:cubicBezTo>
                  <a:pt x="2589300" y="952141"/>
                  <a:pt x="2592850" y="951536"/>
                  <a:pt x="2595361" y="949884"/>
                </a:cubicBezTo>
                <a:lnTo>
                  <a:pt x="2596075" y="949000"/>
                </a:lnTo>
                <a:lnTo>
                  <a:pt x="2666638" y="975095"/>
                </a:lnTo>
                <a:lnTo>
                  <a:pt x="2703393" y="989635"/>
                </a:lnTo>
                <a:lnTo>
                  <a:pt x="2705616" y="989244"/>
                </a:lnTo>
                <a:lnTo>
                  <a:pt x="2721898" y="997777"/>
                </a:lnTo>
                <a:cubicBezTo>
                  <a:pt x="2727157" y="1001198"/>
                  <a:pt x="2731840" y="1005088"/>
                  <a:pt x="2735669" y="1009612"/>
                </a:cubicBezTo>
                <a:cubicBezTo>
                  <a:pt x="2790086" y="1002732"/>
                  <a:pt x="2797958" y="1020231"/>
                  <a:pt x="2857526" y="1030627"/>
                </a:cubicBezTo>
                <a:cubicBezTo>
                  <a:pt x="2897602" y="1063034"/>
                  <a:pt x="2965720" y="1083366"/>
                  <a:pt x="3021918" y="1088093"/>
                </a:cubicBezTo>
                <a:cubicBezTo>
                  <a:pt x="3054425" y="1110664"/>
                  <a:pt x="3109014" y="1101433"/>
                  <a:pt x="3155458" y="1121618"/>
                </a:cubicBezTo>
                <a:cubicBezTo>
                  <a:pt x="3217017" y="1136576"/>
                  <a:pt x="3270135" y="1143600"/>
                  <a:pt x="3328229" y="1155903"/>
                </a:cubicBezTo>
                <a:cubicBezTo>
                  <a:pt x="3365862" y="1138978"/>
                  <a:pt x="3408797" y="1179981"/>
                  <a:pt x="3448440" y="1184343"/>
                </a:cubicBezTo>
                <a:cubicBezTo>
                  <a:pt x="3438226" y="1205566"/>
                  <a:pt x="3496361" y="1182183"/>
                  <a:pt x="3499287" y="1209472"/>
                </a:cubicBezTo>
                <a:cubicBezTo>
                  <a:pt x="3506411" y="1209402"/>
                  <a:pt x="3513215" y="1208473"/>
                  <a:pt x="3520027" y="1207338"/>
                </a:cubicBezTo>
                <a:lnTo>
                  <a:pt x="3523594" y="1206755"/>
                </a:lnTo>
                <a:lnTo>
                  <a:pt x="3538013" y="1209066"/>
                </a:lnTo>
                <a:lnTo>
                  <a:pt x="3541918" y="1203922"/>
                </a:lnTo>
                <a:cubicBezTo>
                  <a:pt x="3550592" y="1203930"/>
                  <a:pt x="3560995" y="1202529"/>
                  <a:pt x="3590082" y="1209115"/>
                </a:cubicBezTo>
                <a:cubicBezTo>
                  <a:pt x="3622244" y="1230604"/>
                  <a:pt x="3676827" y="1215544"/>
                  <a:pt x="3716445" y="1243431"/>
                </a:cubicBezTo>
                <a:cubicBezTo>
                  <a:pt x="3731486" y="1251699"/>
                  <a:pt x="3780926" y="1265146"/>
                  <a:pt x="3792028" y="1260288"/>
                </a:cubicBezTo>
                <a:cubicBezTo>
                  <a:pt x="3802696" y="1261567"/>
                  <a:pt x="3814066" y="1267606"/>
                  <a:pt x="3820707" y="1260924"/>
                </a:cubicBezTo>
                <a:cubicBezTo>
                  <a:pt x="3830836" y="1253486"/>
                  <a:pt x="3863215" y="1278527"/>
                  <a:pt x="3860784" y="1265692"/>
                </a:cubicBezTo>
                <a:lnTo>
                  <a:pt x="3997310" y="1281176"/>
                </a:lnTo>
                <a:lnTo>
                  <a:pt x="4040665" y="1291934"/>
                </a:lnTo>
                <a:lnTo>
                  <a:pt x="4046831" y="1293910"/>
                </a:lnTo>
                <a:lnTo>
                  <a:pt x="4095847" y="1316851"/>
                </a:lnTo>
                <a:cubicBezTo>
                  <a:pt x="4097518" y="1315619"/>
                  <a:pt x="4099569" y="1314612"/>
                  <a:pt x="4101945" y="1313869"/>
                </a:cubicBezTo>
                <a:lnTo>
                  <a:pt x="4119420" y="1313965"/>
                </a:lnTo>
                <a:lnTo>
                  <a:pt x="4131728" y="1322978"/>
                </a:lnTo>
                <a:lnTo>
                  <a:pt x="4193827" y="1350222"/>
                </a:lnTo>
                <a:lnTo>
                  <a:pt x="4286157" y="1385101"/>
                </a:lnTo>
                <a:lnTo>
                  <a:pt x="4298907" y="1394396"/>
                </a:lnTo>
                <a:lnTo>
                  <a:pt x="4323224" y="1403133"/>
                </a:lnTo>
                <a:lnTo>
                  <a:pt x="4404439" y="1417252"/>
                </a:lnTo>
                <a:cubicBezTo>
                  <a:pt x="4411321" y="1415560"/>
                  <a:pt x="4417679" y="1413105"/>
                  <a:pt x="4423989" y="1410448"/>
                </a:cubicBezTo>
                <a:lnTo>
                  <a:pt x="4427300" y="1409068"/>
                </a:lnTo>
                <a:lnTo>
                  <a:pt x="4441847" y="1408029"/>
                </a:lnTo>
                <a:lnTo>
                  <a:pt x="4444331" y="1402133"/>
                </a:lnTo>
                <a:cubicBezTo>
                  <a:pt x="4452739" y="1400163"/>
                  <a:pt x="4462460" y="1396428"/>
                  <a:pt x="4492293" y="1396205"/>
                </a:cubicBezTo>
                <a:cubicBezTo>
                  <a:pt x="4528861" y="1409788"/>
                  <a:pt x="4577933" y="1382688"/>
                  <a:pt x="4623335" y="1400793"/>
                </a:cubicBezTo>
                <a:cubicBezTo>
                  <a:pt x="4639986" y="1405413"/>
                  <a:pt x="4691262" y="1407228"/>
                  <a:pt x="4700790" y="1399970"/>
                </a:cubicBezTo>
                <a:cubicBezTo>
                  <a:pt x="4711447" y="1398782"/>
                  <a:pt x="4723982" y="1402066"/>
                  <a:pt x="4728732" y="1394050"/>
                </a:cubicBezTo>
                <a:cubicBezTo>
                  <a:pt x="4736666" y="1384502"/>
                  <a:pt x="4774338" y="1401491"/>
                  <a:pt x="4768749" y="1389553"/>
                </a:cubicBezTo>
                <a:cubicBezTo>
                  <a:pt x="4795495" y="1401233"/>
                  <a:pt x="4816075" y="1381410"/>
                  <a:pt x="4838227" y="1377273"/>
                </a:cubicBezTo>
                <a:lnTo>
                  <a:pt x="4904889" y="1373499"/>
                </a:lnTo>
                <a:lnTo>
                  <a:pt x="4949597" y="1374085"/>
                </a:lnTo>
                <a:lnTo>
                  <a:pt x="4956064" y="1374603"/>
                </a:lnTo>
                <a:lnTo>
                  <a:pt x="5009322" y="1385751"/>
                </a:lnTo>
                <a:cubicBezTo>
                  <a:pt x="5010629" y="1384171"/>
                  <a:pt x="5012363" y="1382724"/>
                  <a:pt x="5014476" y="1381460"/>
                </a:cubicBezTo>
                <a:lnTo>
                  <a:pt x="5031428" y="1377570"/>
                </a:lnTo>
                <a:lnTo>
                  <a:pt x="5045619" y="1383532"/>
                </a:lnTo>
                <a:lnTo>
                  <a:pt x="5112635" y="1395891"/>
                </a:lnTo>
                <a:lnTo>
                  <a:pt x="5210851" y="1408784"/>
                </a:lnTo>
                <a:lnTo>
                  <a:pt x="5225543" y="1414923"/>
                </a:lnTo>
                <a:cubicBezTo>
                  <a:pt x="5259311" y="1422389"/>
                  <a:pt x="5300520" y="1417803"/>
                  <a:pt x="5321696" y="1432414"/>
                </a:cubicBezTo>
                <a:lnTo>
                  <a:pt x="5372327" y="1436597"/>
                </a:lnTo>
                <a:lnTo>
                  <a:pt x="5378149" y="1431785"/>
                </a:lnTo>
                <a:lnTo>
                  <a:pt x="5393069" y="1433737"/>
                </a:lnTo>
                <a:lnTo>
                  <a:pt x="5527621" y="1458786"/>
                </a:lnTo>
                <a:cubicBezTo>
                  <a:pt x="5595913" y="1482782"/>
                  <a:pt x="5624062" y="1464011"/>
                  <a:pt x="5680585" y="1498233"/>
                </a:cubicBezTo>
                <a:cubicBezTo>
                  <a:pt x="5671953" y="1485766"/>
                  <a:pt x="5763880" y="1493019"/>
                  <a:pt x="5783795" y="1499932"/>
                </a:cubicBezTo>
                <a:cubicBezTo>
                  <a:pt x="5806935" y="1511749"/>
                  <a:pt x="5950173" y="1559636"/>
                  <a:pt x="6016525" y="1577292"/>
                </a:cubicBezTo>
                <a:cubicBezTo>
                  <a:pt x="6077908" y="1586145"/>
                  <a:pt x="6125458" y="1613138"/>
                  <a:pt x="6186598" y="1606065"/>
                </a:cubicBezTo>
                <a:cubicBezTo>
                  <a:pt x="6189351" y="1610205"/>
                  <a:pt x="6193226" y="1613745"/>
                  <a:pt x="6197872" y="1616845"/>
                </a:cubicBezTo>
                <a:lnTo>
                  <a:pt x="6212885" y="1624535"/>
                </a:lnTo>
                <a:lnTo>
                  <a:pt x="6319240" y="1660375"/>
                </a:lnTo>
                <a:lnTo>
                  <a:pt x="6333397" y="1658763"/>
                </a:lnTo>
                <a:cubicBezTo>
                  <a:pt x="6332062" y="1641958"/>
                  <a:pt x="6339931" y="1653989"/>
                  <a:pt x="6357266" y="1659543"/>
                </a:cubicBezTo>
                <a:cubicBezTo>
                  <a:pt x="6359058" y="1634684"/>
                  <a:pt x="6403697" y="1659337"/>
                  <a:pt x="6418740" y="1648944"/>
                </a:cubicBezTo>
                <a:cubicBezTo>
                  <a:pt x="6431434" y="1653585"/>
                  <a:pt x="6444892" y="1658041"/>
                  <a:pt x="6458877" y="1662117"/>
                </a:cubicBezTo>
                <a:lnTo>
                  <a:pt x="6467254" y="1664227"/>
                </a:lnTo>
                <a:lnTo>
                  <a:pt x="6467545" y="1664046"/>
                </a:lnTo>
                <a:cubicBezTo>
                  <a:pt x="6469635" y="1664026"/>
                  <a:pt x="6472488" y="1664540"/>
                  <a:pt x="6476635" y="1665826"/>
                </a:cubicBezTo>
                <a:lnTo>
                  <a:pt x="6482535" y="1668074"/>
                </a:lnTo>
                <a:lnTo>
                  <a:pt x="6498791" y="1672167"/>
                </a:lnTo>
                <a:lnTo>
                  <a:pt x="6505220" y="1672092"/>
                </a:lnTo>
                <a:lnTo>
                  <a:pt x="6508969" y="1669922"/>
                </a:lnTo>
                <a:lnTo>
                  <a:pt x="6544886" y="1670695"/>
                </a:lnTo>
                <a:cubicBezTo>
                  <a:pt x="6566195" y="1684748"/>
                  <a:pt x="6578985" y="1674687"/>
                  <a:pt x="6617859" y="1679453"/>
                </a:cubicBezTo>
                <a:cubicBezTo>
                  <a:pt x="6628154" y="1690316"/>
                  <a:pt x="6642041" y="1690691"/>
                  <a:pt x="6657726" y="1687906"/>
                </a:cubicBezTo>
                <a:cubicBezTo>
                  <a:pt x="6690709" y="1699790"/>
                  <a:pt x="6728158" y="1699639"/>
                  <a:pt x="6769041" y="1707304"/>
                </a:cubicBezTo>
                <a:cubicBezTo>
                  <a:pt x="6805580" y="1727028"/>
                  <a:pt x="6838723" y="1715650"/>
                  <a:pt x="6882368" y="1723914"/>
                </a:cubicBezTo>
                <a:lnTo>
                  <a:pt x="6968822" y="1723334"/>
                </a:lnTo>
                <a:lnTo>
                  <a:pt x="6973672" y="1726298"/>
                </a:lnTo>
                <a:cubicBezTo>
                  <a:pt x="6977223" y="1728111"/>
                  <a:pt x="6979851" y="1729020"/>
                  <a:pt x="6981961" y="1729324"/>
                </a:cubicBezTo>
                <a:lnTo>
                  <a:pt x="6982342" y="1729201"/>
                </a:lnTo>
                <a:lnTo>
                  <a:pt x="6989757" y="1732420"/>
                </a:lnTo>
                <a:cubicBezTo>
                  <a:pt x="7001869" y="1738303"/>
                  <a:pt x="7013262" y="1744453"/>
                  <a:pt x="7023794" y="1750660"/>
                </a:cubicBezTo>
                <a:cubicBezTo>
                  <a:pt x="7043973" y="1743394"/>
                  <a:pt x="7076983" y="1772878"/>
                  <a:pt x="7090828" y="1750287"/>
                </a:cubicBezTo>
                <a:cubicBezTo>
                  <a:pt x="7105590" y="1758041"/>
                  <a:pt x="7107688" y="1770308"/>
                  <a:pt x="7114479" y="1754649"/>
                </a:cubicBezTo>
                <a:cubicBezTo>
                  <a:pt x="7126350" y="1758420"/>
                  <a:pt x="7153167" y="1769741"/>
                  <a:pt x="7162053" y="1772908"/>
                </a:cubicBezTo>
                <a:lnTo>
                  <a:pt x="7167808" y="1773656"/>
                </a:lnTo>
                <a:lnTo>
                  <a:pt x="7187185" y="1787148"/>
                </a:lnTo>
                <a:lnTo>
                  <a:pt x="7216505" y="1804489"/>
                </a:lnTo>
                <a:lnTo>
                  <a:pt x="7219246" y="1804514"/>
                </a:lnTo>
                <a:lnTo>
                  <a:pt x="7230639" y="1813879"/>
                </a:lnTo>
                <a:cubicBezTo>
                  <a:pt x="7233815" y="1817438"/>
                  <a:pt x="7236006" y="1821285"/>
                  <a:pt x="7236776" y="1825514"/>
                </a:cubicBezTo>
                <a:cubicBezTo>
                  <a:pt x="7301762" y="1828337"/>
                  <a:pt x="7336564" y="1860417"/>
                  <a:pt x="7394082" y="1877925"/>
                </a:cubicBezTo>
                <a:cubicBezTo>
                  <a:pt x="7452342" y="1904287"/>
                  <a:pt x="7466551" y="1917411"/>
                  <a:pt x="7505820" y="1933859"/>
                </a:cubicBezTo>
                <a:cubicBezTo>
                  <a:pt x="7522528" y="1943253"/>
                  <a:pt x="7574803" y="2016599"/>
                  <a:pt x="7572147" y="2003817"/>
                </a:cubicBezTo>
                <a:cubicBezTo>
                  <a:pt x="7612486" y="2043915"/>
                  <a:pt x="7771831" y="2029022"/>
                  <a:pt x="7828975" y="2061508"/>
                </a:cubicBezTo>
                <a:lnTo>
                  <a:pt x="7886804" y="2075509"/>
                </a:lnTo>
                <a:cubicBezTo>
                  <a:pt x="7859463" y="2091010"/>
                  <a:pt x="7941076" y="2081130"/>
                  <a:pt x="7923558" y="2103529"/>
                </a:cubicBezTo>
                <a:lnTo>
                  <a:pt x="7947954" y="2104996"/>
                </a:lnTo>
                <a:lnTo>
                  <a:pt x="7952318" y="2105077"/>
                </a:lnTo>
                <a:lnTo>
                  <a:pt x="7966398" y="2109147"/>
                </a:lnTo>
                <a:lnTo>
                  <a:pt x="7974591" y="2105612"/>
                </a:lnTo>
                <a:lnTo>
                  <a:pt x="7998806" y="2108382"/>
                </a:lnTo>
                <a:cubicBezTo>
                  <a:pt x="8007224" y="2110145"/>
                  <a:pt x="8015519" y="2112885"/>
                  <a:pt x="8023544" y="2117183"/>
                </a:cubicBezTo>
                <a:cubicBezTo>
                  <a:pt x="8042536" y="2139405"/>
                  <a:pt x="8113922" y="2135674"/>
                  <a:pt x="8136247" y="2164190"/>
                </a:cubicBezTo>
                <a:cubicBezTo>
                  <a:pt x="8146485" y="2173150"/>
                  <a:pt x="8190564" y="2191557"/>
                  <a:pt x="8206445" y="2189356"/>
                </a:cubicBezTo>
                <a:cubicBezTo>
                  <a:pt x="8217189" y="2192022"/>
                  <a:pt x="8225092" y="2198625"/>
                  <a:pt x="8237464" y="2194272"/>
                </a:cubicBezTo>
                <a:cubicBezTo>
                  <a:pt x="8254235" y="2189840"/>
                  <a:pt x="8270768" y="2214957"/>
                  <a:pt x="8277853" y="2204259"/>
                </a:cubicBezTo>
                <a:cubicBezTo>
                  <a:pt x="8289971" y="2221808"/>
                  <a:pt x="8328475" y="2213978"/>
                  <a:pt x="8352501" y="2218290"/>
                </a:cubicBezTo>
                <a:cubicBezTo>
                  <a:pt x="8359916" y="2233716"/>
                  <a:pt x="8403014" y="2227555"/>
                  <a:pt x="8446938" y="2243393"/>
                </a:cubicBezTo>
                <a:cubicBezTo>
                  <a:pt x="8454511" y="2260801"/>
                  <a:pt x="8476684" y="2253935"/>
                  <a:pt x="8497138" y="2281506"/>
                </a:cubicBezTo>
                <a:cubicBezTo>
                  <a:pt x="8499906" y="2280770"/>
                  <a:pt x="8502925" y="2280276"/>
                  <a:pt x="8506096" y="2280042"/>
                </a:cubicBezTo>
                <a:cubicBezTo>
                  <a:pt x="8524529" y="2278674"/>
                  <a:pt x="8544098" y="2286123"/>
                  <a:pt x="8549806" y="2296675"/>
                </a:cubicBezTo>
                <a:cubicBezTo>
                  <a:pt x="8586026" y="2337107"/>
                  <a:pt x="8636988" y="2356250"/>
                  <a:pt x="8680256" y="2378758"/>
                </a:cubicBezTo>
                <a:cubicBezTo>
                  <a:pt x="8731302" y="2402123"/>
                  <a:pt x="8717522" y="2366494"/>
                  <a:pt x="8766301" y="2410605"/>
                </a:cubicBezTo>
                <a:cubicBezTo>
                  <a:pt x="8780965" y="2405907"/>
                  <a:pt x="8789790" y="2408871"/>
                  <a:pt x="8800492" y="2418067"/>
                </a:cubicBezTo>
                <a:cubicBezTo>
                  <a:pt x="8825856" y="2428860"/>
                  <a:pt x="8842594" y="2409144"/>
                  <a:pt x="8857555" y="2430810"/>
                </a:cubicBezTo>
                <a:cubicBezTo>
                  <a:pt x="8882799" y="2437942"/>
                  <a:pt x="8927730" y="2453942"/>
                  <a:pt x="8951967" y="2460856"/>
                </a:cubicBezTo>
                <a:cubicBezTo>
                  <a:pt x="8978331" y="2469875"/>
                  <a:pt x="8959838" y="2488515"/>
                  <a:pt x="9002970" y="2472291"/>
                </a:cubicBezTo>
                <a:cubicBezTo>
                  <a:pt x="9023997" y="2488383"/>
                  <a:pt x="9039735" y="2479669"/>
                  <a:pt x="9081613" y="2488296"/>
                </a:cubicBezTo>
                <a:lnTo>
                  <a:pt x="9091561" y="2494386"/>
                </a:lnTo>
                <a:lnTo>
                  <a:pt x="9140625" y="2486779"/>
                </a:lnTo>
                <a:cubicBezTo>
                  <a:pt x="9207053" y="2531245"/>
                  <a:pt x="9151264" y="2467994"/>
                  <a:pt x="9271105" y="2511730"/>
                </a:cubicBezTo>
                <a:cubicBezTo>
                  <a:pt x="9275764" y="2517275"/>
                  <a:pt x="9293352" y="2518083"/>
                  <a:pt x="9295023" y="2512830"/>
                </a:cubicBezTo>
                <a:cubicBezTo>
                  <a:pt x="9301933" y="2516606"/>
                  <a:pt x="9314623" y="2531276"/>
                  <a:pt x="9321673" y="2524119"/>
                </a:cubicBezTo>
                <a:cubicBezTo>
                  <a:pt x="9341881" y="2529408"/>
                  <a:pt x="9361130" y="2536033"/>
                  <a:pt x="9378975" y="2543803"/>
                </a:cubicBezTo>
                <a:lnTo>
                  <a:pt x="9414193" y="2562927"/>
                </a:lnTo>
                <a:lnTo>
                  <a:pt x="9426009" y="2558847"/>
                </a:lnTo>
                <a:cubicBezTo>
                  <a:pt x="9433598" y="2557225"/>
                  <a:pt x="9441714" y="2557145"/>
                  <a:pt x="9450634" y="2560685"/>
                </a:cubicBezTo>
                <a:cubicBezTo>
                  <a:pt x="9496298" y="2596479"/>
                  <a:pt x="9461586" y="2547391"/>
                  <a:pt x="9549097" y="2585168"/>
                </a:cubicBezTo>
                <a:cubicBezTo>
                  <a:pt x="9551956" y="2589460"/>
                  <a:pt x="9565592" y="2590888"/>
                  <a:pt x="9567633" y="2587105"/>
                </a:cubicBezTo>
                <a:cubicBezTo>
                  <a:pt x="9572507" y="2590206"/>
                  <a:pt x="9580361" y="2601581"/>
                  <a:pt x="9586878" y="2596659"/>
                </a:cubicBezTo>
                <a:lnTo>
                  <a:pt x="9589974" y="2598235"/>
                </a:lnTo>
                <a:lnTo>
                  <a:pt x="9590570" y="2598249"/>
                </a:lnTo>
                <a:lnTo>
                  <a:pt x="9591896" y="2599214"/>
                </a:lnTo>
                <a:lnTo>
                  <a:pt x="9604535" y="2605654"/>
                </a:lnTo>
                <a:lnTo>
                  <a:pt x="9610554" y="2606189"/>
                </a:lnTo>
                <a:cubicBezTo>
                  <a:pt x="9641361" y="2613359"/>
                  <a:pt x="9668752" y="2624572"/>
                  <a:pt x="9690072" y="2638745"/>
                </a:cubicBezTo>
                <a:cubicBezTo>
                  <a:pt x="9723195" y="2641319"/>
                  <a:pt x="9726446" y="2647335"/>
                  <a:pt x="9726964" y="2653728"/>
                </a:cubicBezTo>
                <a:cubicBezTo>
                  <a:pt x="9734958" y="2656403"/>
                  <a:pt x="9731670" y="2653170"/>
                  <a:pt x="9738036" y="2654794"/>
                </a:cubicBezTo>
                <a:cubicBezTo>
                  <a:pt x="9745908" y="2657757"/>
                  <a:pt x="9765000" y="2668100"/>
                  <a:pt x="9774202" y="2671509"/>
                </a:cubicBezTo>
                <a:lnTo>
                  <a:pt x="9793246" y="2675245"/>
                </a:lnTo>
                <a:cubicBezTo>
                  <a:pt x="9812596" y="2680039"/>
                  <a:pt x="9869995" y="2696274"/>
                  <a:pt x="9890301" y="2700274"/>
                </a:cubicBezTo>
                <a:cubicBezTo>
                  <a:pt x="9900631" y="2696314"/>
                  <a:pt x="9908572" y="2696560"/>
                  <a:pt x="9915070" y="2699250"/>
                </a:cubicBezTo>
                <a:lnTo>
                  <a:pt x="9976517" y="2732899"/>
                </a:lnTo>
                <a:cubicBezTo>
                  <a:pt x="9981869" y="2727000"/>
                  <a:pt x="9984699" y="2731165"/>
                  <a:pt x="9990168" y="2737877"/>
                </a:cubicBezTo>
                <a:lnTo>
                  <a:pt x="9995041" y="2741223"/>
                </a:lnTo>
                <a:lnTo>
                  <a:pt x="10012636" y="2729876"/>
                </a:lnTo>
                <a:lnTo>
                  <a:pt x="10044280" y="2726966"/>
                </a:lnTo>
                <a:lnTo>
                  <a:pt x="10057934" y="2735671"/>
                </a:lnTo>
                <a:cubicBezTo>
                  <a:pt x="10075281" y="2744341"/>
                  <a:pt x="10128594" y="2769607"/>
                  <a:pt x="10148373" y="2778987"/>
                </a:cubicBezTo>
                <a:lnTo>
                  <a:pt x="10176601" y="2791940"/>
                </a:lnTo>
                <a:cubicBezTo>
                  <a:pt x="10185319" y="2817937"/>
                  <a:pt x="10238746" y="2788423"/>
                  <a:pt x="10235082" y="2816761"/>
                </a:cubicBezTo>
                <a:cubicBezTo>
                  <a:pt x="10261478" y="2797979"/>
                  <a:pt x="10382486" y="2835579"/>
                  <a:pt x="10421684" y="2833871"/>
                </a:cubicBezTo>
                <a:cubicBezTo>
                  <a:pt x="10427369" y="2846480"/>
                  <a:pt x="10490893" y="2829473"/>
                  <a:pt x="10507376" y="2822262"/>
                </a:cubicBezTo>
                <a:cubicBezTo>
                  <a:pt x="10633551" y="2812985"/>
                  <a:pt x="10703974" y="2842678"/>
                  <a:pt x="10738376" y="2833353"/>
                </a:cubicBezTo>
                <a:cubicBezTo>
                  <a:pt x="10827719" y="2830304"/>
                  <a:pt x="10976757" y="2802522"/>
                  <a:pt x="11043443" y="2803954"/>
                </a:cubicBezTo>
                <a:cubicBezTo>
                  <a:pt x="11049567" y="2823106"/>
                  <a:pt x="11121061" y="2794142"/>
                  <a:pt x="11115269" y="2823367"/>
                </a:cubicBezTo>
                <a:cubicBezTo>
                  <a:pt x="11122168" y="2835110"/>
                  <a:pt x="11139334" y="2833959"/>
                  <a:pt x="11147582" y="2822547"/>
                </a:cubicBezTo>
                <a:cubicBezTo>
                  <a:pt x="11168093" y="2823815"/>
                  <a:pt x="11180424" y="2837446"/>
                  <a:pt x="11201205" y="2818210"/>
                </a:cubicBezTo>
                <a:cubicBezTo>
                  <a:pt x="11229430" y="2819282"/>
                  <a:pt x="11368539" y="2855696"/>
                  <a:pt x="11391726" y="2826386"/>
                </a:cubicBezTo>
                <a:cubicBezTo>
                  <a:pt x="11480791" y="2839198"/>
                  <a:pt x="11451058" y="2820936"/>
                  <a:pt x="11507640" y="2824866"/>
                </a:cubicBezTo>
                <a:cubicBezTo>
                  <a:pt x="11607733" y="2861658"/>
                  <a:pt x="11671908" y="2815146"/>
                  <a:pt x="11718056" y="2821969"/>
                </a:cubicBezTo>
                <a:cubicBezTo>
                  <a:pt x="11816707" y="2792061"/>
                  <a:pt x="11860087" y="2819031"/>
                  <a:pt x="11937926" y="2817058"/>
                </a:cubicBezTo>
                <a:cubicBezTo>
                  <a:pt x="11973607" y="2824139"/>
                  <a:pt x="11989529" y="2794506"/>
                  <a:pt x="12035355" y="2813340"/>
                </a:cubicBezTo>
                <a:cubicBezTo>
                  <a:pt x="12062147" y="2782988"/>
                  <a:pt x="12154841" y="2795794"/>
                  <a:pt x="12179047" y="2788508"/>
                </a:cubicBezTo>
                <a:lnTo>
                  <a:pt x="12192000" y="2788486"/>
                </a:lnTo>
                <a:lnTo>
                  <a:pt x="12192000" y="3378280"/>
                </a:lnTo>
                <a:lnTo>
                  <a:pt x="0" y="337828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11">
            <a:extLst>
              <a:ext uri="{FF2B5EF4-FFF2-40B4-BE49-F238E27FC236}">
                <a16:creationId xmlns:a16="http://schemas.microsoft.com/office/drawing/2014/main" id="{AEFD2FD1-B3A5-4E1D-BCC8-7684A5440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90051" y="0"/>
            <a:ext cx="7301949" cy="91834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102" fmla="*/ 9517856 w 9517857"/>
              <a:gd name="connsiteY102"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551625 w 9517857"/>
              <a:gd name="connsiteY93" fmla="*/ 16151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102" fmla="*/ 9517856 w 9517857"/>
              <a:gd name="connsiteY102" fmla="*/ 0 h 918356"/>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660110 w 9517857"/>
              <a:gd name="connsiteY48" fmla="*/ 348714 h 918344"/>
              <a:gd name="connsiteX49" fmla="*/ 3750023 w 9517857"/>
              <a:gd name="connsiteY49" fmla="*/ 370666 h 918344"/>
              <a:gd name="connsiteX50" fmla="*/ 3844133 w 9517857"/>
              <a:gd name="connsiteY50" fmla="*/ 360636 h 918344"/>
              <a:gd name="connsiteX51" fmla="*/ 3913545 w 9517857"/>
              <a:gd name="connsiteY51" fmla="*/ 344223 h 918344"/>
              <a:gd name="connsiteX52" fmla="*/ 4266740 w 9517857"/>
              <a:gd name="connsiteY52" fmla="*/ 361442 h 918344"/>
              <a:gd name="connsiteX53" fmla="*/ 4430770 w 9517857"/>
              <a:gd name="connsiteY53" fmla="*/ 342631 h 918344"/>
              <a:gd name="connsiteX54" fmla="*/ 4512664 w 9517857"/>
              <a:gd name="connsiteY54" fmla="*/ 319936 h 918344"/>
              <a:gd name="connsiteX55" fmla="*/ 4616423 w 9517857"/>
              <a:gd name="connsiteY55" fmla="*/ 290902 h 918344"/>
              <a:gd name="connsiteX56" fmla="*/ 4691675 w 9517857"/>
              <a:gd name="connsiteY56" fmla="*/ 253999 h 918344"/>
              <a:gd name="connsiteX57" fmla="*/ 4689051 w 9517857"/>
              <a:gd name="connsiteY57" fmla="*/ 250956 h 918344"/>
              <a:gd name="connsiteX58" fmla="*/ 4719994 w 9517857"/>
              <a:gd name="connsiteY58" fmla="*/ 245295 h 918344"/>
              <a:gd name="connsiteX59" fmla="*/ 4752894 w 9517857"/>
              <a:gd name="connsiteY59" fmla="*/ 239863 h 918344"/>
              <a:gd name="connsiteX60" fmla="*/ 4769329 w 9517857"/>
              <a:gd name="connsiteY60" fmla="*/ 233573 h 918344"/>
              <a:gd name="connsiteX61" fmla="*/ 4775634 w 9517857"/>
              <a:gd name="connsiteY61" fmla="*/ 234051 h 918344"/>
              <a:gd name="connsiteX62" fmla="*/ 4790452 w 9517857"/>
              <a:gd name="connsiteY62" fmla="*/ 233560 h 918344"/>
              <a:gd name="connsiteX63" fmla="*/ 4789062 w 9517857"/>
              <a:gd name="connsiteY63" fmla="*/ 241912 h 918344"/>
              <a:gd name="connsiteX64" fmla="*/ 4827826 w 9517857"/>
              <a:gd name="connsiteY64" fmla="*/ 246965 h 918344"/>
              <a:gd name="connsiteX65" fmla="*/ 4892569 w 9517857"/>
              <a:gd name="connsiteY65" fmla="*/ 249921 h 918344"/>
              <a:gd name="connsiteX66" fmla="*/ 4896611 w 9517857"/>
              <a:gd name="connsiteY66" fmla="*/ 240436 h 918344"/>
              <a:gd name="connsiteX67" fmla="*/ 4917286 w 9517857"/>
              <a:gd name="connsiteY67" fmla="*/ 243647 h 918344"/>
              <a:gd name="connsiteX68" fmla="*/ 4981173 w 9517857"/>
              <a:gd name="connsiteY68" fmla="*/ 247091 h 918344"/>
              <a:gd name="connsiteX69" fmla="*/ 5060397 w 9517857"/>
              <a:gd name="connsiteY69" fmla="*/ 263676 h 918344"/>
              <a:gd name="connsiteX70" fmla="*/ 5252996 w 9517857"/>
              <a:gd name="connsiteY70" fmla="*/ 270643 h 918344"/>
              <a:gd name="connsiteX71" fmla="*/ 5358056 w 9517857"/>
              <a:gd name="connsiteY71" fmla="*/ 247236 h 918344"/>
              <a:gd name="connsiteX72" fmla="*/ 5426496 w 9517857"/>
              <a:gd name="connsiteY72" fmla="*/ 235130 h 918344"/>
              <a:gd name="connsiteX73" fmla="*/ 5497161 w 9517857"/>
              <a:gd name="connsiteY73" fmla="*/ 228796 h 918344"/>
              <a:gd name="connsiteX74" fmla="*/ 5826043 w 9517857"/>
              <a:gd name="connsiteY74" fmla="*/ 148061 h 918344"/>
              <a:gd name="connsiteX75" fmla="*/ 6013415 w 9517857"/>
              <a:gd name="connsiteY75" fmla="*/ 137304 h 918344"/>
              <a:gd name="connsiteX76" fmla="*/ 6080994 w 9517857"/>
              <a:gd name="connsiteY76" fmla="*/ 142926 h 918344"/>
              <a:gd name="connsiteX77" fmla="*/ 6194152 w 9517857"/>
              <a:gd name="connsiteY77" fmla="*/ 151760 h 918344"/>
              <a:gd name="connsiteX78" fmla="*/ 6281379 w 9517857"/>
              <a:gd name="connsiteY78" fmla="*/ 181614 h 918344"/>
              <a:gd name="connsiteX79" fmla="*/ 6374947 w 9517857"/>
              <a:gd name="connsiteY79" fmla="*/ 179787 h 918344"/>
              <a:gd name="connsiteX80" fmla="*/ 6448518 w 9517857"/>
              <a:gd name="connsiteY80" fmla="*/ 164366 h 918344"/>
              <a:gd name="connsiteX81" fmla="*/ 6544700 w 9517857"/>
              <a:gd name="connsiteY81" fmla="*/ 167149 h 918344"/>
              <a:gd name="connsiteX82" fmla="*/ 6648353 w 9517857"/>
              <a:gd name="connsiteY82" fmla="*/ 172238 h 918344"/>
              <a:gd name="connsiteX83" fmla="*/ 6736227 w 9517857"/>
              <a:gd name="connsiteY83" fmla="*/ 173204 h 918344"/>
              <a:gd name="connsiteX84" fmla="*/ 6977218 w 9517857"/>
              <a:gd name="connsiteY84" fmla="*/ 184277 h 918344"/>
              <a:gd name="connsiteX85" fmla="*/ 7065221 w 9517857"/>
              <a:gd name="connsiteY85" fmla="*/ 227519 h 918344"/>
              <a:gd name="connsiteX86" fmla="*/ 7565449 w 9517857"/>
              <a:gd name="connsiteY86" fmla="*/ 258938 h 918344"/>
              <a:gd name="connsiteX87" fmla="*/ 7599285 w 9517857"/>
              <a:gd name="connsiteY87" fmla="*/ 266009 h 918344"/>
              <a:gd name="connsiteX88" fmla="*/ 7644411 w 9517857"/>
              <a:gd name="connsiteY88" fmla="*/ 258974 h 918344"/>
              <a:gd name="connsiteX89" fmla="*/ 7825110 w 9517857"/>
              <a:gd name="connsiteY89" fmla="*/ 229097 h 918344"/>
              <a:gd name="connsiteX90" fmla="*/ 7965804 w 9517857"/>
              <a:gd name="connsiteY90" fmla="*/ 190533 h 918344"/>
              <a:gd name="connsiteX91" fmla="*/ 8147401 w 9517857"/>
              <a:gd name="connsiteY91" fmla="*/ 205605 h 918344"/>
              <a:gd name="connsiteX92" fmla="*/ 8256033 w 9517857"/>
              <a:gd name="connsiteY92" fmla="*/ 193701 h 918344"/>
              <a:gd name="connsiteX93" fmla="*/ 8551625 w 9517857"/>
              <a:gd name="connsiteY93" fmla="*/ 161505 h 918344"/>
              <a:gd name="connsiteX94" fmla="*/ 8715976 w 9517857"/>
              <a:gd name="connsiteY94" fmla="*/ 178362 h 918344"/>
              <a:gd name="connsiteX95" fmla="*/ 8778827 w 9517857"/>
              <a:gd name="connsiteY95" fmla="*/ 172924 h 918344"/>
              <a:gd name="connsiteX96" fmla="*/ 8840778 w 9517857"/>
              <a:gd name="connsiteY96" fmla="*/ 143137 h 918344"/>
              <a:gd name="connsiteX97" fmla="*/ 9010380 w 9517857"/>
              <a:gd name="connsiteY97" fmla="*/ 91879 h 918344"/>
              <a:gd name="connsiteX98" fmla="*/ 9110856 w 9517857"/>
              <a:gd name="connsiteY98" fmla="*/ 70985 h 918344"/>
              <a:gd name="connsiteX99" fmla="*/ 9268817 w 9517857"/>
              <a:gd name="connsiteY99" fmla="*/ 53070 h 918344"/>
              <a:gd name="connsiteX100" fmla="*/ 9316667 w 9517857"/>
              <a:gd name="connsiteY100" fmla="*/ 45035 h 918344"/>
              <a:gd name="connsiteX101" fmla="*/ 9428209 w 9517857"/>
              <a:gd name="connsiteY101"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660110 w 9517857"/>
              <a:gd name="connsiteY48" fmla="*/ 348714 h 918344"/>
              <a:gd name="connsiteX49" fmla="*/ 3750023 w 9517857"/>
              <a:gd name="connsiteY49" fmla="*/ 370666 h 918344"/>
              <a:gd name="connsiteX50" fmla="*/ 3844133 w 9517857"/>
              <a:gd name="connsiteY50" fmla="*/ 360636 h 918344"/>
              <a:gd name="connsiteX51" fmla="*/ 3913545 w 9517857"/>
              <a:gd name="connsiteY51" fmla="*/ 344223 h 918344"/>
              <a:gd name="connsiteX52" fmla="*/ 4266740 w 9517857"/>
              <a:gd name="connsiteY52" fmla="*/ 361442 h 918344"/>
              <a:gd name="connsiteX53" fmla="*/ 4430770 w 9517857"/>
              <a:gd name="connsiteY53" fmla="*/ 342631 h 918344"/>
              <a:gd name="connsiteX54" fmla="*/ 4512664 w 9517857"/>
              <a:gd name="connsiteY54" fmla="*/ 319936 h 918344"/>
              <a:gd name="connsiteX55" fmla="*/ 4616423 w 9517857"/>
              <a:gd name="connsiteY55" fmla="*/ 290902 h 918344"/>
              <a:gd name="connsiteX56" fmla="*/ 4691675 w 9517857"/>
              <a:gd name="connsiteY56" fmla="*/ 253999 h 918344"/>
              <a:gd name="connsiteX57" fmla="*/ 4689051 w 9517857"/>
              <a:gd name="connsiteY57" fmla="*/ 250956 h 918344"/>
              <a:gd name="connsiteX58" fmla="*/ 4719994 w 9517857"/>
              <a:gd name="connsiteY58" fmla="*/ 245295 h 918344"/>
              <a:gd name="connsiteX59" fmla="*/ 4752894 w 9517857"/>
              <a:gd name="connsiteY59" fmla="*/ 239863 h 918344"/>
              <a:gd name="connsiteX60" fmla="*/ 4769329 w 9517857"/>
              <a:gd name="connsiteY60" fmla="*/ 233573 h 918344"/>
              <a:gd name="connsiteX61" fmla="*/ 4775634 w 9517857"/>
              <a:gd name="connsiteY61" fmla="*/ 234051 h 918344"/>
              <a:gd name="connsiteX62" fmla="*/ 4790452 w 9517857"/>
              <a:gd name="connsiteY62" fmla="*/ 233560 h 918344"/>
              <a:gd name="connsiteX63" fmla="*/ 4789062 w 9517857"/>
              <a:gd name="connsiteY63" fmla="*/ 241912 h 918344"/>
              <a:gd name="connsiteX64" fmla="*/ 4827826 w 9517857"/>
              <a:gd name="connsiteY64" fmla="*/ 246965 h 918344"/>
              <a:gd name="connsiteX65" fmla="*/ 4892569 w 9517857"/>
              <a:gd name="connsiteY65" fmla="*/ 249921 h 918344"/>
              <a:gd name="connsiteX66" fmla="*/ 4896611 w 9517857"/>
              <a:gd name="connsiteY66" fmla="*/ 240436 h 918344"/>
              <a:gd name="connsiteX67" fmla="*/ 4917286 w 9517857"/>
              <a:gd name="connsiteY67" fmla="*/ 243647 h 918344"/>
              <a:gd name="connsiteX68" fmla="*/ 5060397 w 9517857"/>
              <a:gd name="connsiteY68" fmla="*/ 263676 h 918344"/>
              <a:gd name="connsiteX69" fmla="*/ 5252996 w 9517857"/>
              <a:gd name="connsiteY69" fmla="*/ 270643 h 918344"/>
              <a:gd name="connsiteX70" fmla="*/ 5358056 w 9517857"/>
              <a:gd name="connsiteY70" fmla="*/ 247236 h 918344"/>
              <a:gd name="connsiteX71" fmla="*/ 5426496 w 9517857"/>
              <a:gd name="connsiteY71" fmla="*/ 235130 h 918344"/>
              <a:gd name="connsiteX72" fmla="*/ 5497161 w 9517857"/>
              <a:gd name="connsiteY72" fmla="*/ 228796 h 918344"/>
              <a:gd name="connsiteX73" fmla="*/ 5826043 w 9517857"/>
              <a:gd name="connsiteY73" fmla="*/ 148061 h 918344"/>
              <a:gd name="connsiteX74" fmla="*/ 6013415 w 9517857"/>
              <a:gd name="connsiteY74" fmla="*/ 137304 h 918344"/>
              <a:gd name="connsiteX75" fmla="*/ 6080994 w 9517857"/>
              <a:gd name="connsiteY75" fmla="*/ 142926 h 918344"/>
              <a:gd name="connsiteX76" fmla="*/ 6194152 w 9517857"/>
              <a:gd name="connsiteY76" fmla="*/ 151760 h 918344"/>
              <a:gd name="connsiteX77" fmla="*/ 6281379 w 9517857"/>
              <a:gd name="connsiteY77" fmla="*/ 181614 h 918344"/>
              <a:gd name="connsiteX78" fmla="*/ 6374947 w 9517857"/>
              <a:gd name="connsiteY78" fmla="*/ 179787 h 918344"/>
              <a:gd name="connsiteX79" fmla="*/ 6448518 w 9517857"/>
              <a:gd name="connsiteY79" fmla="*/ 164366 h 918344"/>
              <a:gd name="connsiteX80" fmla="*/ 6544700 w 9517857"/>
              <a:gd name="connsiteY80" fmla="*/ 167149 h 918344"/>
              <a:gd name="connsiteX81" fmla="*/ 6648353 w 9517857"/>
              <a:gd name="connsiteY81" fmla="*/ 172238 h 918344"/>
              <a:gd name="connsiteX82" fmla="*/ 6736227 w 9517857"/>
              <a:gd name="connsiteY82" fmla="*/ 173204 h 918344"/>
              <a:gd name="connsiteX83" fmla="*/ 6977218 w 9517857"/>
              <a:gd name="connsiteY83" fmla="*/ 184277 h 918344"/>
              <a:gd name="connsiteX84" fmla="*/ 7065221 w 9517857"/>
              <a:gd name="connsiteY84" fmla="*/ 227519 h 918344"/>
              <a:gd name="connsiteX85" fmla="*/ 7565449 w 9517857"/>
              <a:gd name="connsiteY85" fmla="*/ 258938 h 918344"/>
              <a:gd name="connsiteX86" fmla="*/ 7599285 w 9517857"/>
              <a:gd name="connsiteY86" fmla="*/ 266009 h 918344"/>
              <a:gd name="connsiteX87" fmla="*/ 7644411 w 9517857"/>
              <a:gd name="connsiteY87" fmla="*/ 258974 h 918344"/>
              <a:gd name="connsiteX88" fmla="*/ 7825110 w 9517857"/>
              <a:gd name="connsiteY88" fmla="*/ 229097 h 918344"/>
              <a:gd name="connsiteX89" fmla="*/ 7965804 w 9517857"/>
              <a:gd name="connsiteY89" fmla="*/ 190533 h 918344"/>
              <a:gd name="connsiteX90" fmla="*/ 8147401 w 9517857"/>
              <a:gd name="connsiteY90" fmla="*/ 205605 h 918344"/>
              <a:gd name="connsiteX91" fmla="*/ 8256033 w 9517857"/>
              <a:gd name="connsiteY91" fmla="*/ 193701 h 918344"/>
              <a:gd name="connsiteX92" fmla="*/ 8551625 w 9517857"/>
              <a:gd name="connsiteY92" fmla="*/ 161505 h 918344"/>
              <a:gd name="connsiteX93" fmla="*/ 8715976 w 9517857"/>
              <a:gd name="connsiteY93" fmla="*/ 178362 h 918344"/>
              <a:gd name="connsiteX94" fmla="*/ 8778827 w 9517857"/>
              <a:gd name="connsiteY94" fmla="*/ 172924 h 918344"/>
              <a:gd name="connsiteX95" fmla="*/ 8840778 w 9517857"/>
              <a:gd name="connsiteY95" fmla="*/ 143137 h 918344"/>
              <a:gd name="connsiteX96" fmla="*/ 9010380 w 9517857"/>
              <a:gd name="connsiteY96" fmla="*/ 91879 h 918344"/>
              <a:gd name="connsiteX97" fmla="*/ 9110856 w 9517857"/>
              <a:gd name="connsiteY97" fmla="*/ 70985 h 918344"/>
              <a:gd name="connsiteX98" fmla="*/ 9268817 w 9517857"/>
              <a:gd name="connsiteY98" fmla="*/ 53070 h 918344"/>
              <a:gd name="connsiteX99" fmla="*/ 9316667 w 9517857"/>
              <a:gd name="connsiteY99" fmla="*/ 45035 h 918344"/>
              <a:gd name="connsiteX100" fmla="*/ 9428209 w 9517857"/>
              <a:gd name="connsiteY100"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26043 w 9517857"/>
              <a:gd name="connsiteY72" fmla="*/ 148061 h 918344"/>
              <a:gd name="connsiteX73" fmla="*/ 6013415 w 9517857"/>
              <a:gd name="connsiteY73" fmla="*/ 137304 h 918344"/>
              <a:gd name="connsiteX74" fmla="*/ 6080994 w 9517857"/>
              <a:gd name="connsiteY74" fmla="*/ 142926 h 918344"/>
              <a:gd name="connsiteX75" fmla="*/ 6194152 w 9517857"/>
              <a:gd name="connsiteY75" fmla="*/ 151760 h 918344"/>
              <a:gd name="connsiteX76" fmla="*/ 6281379 w 9517857"/>
              <a:gd name="connsiteY76" fmla="*/ 181614 h 918344"/>
              <a:gd name="connsiteX77" fmla="*/ 6374947 w 9517857"/>
              <a:gd name="connsiteY77" fmla="*/ 179787 h 918344"/>
              <a:gd name="connsiteX78" fmla="*/ 6448518 w 9517857"/>
              <a:gd name="connsiteY78" fmla="*/ 164366 h 918344"/>
              <a:gd name="connsiteX79" fmla="*/ 6544700 w 9517857"/>
              <a:gd name="connsiteY79" fmla="*/ 167149 h 918344"/>
              <a:gd name="connsiteX80" fmla="*/ 6648353 w 9517857"/>
              <a:gd name="connsiteY80" fmla="*/ 172238 h 918344"/>
              <a:gd name="connsiteX81" fmla="*/ 6736227 w 9517857"/>
              <a:gd name="connsiteY81" fmla="*/ 173204 h 918344"/>
              <a:gd name="connsiteX82" fmla="*/ 6977218 w 9517857"/>
              <a:gd name="connsiteY82" fmla="*/ 184277 h 918344"/>
              <a:gd name="connsiteX83" fmla="*/ 7065221 w 9517857"/>
              <a:gd name="connsiteY83" fmla="*/ 227519 h 918344"/>
              <a:gd name="connsiteX84" fmla="*/ 7565449 w 9517857"/>
              <a:gd name="connsiteY84" fmla="*/ 258938 h 918344"/>
              <a:gd name="connsiteX85" fmla="*/ 7599285 w 9517857"/>
              <a:gd name="connsiteY85" fmla="*/ 266009 h 918344"/>
              <a:gd name="connsiteX86" fmla="*/ 7644411 w 9517857"/>
              <a:gd name="connsiteY86" fmla="*/ 258974 h 918344"/>
              <a:gd name="connsiteX87" fmla="*/ 7825110 w 9517857"/>
              <a:gd name="connsiteY87" fmla="*/ 229097 h 918344"/>
              <a:gd name="connsiteX88" fmla="*/ 7965804 w 9517857"/>
              <a:gd name="connsiteY88" fmla="*/ 190533 h 918344"/>
              <a:gd name="connsiteX89" fmla="*/ 8147401 w 9517857"/>
              <a:gd name="connsiteY89" fmla="*/ 205605 h 918344"/>
              <a:gd name="connsiteX90" fmla="*/ 8256033 w 9517857"/>
              <a:gd name="connsiteY90" fmla="*/ 193701 h 918344"/>
              <a:gd name="connsiteX91" fmla="*/ 8551625 w 9517857"/>
              <a:gd name="connsiteY91" fmla="*/ 161505 h 918344"/>
              <a:gd name="connsiteX92" fmla="*/ 8715976 w 9517857"/>
              <a:gd name="connsiteY92" fmla="*/ 178362 h 918344"/>
              <a:gd name="connsiteX93" fmla="*/ 8778827 w 9517857"/>
              <a:gd name="connsiteY93" fmla="*/ 172924 h 918344"/>
              <a:gd name="connsiteX94" fmla="*/ 8840778 w 9517857"/>
              <a:gd name="connsiteY94" fmla="*/ 143137 h 918344"/>
              <a:gd name="connsiteX95" fmla="*/ 9010380 w 9517857"/>
              <a:gd name="connsiteY95" fmla="*/ 91879 h 918344"/>
              <a:gd name="connsiteX96" fmla="*/ 9110856 w 9517857"/>
              <a:gd name="connsiteY96" fmla="*/ 70985 h 918344"/>
              <a:gd name="connsiteX97" fmla="*/ 9268817 w 9517857"/>
              <a:gd name="connsiteY97" fmla="*/ 53070 h 918344"/>
              <a:gd name="connsiteX98" fmla="*/ 9316667 w 9517857"/>
              <a:gd name="connsiteY98" fmla="*/ 45035 h 918344"/>
              <a:gd name="connsiteX99" fmla="*/ 9428209 w 9517857"/>
              <a:gd name="connsiteY99"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6013415 w 9517857"/>
              <a:gd name="connsiteY72" fmla="*/ 137304 h 918344"/>
              <a:gd name="connsiteX73" fmla="*/ 6080994 w 9517857"/>
              <a:gd name="connsiteY73" fmla="*/ 1429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565449 w 9517857"/>
              <a:gd name="connsiteY83" fmla="*/ 258938 h 918344"/>
              <a:gd name="connsiteX84" fmla="*/ 7599285 w 9517857"/>
              <a:gd name="connsiteY84" fmla="*/ 2660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80994 w 9517857"/>
              <a:gd name="connsiteY73" fmla="*/ 1429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565449 w 9517857"/>
              <a:gd name="connsiteY83" fmla="*/ 258938 h 918344"/>
              <a:gd name="connsiteX84" fmla="*/ 7599285 w 9517857"/>
              <a:gd name="connsiteY84" fmla="*/ 2660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14778 w 9517857"/>
              <a:gd name="connsiteY73" fmla="*/ 1683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565449 w 9517857"/>
              <a:gd name="connsiteY83" fmla="*/ 258938 h 918344"/>
              <a:gd name="connsiteX84" fmla="*/ 7599285 w 9517857"/>
              <a:gd name="connsiteY84" fmla="*/ 2660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14778 w 9517857"/>
              <a:gd name="connsiteY73" fmla="*/ 1683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565449 w 9517857"/>
              <a:gd name="connsiteY83" fmla="*/ 258938 h 918344"/>
              <a:gd name="connsiteX84" fmla="*/ 7350974 w 9517857"/>
              <a:gd name="connsiteY84" fmla="*/ 3803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14778 w 9517857"/>
              <a:gd name="connsiteY73" fmla="*/ 1683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366801 w 9517857"/>
              <a:gd name="connsiteY83" fmla="*/ 258938 h 918344"/>
              <a:gd name="connsiteX84" fmla="*/ 7350974 w 9517857"/>
              <a:gd name="connsiteY84" fmla="*/ 3803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14778 w 9517857"/>
              <a:gd name="connsiteY73" fmla="*/ 1683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366801 w 9517857"/>
              <a:gd name="connsiteY83" fmla="*/ 258938 h 918344"/>
              <a:gd name="connsiteX84" fmla="*/ 7433745 w 9517857"/>
              <a:gd name="connsiteY84" fmla="*/ 24695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547829 w 9517857"/>
              <a:gd name="connsiteY34" fmla="*/ 5661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13545 w 9517857"/>
              <a:gd name="connsiteY49" fmla="*/ 34422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7965804 w 9517857"/>
              <a:gd name="connsiteY86" fmla="*/ 190533 h 918344"/>
              <a:gd name="connsiteX87" fmla="*/ 8147401 w 9517857"/>
              <a:gd name="connsiteY87" fmla="*/ 205605 h 918344"/>
              <a:gd name="connsiteX88" fmla="*/ 8256033 w 9517857"/>
              <a:gd name="connsiteY88" fmla="*/ 193701 h 918344"/>
              <a:gd name="connsiteX89" fmla="*/ 8551625 w 9517857"/>
              <a:gd name="connsiteY89" fmla="*/ 161505 h 918344"/>
              <a:gd name="connsiteX90" fmla="*/ 8715976 w 9517857"/>
              <a:gd name="connsiteY90" fmla="*/ 178362 h 918344"/>
              <a:gd name="connsiteX91" fmla="*/ 8778827 w 9517857"/>
              <a:gd name="connsiteY91" fmla="*/ 172924 h 918344"/>
              <a:gd name="connsiteX92" fmla="*/ 8840778 w 9517857"/>
              <a:gd name="connsiteY92" fmla="*/ 143137 h 918344"/>
              <a:gd name="connsiteX93" fmla="*/ 9010380 w 9517857"/>
              <a:gd name="connsiteY93" fmla="*/ 91879 h 918344"/>
              <a:gd name="connsiteX94" fmla="*/ 9110856 w 9517857"/>
              <a:gd name="connsiteY94" fmla="*/ 70985 h 918344"/>
              <a:gd name="connsiteX95" fmla="*/ 9268817 w 9517857"/>
              <a:gd name="connsiteY95" fmla="*/ 53070 h 918344"/>
              <a:gd name="connsiteX96" fmla="*/ 9316667 w 9517857"/>
              <a:gd name="connsiteY96" fmla="*/ 45035 h 918344"/>
              <a:gd name="connsiteX97" fmla="*/ 9428209 w 9517857"/>
              <a:gd name="connsiteY97"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13545 w 9517857"/>
              <a:gd name="connsiteY49" fmla="*/ 34422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7965804 w 9517857"/>
              <a:gd name="connsiteY86" fmla="*/ 190533 h 918344"/>
              <a:gd name="connsiteX87" fmla="*/ 8147401 w 9517857"/>
              <a:gd name="connsiteY87" fmla="*/ 205605 h 918344"/>
              <a:gd name="connsiteX88" fmla="*/ 8256033 w 9517857"/>
              <a:gd name="connsiteY88" fmla="*/ 193701 h 918344"/>
              <a:gd name="connsiteX89" fmla="*/ 8551625 w 9517857"/>
              <a:gd name="connsiteY89" fmla="*/ 161505 h 918344"/>
              <a:gd name="connsiteX90" fmla="*/ 8715976 w 9517857"/>
              <a:gd name="connsiteY90" fmla="*/ 178362 h 918344"/>
              <a:gd name="connsiteX91" fmla="*/ 8778827 w 9517857"/>
              <a:gd name="connsiteY91" fmla="*/ 172924 h 918344"/>
              <a:gd name="connsiteX92" fmla="*/ 8840778 w 9517857"/>
              <a:gd name="connsiteY92" fmla="*/ 143137 h 918344"/>
              <a:gd name="connsiteX93" fmla="*/ 9010380 w 9517857"/>
              <a:gd name="connsiteY93" fmla="*/ 91879 h 918344"/>
              <a:gd name="connsiteX94" fmla="*/ 9110856 w 9517857"/>
              <a:gd name="connsiteY94" fmla="*/ 70985 h 918344"/>
              <a:gd name="connsiteX95" fmla="*/ 9268817 w 9517857"/>
              <a:gd name="connsiteY95" fmla="*/ 53070 h 918344"/>
              <a:gd name="connsiteX96" fmla="*/ 9316667 w 9517857"/>
              <a:gd name="connsiteY96" fmla="*/ 45035 h 918344"/>
              <a:gd name="connsiteX97" fmla="*/ 9428209 w 9517857"/>
              <a:gd name="connsiteY97"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7965804 w 9517857"/>
              <a:gd name="connsiteY86" fmla="*/ 190533 h 918344"/>
              <a:gd name="connsiteX87" fmla="*/ 8147401 w 9517857"/>
              <a:gd name="connsiteY87" fmla="*/ 205605 h 918344"/>
              <a:gd name="connsiteX88" fmla="*/ 8256033 w 9517857"/>
              <a:gd name="connsiteY88" fmla="*/ 193701 h 918344"/>
              <a:gd name="connsiteX89" fmla="*/ 8551625 w 9517857"/>
              <a:gd name="connsiteY89" fmla="*/ 161505 h 918344"/>
              <a:gd name="connsiteX90" fmla="*/ 8715976 w 9517857"/>
              <a:gd name="connsiteY90" fmla="*/ 178362 h 918344"/>
              <a:gd name="connsiteX91" fmla="*/ 8778827 w 9517857"/>
              <a:gd name="connsiteY91" fmla="*/ 172924 h 918344"/>
              <a:gd name="connsiteX92" fmla="*/ 8840778 w 9517857"/>
              <a:gd name="connsiteY92" fmla="*/ 143137 h 918344"/>
              <a:gd name="connsiteX93" fmla="*/ 9010380 w 9517857"/>
              <a:gd name="connsiteY93" fmla="*/ 91879 h 918344"/>
              <a:gd name="connsiteX94" fmla="*/ 9110856 w 9517857"/>
              <a:gd name="connsiteY94" fmla="*/ 70985 h 918344"/>
              <a:gd name="connsiteX95" fmla="*/ 9268817 w 9517857"/>
              <a:gd name="connsiteY95" fmla="*/ 53070 h 918344"/>
              <a:gd name="connsiteX96" fmla="*/ 9316667 w 9517857"/>
              <a:gd name="connsiteY96" fmla="*/ 45035 h 918344"/>
              <a:gd name="connsiteX97" fmla="*/ 9428209 w 9517857"/>
              <a:gd name="connsiteY97"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8147401 w 9517857"/>
              <a:gd name="connsiteY86" fmla="*/ 205605 h 918344"/>
              <a:gd name="connsiteX87" fmla="*/ 8256033 w 9517857"/>
              <a:gd name="connsiteY87" fmla="*/ 193701 h 918344"/>
              <a:gd name="connsiteX88" fmla="*/ 8551625 w 9517857"/>
              <a:gd name="connsiteY88" fmla="*/ 161505 h 918344"/>
              <a:gd name="connsiteX89" fmla="*/ 8715976 w 9517857"/>
              <a:gd name="connsiteY89" fmla="*/ 178362 h 918344"/>
              <a:gd name="connsiteX90" fmla="*/ 8778827 w 9517857"/>
              <a:gd name="connsiteY90" fmla="*/ 172924 h 918344"/>
              <a:gd name="connsiteX91" fmla="*/ 8840778 w 9517857"/>
              <a:gd name="connsiteY91" fmla="*/ 143137 h 918344"/>
              <a:gd name="connsiteX92" fmla="*/ 9010380 w 9517857"/>
              <a:gd name="connsiteY92" fmla="*/ 91879 h 918344"/>
              <a:gd name="connsiteX93" fmla="*/ 9110856 w 9517857"/>
              <a:gd name="connsiteY93" fmla="*/ 70985 h 918344"/>
              <a:gd name="connsiteX94" fmla="*/ 9268817 w 9517857"/>
              <a:gd name="connsiteY94" fmla="*/ 53070 h 918344"/>
              <a:gd name="connsiteX95" fmla="*/ 9316667 w 9517857"/>
              <a:gd name="connsiteY95" fmla="*/ 45035 h 918344"/>
              <a:gd name="connsiteX96" fmla="*/ 9428209 w 9517857"/>
              <a:gd name="connsiteY96"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8106016 w 9517857"/>
              <a:gd name="connsiteY86" fmla="*/ 231005 h 918344"/>
              <a:gd name="connsiteX87" fmla="*/ 8256033 w 9517857"/>
              <a:gd name="connsiteY87" fmla="*/ 193701 h 918344"/>
              <a:gd name="connsiteX88" fmla="*/ 8551625 w 9517857"/>
              <a:gd name="connsiteY88" fmla="*/ 161505 h 918344"/>
              <a:gd name="connsiteX89" fmla="*/ 8715976 w 9517857"/>
              <a:gd name="connsiteY89" fmla="*/ 178362 h 918344"/>
              <a:gd name="connsiteX90" fmla="*/ 8778827 w 9517857"/>
              <a:gd name="connsiteY90" fmla="*/ 172924 h 918344"/>
              <a:gd name="connsiteX91" fmla="*/ 8840778 w 9517857"/>
              <a:gd name="connsiteY91" fmla="*/ 143137 h 918344"/>
              <a:gd name="connsiteX92" fmla="*/ 9010380 w 9517857"/>
              <a:gd name="connsiteY92" fmla="*/ 91879 h 918344"/>
              <a:gd name="connsiteX93" fmla="*/ 9110856 w 9517857"/>
              <a:gd name="connsiteY93" fmla="*/ 70985 h 918344"/>
              <a:gd name="connsiteX94" fmla="*/ 9268817 w 9517857"/>
              <a:gd name="connsiteY94" fmla="*/ 53070 h 918344"/>
              <a:gd name="connsiteX95" fmla="*/ 9316667 w 9517857"/>
              <a:gd name="connsiteY95" fmla="*/ 45035 h 918344"/>
              <a:gd name="connsiteX96" fmla="*/ 9428209 w 9517857"/>
              <a:gd name="connsiteY96"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6014778 w 9517857"/>
              <a:gd name="connsiteY71" fmla="*/ 16832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840778 w 9517857"/>
              <a:gd name="connsiteY89" fmla="*/ 143137 h 918344"/>
              <a:gd name="connsiteX90" fmla="*/ 9010380 w 9517857"/>
              <a:gd name="connsiteY90" fmla="*/ 91879 h 918344"/>
              <a:gd name="connsiteX91" fmla="*/ 9110856 w 9517857"/>
              <a:gd name="connsiteY91" fmla="*/ 70985 h 918344"/>
              <a:gd name="connsiteX92" fmla="*/ 9268817 w 9517857"/>
              <a:gd name="connsiteY92" fmla="*/ 53070 h 918344"/>
              <a:gd name="connsiteX93" fmla="*/ 9316667 w 9517857"/>
              <a:gd name="connsiteY93" fmla="*/ 45035 h 918344"/>
              <a:gd name="connsiteX94" fmla="*/ 9428209 w 9517857"/>
              <a:gd name="connsiteY94"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840778 w 9517857"/>
              <a:gd name="connsiteY88" fmla="*/ 143137 h 918344"/>
              <a:gd name="connsiteX89" fmla="*/ 9010380 w 9517857"/>
              <a:gd name="connsiteY89" fmla="*/ 9187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91116 w 9517857"/>
              <a:gd name="connsiteY88" fmla="*/ 143137 h 918344"/>
              <a:gd name="connsiteX89" fmla="*/ 9010380 w 9517857"/>
              <a:gd name="connsiteY89" fmla="*/ 9187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91116 w 9517857"/>
              <a:gd name="connsiteY88" fmla="*/ 143137 h 918344"/>
              <a:gd name="connsiteX89" fmla="*/ 9010380 w 9517857"/>
              <a:gd name="connsiteY89" fmla="*/ 9187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91116 w 9517857"/>
              <a:gd name="connsiteY88" fmla="*/ 143137 h 918344"/>
              <a:gd name="connsiteX89" fmla="*/ 9002103 w 9517857"/>
              <a:gd name="connsiteY89" fmla="*/ 8552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683515 w 9517857"/>
              <a:gd name="connsiteY88" fmla="*/ 143137 h 918344"/>
              <a:gd name="connsiteX89" fmla="*/ 9002103 w 9517857"/>
              <a:gd name="connsiteY89" fmla="*/ 8552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63955 w 9517857"/>
              <a:gd name="connsiteY85" fmla="*/ 205605 h 918344"/>
              <a:gd name="connsiteX86" fmla="*/ 8256033 w 9517857"/>
              <a:gd name="connsiteY86" fmla="*/ 193701 h 918344"/>
              <a:gd name="connsiteX87" fmla="*/ 8551625 w 9517857"/>
              <a:gd name="connsiteY87" fmla="*/ 161505 h 918344"/>
              <a:gd name="connsiteX88" fmla="*/ 8683515 w 9517857"/>
              <a:gd name="connsiteY88" fmla="*/ 143137 h 918344"/>
              <a:gd name="connsiteX89" fmla="*/ 9002103 w 9517857"/>
              <a:gd name="connsiteY89" fmla="*/ 8552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9517857" h="918344">
                <a:moveTo>
                  <a:pt x="4686423" y="247907"/>
                </a:moveTo>
                <a:lnTo>
                  <a:pt x="4689051" y="250956"/>
                </a:lnTo>
                <a:lnTo>
                  <a:pt x="4687244" y="251286"/>
                </a:lnTo>
                <a:lnTo>
                  <a:pt x="4686423" y="247907"/>
                </a:lnTo>
                <a:close/>
                <a:moveTo>
                  <a:pt x="4685225" y="246518"/>
                </a:moveTo>
                <a:cubicBezTo>
                  <a:pt x="4688837" y="243186"/>
                  <a:pt x="4687468" y="244586"/>
                  <a:pt x="4686133" y="246715"/>
                </a:cubicBezTo>
                <a:cubicBezTo>
                  <a:pt x="4686230" y="247112"/>
                  <a:pt x="4686326" y="247510"/>
                  <a:pt x="4686423" y="247907"/>
                </a:cubicBezTo>
                <a:lnTo>
                  <a:pt x="4685225" y="246518"/>
                </a:lnTo>
                <a:close/>
                <a:moveTo>
                  <a:pt x="9428209" y="29911"/>
                </a:moveTo>
                <a:lnTo>
                  <a:pt x="9517857" y="0"/>
                </a:lnTo>
                <a:lnTo>
                  <a:pt x="9517857" y="918344"/>
                </a:lnTo>
                <a:lnTo>
                  <a:pt x="14604" y="918344"/>
                </a:lnTo>
                <a:lnTo>
                  <a:pt x="12841" y="917751"/>
                </a:lnTo>
                <a:cubicBezTo>
                  <a:pt x="4532" y="914852"/>
                  <a:pt x="-773" y="912795"/>
                  <a:pt x="93" y="912459"/>
                </a:cubicBezTo>
                <a:cubicBezTo>
                  <a:pt x="172" y="912286"/>
                  <a:pt x="58594" y="890483"/>
                  <a:pt x="58674" y="890310"/>
                </a:cubicBezTo>
                <a:cubicBezTo>
                  <a:pt x="127436" y="929602"/>
                  <a:pt x="206243" y="828214"/>
                  <a:pt x="275005" y="807217"/>
                </a:cubicBezTo>
                <a:cubicBezTo>
                  <a:pt x="303983" y="806075"/>
                  <a:pt x="504960" y="777363"/>
                  <a:pt x="587824" y="798183"/>
                </a:cubicBezTo>
                <a:cubicBezTo>
                  <a:pt x="598733" y="769336"/>
                  <a:pt x="682904" y="785912"/>
                  <a:pt x="651826" y="738326"/>
                </a:cubicBezTo>
                <a:cubicBezTo>
                  <a:pt x="688440" y="737850"/>
                  <a:pt x="753255" y="750384"/>
                  <a:pt x="727985" y="719814"/>
                </a:cubicBezTo>
                <a:cubicBezTo>
                  <a:pt x="739648" y="718737"/>
                  <a:pt x="775717" y="715075"/>
                  <a:pt x="778982" y="710130"/>
                </a:cubicBezTo>
                <a:cubicBezTo>
                  <a:pt x="779189" y="709395"/>
                  <a:pt x="849736" y="718709"/>
                  <a:pt x="849944" y="717975"/>
                </a:cubicBezTo>
                <a:lnTo>
                  <a:pt x="921659" y="712683"/>
                </a:lnTo>
                <a:lnTo>
                  <a:pt x="930946" y="734034"/>
                </a:lnTo>
                <a:lnTo>
                  <a:pt x="986250" y="713518"/>
                </a:lnTo>
                <a:lnTo>
                  <a:pt x="1013752" y="713349"/>
                </a:lnTo>
                <a:lnTo>
                  <a:pt x="1023734" y="718559"/>
                </a:lnTo>
                <a:cubicBezTo>
                  <a:pt x="1033291" y="721264"/>
                  <a:pt x="1045398" y="721382"/>
                  <a:pt x="1063207" y="715639"/>
                </a:cubicBezTo>
                <a:lnTo>
                  <a:pt x="1081980" y="738443"/>
                </a:lnTo>
                <a:lnTo>
                  <a:pt x="1218120" y="713268"/>
                </a:lnTo>
                <a:cubicBezTo>
                  <a:pt x="1230137" y="716150"/>
                  <a:pt x="1387179" y="685167"/>
                  <a:pt x="1397459" y="691178"/>
                </a:cubicBezTo>
                <a:cubicBezTo>
                  <a:pt x="1490025" y="704972"/>
                  <a:pt x="1465878" y="715592"/>
                  <a:pt x="1580688" y="693685"/>
                </a:cubicBezTo>
                <a:cubicBezTo>
                  <a:pt x="1607067" y="704367"/>
                  <a:pt x="1719477" y="658227"/>
                  <a:pt x="1772334" y="710628"/>
                </a:cubicBezTo>
                <a:cubicBezTo>
                  <a:pt x="1745536" y="644812"/>
                  <a:pt x="1976078" y="716424"/>
                  <a:pt x="2002561" y="659905"/>
                </a:cubicBezTo>
                <a:cubicBezTo>
                  <a:pt x="2045346" y="660345"/>
                  <a:pt x="2166676" y="654379"/>
                  <a:pt x="2135144" y="636489"/>
                </a:cubicBezTo>
                <a:cubicBezTo>
                  <a:pt x="2226022" y="620861"/>
                  <a:pt x="2361353" y="588467"/>
                  <a:pt x="2448505" y="578838"/>
                </a:cubicBezTo>
                <a:cubicBezTo>
                  <a:pt x="2446114" y="626857"/>
                  <a:pt x="2632278" y="528268"/>
                  <a:pt x="2658055" y="578715"/>
                </a:cubicBezTo>
                <a:cubicBezTo>
                  <a:pt x="2670795" y="573569"/>
                  <a:pt x="2682322" y="566993"/>
                  <a:pt x="2693698" y="560017"/>
                </a:cubicBezTo>
                <a:lnTo>
                  <a:pt x="2699673" y="556388"/>
                </a:lnTo>
                <a:lnTo>
                  <a:pt x="2727306" y="550686"/>
                </a:lnTo>
                <a:lnTo>
                  <a:pt x="2730451" y="538046"/>
                </a:lnTo>
                <a:lnTo>
                  <a:pt x="2768713" y="521563"/>
                </a:lnTo>
                <a:cubicBezTo>
                  <a:pt x="2783756" y="517092"/>
                  <a:pt x="2800788" y="514279"/>
                  <a:pt x="2820868" y="514148"/>
                </a:cubicBezTo>
                <a:cubicBezTo>
                  <a:pt x="2894791" y="532873"/>
                  <a:pt x="2981506" y="465495"/>
                  <a:pt x="3073635" y="491282"/>
                </a:cubicBezTo>
                <a:cubicBezTo>
                  <a:pt x="3106872" y="496612"/>
                  <a:pt x="3205785" y="487706"/>
                  <a:pt x="3222071" y="470547"/>
                </a:cubicBezTo>
                <a:cubicBezTo>
                  <a:pt x="3242193" y="465502"/>
                  <a:pt x="3267163" y="469124"/>
                  <a:pt x="3274069" y="451593"/>
                </a:cubicBezTo>
                <a:cubicBezTo>
                  <a:pt x="3286659" y="430153"/>
                  <a:pt x="3363648" y="455559"/>
                  <a:pt x="3349632" y="432571"/>
                </a:cubicBezTo>
                <a:lnTo>
                  <a:pt x="3479593" y="390425"/>
                </a:lnTo>
                <a:cubicBezTo>
                  <a:pt x="3546325" y="380108"/>
                  <a:pt x="3689266" y="375631"/>
                  <a:pt x="3750023" y="370666"/>
                </a:cubicBezTo>
                <a:cubicBezTo>
                  <a:pt x="3810780" y="365701"/>
                  <a:pt x="3796187" y="363985"/>
                  <a:pt x="3844133" y="360636"/>
                </a:cubicBezTo>
                <a:cubicBezTo>
                  <a:pt x="3892079" y="357287"/>
                  <a:pt x="4007004" y="338828"/>
                  <a:pt x="4037701" y="350573"/>
                </a:cubicBezTo>
                <a:cubicBezTo>
                  <a:pt x="4133026" y="338752"/>
                  <a:pt x="4159924" y="363178"/>
                  <a:pt x="4266740" y="361442"/>
                </a:cubicBezTo>
                <a:cubicBezTo>
                  <a:pt x="4385770" y="354362"/>
                  <a:pt x="4314535" y="340131"/>
                  <a:pt x="4430770" y="342631"/>
                </a:cubicBezTo>
                <a:cubicBezTo>
                  <a:pt x="4439969" y="322582"/>
                  <a:pt x="4478290" y="314633"/>
                  <a:pt x="4512664" y="319936"/>
                </a:cubicBezTo>
                <a:cubicBezTo>
                  <a:pt x="4570011" y="315126"/>
                  <a:pt x="4549085" y="269587"/>
                  <a:pt x="4616423" y="290902"/>
                </a:cubicBezTo>
                <a:cubicBezTo>
                  <a:pt x="4599641" y="270265"/>
                  <a:pt x="4692085" y="269204"/>
                  <a:pt x="4691675" y="253999"/>
                </a:cubicBezTo>
                <a:lnTo>
                  <a:pt x="4689051" y="250956"/>
                </a:lnTo>
                <a:lnTo>
                  <a:pt x="4719994" y="245295"/>
                </a:lnTo>
                <a:cubicBezTo>
                  <a:pt x="4732635" y="242763"/>
                  <a:pt x="4745300" y="240323"/>
                  <a:pt x="4752894" y="239863"/>
                </a:cubicBezTo>
                <a:lnTo>
                  <a:pt x="4769329" y="233573"/>
                </a:lnTo>
                <a:lnTo>
                  <a:pt x="4775634" y="234051"/>
                </a:lnTo>
                <a:lnTo>
                  <a:pt x="4790452" y="233560"/>
                </a:lnTo>
                <a:lnTo>
                  <a:pt x="4789062" y="241912"/>
                </a:lnTo>
                <a:cubicBezTo>
                  <a:pt x="4786342" y="249920"/>
                  <a:pt x="4804560" y="248619"/>
                  <a:pt x="4827826" y="246965"/>
                </a:cubicBezTo>
                <a:cubicBezTo>
                  <a:pt x="4875782" y="239557"/>
                  <a:pt x="4874112" y="283401"/>
                  <a:pt x="4892569" y="249921"/>
                </a:cubicBezTo>
                <a:lnTo>
                  <a:pt x="4896611" y="240436"/>
                </a:lnTo>
                <a:lnTo>
                  <a:pt x="4917286" y="243647"/>
                </a:lnTo>
                <a:cubicBezTo>
                  <a:pt x="4944584" y="247520"/>
                  <a:pt x="5004445" y="259177"/>
                  <a:pt x="5060397" y="263676"/>
                </a:cubicBezTo>
                <a:cubicBezTo>
                  <a:pt x="5093356" y="238577"/>
                  <a:pt x="5149615" y="249939"/>
                  <a:pt x="5244719" y="245243"/>
                </a:cubicBezTo>
                <a:cubicBezTo>
                  <a:pt x="5280563" y="216460"/>
                  <a:pt x="5287005" y="287909"/>
                  <a:pt x="5358056" y="247236"/>
                </a:cubicBezTo>
                <a:cubicBezTo>
                  <a:pt x="5361752" y="250245"/>
                  <a:pt x="5403312" y="238203"/>
                  <a:pt x="5426496" y="235130"/>
                </a:cubicBezTo>
                <a:cubicBezTo>
                  <a:pt x="5449679" y="232057"/>
                  <a:pt x="5473549" y="245599"/>
                  <a:pt x="5497161" y="228796"/>
                </a:cubicBezTo>
                <a:cubicBezTo>
                  <a:pt x="5639351" y="214989"/>
                  <a:pt x="5707050" y="169433"/>
                  <a:pt x="5923732" y="187376"/>
                </a:cubicBezTo>
                <a:cubicBezTo>
                  <a:pt x="5980821" y="181528"/>
                  <a:pt x="6140195" y="184371"/>
                  <a:pt x="6194152" y="151760"/>
                </a:cubicBezTo>
                <a:cubicBezTo>
                  <a:pt x="6187280" y="177771"/>
                  <a:pt x="6304222" y="153398"/>
                  <a:pt x="6281379" y="181614"/>
                </a:cubicBezTo>
                <a:cubicBezTo>
                  <a:pt x="6321899" y="201807"/>
                  <a:pt x="6335111" y="162578"/>
                  <a:pt x="6374947" y="179787"/>
                </a:cubicBezTo>
                <a:cubicBezTo>
                  <a:pt x="6417404" y="181324"/>
                  <a:pt x="6402484" y="169682"/>
                  <a:pt x="6448518" y="164366"/>
                </a:cubicBezTo>
                <a:cubicBezTo>
                  <a:pt x="6504958" y="162476"/>
                  <a:pt x="6493438" y="111191"/>
                  <a:pt x="6544700" y="167149"/>
                </a:cubicBezTo>
                <a:cubicBezTo>
                  <a:pt x="6601507" y="148685"/>
                  <a:pt x="6566269" y="164374"/>
                  <a:pt x="6648353" y="172238"/>
                </a:cubicBezTo>
                <a:cubicBezTo>
                  <a:pt x="6680008" y="155211"/>
                  <a:pt x="6707960" y="160661"/>
                  <a:pt x="6736227" y="173204"/>
                </a:cubicBezTo>
                <a:cubicBezTo>
                  <a:pt x="6813963" y="164272"/>
                  <a:pt x="6888143" y="181284"/>
                  <a:pt x="6977218" y="184277"/>
                </a:cubicBezTo>
                <a:cubicBezTo>
                  <a:pt x="7040424" y="188306"/>
                  <a:pt x="7000291" y="215076"/>
                  <a:pt x="7065221" y="227519"/>
                </a:cubicBezTo>
                <a:cubicBezTo>
                  <a:pt x="7130151" y="239962"/>
                  <a:pt x="7277790" y="252523"/>
                  <a:pt x="7366801" y="258938"/>
                </a:cubicBezTo>
                <a:cubicBezTo>
                  <a:pt x="7377311" y="252420"/>
                  <a:pt x="7435314" y="238566"/>
                  <a:pt x="7433745" y="246959"/>
                </a:cubicBezTo>
                <a:cubicBezTo>
                  <a:pt x="7446076" y="243878"/>
                  <a:pt x="7639946" y="245807"/>
                  <a:pt x="7644411" y="258974"/>
                </a:cubicBezTo>
                <a:cubicBezTo>
                  <a:pt x="7708015" y="258000"/>
                  <a:pt x="7770249" y="247712"/>
                  <a:pt x="7825110" y="229097"/>
                </a:cubicBezTo>
                <a:cubicBezTo>
                  <a:pt x="7908941" y="220202"/>
                  <a:pt x="8092134" y="211504"/>
                  <a:pt x="8163955" y="205605"/>
                </a:cubicBezTo>
                <a:cubicBezTo>
                  <a:pt x="8183007" y="196598"/>
                  <a:pt x="8225048" y="207087"/>
                  <a:pt x="8256033" y="193701"/>
                </a:cubicBezTo>
                <a:cubicBezTo>
                  <a:pt x="8334440" y="185293"/>
                  <a:pt x="8474968" y="164062"/>
                  <a:pt x="8551625" y="161505"/>
                </a:cubicBezTo>
                <a:cubicBezTo>
                  <a:pt x="8649083" y="153078"/>
                  <a:pt x="8607056" y="154741"/>
                  <a:pt x="8683515" y="143137"/>
                </a:cubicBezTo>
                <a:cubicBezTo>
                  <a:pt x="8746256" y="121084"/>
                  <a:pt x="8897706" y="99547"/>
                  <a:pt x="9002103" y="85529"/>
                </a:cubicBezTo>
                <a:cubicBezTo>
                  <a:pt x="9018826" y="50490"/>
                  <a:pt x="9112524" y="108345"/>
                  <a:pt x="9110856" y="70985"/>
                </a:cubicBezTo>
                <a:cubicBezTo>
                  <a:pt x="9148189" y="94238"/>
                  <a:pt x="9209809" y="53273"/>
                  <a:pt x="9268817" y="53070"/>
                </a:cubicBezTo>
                <a:cubicBezTo>
                  <a:pt x="9279135" y="35985"/>
                  <a:pt x="9292736" y="36508"/>
                  <a:pt x="9316667" y="45035"/>
                </a:cubicBezTo>
                <a:cubicBezTo>
                  <a:pt x="9352186" y="45850"/>
                  <a:pt x="9390008" y="39787"/>
                  <a:pt x="9428209" y="29911"/>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3">
            <a:extLst>
              <a:ext uri="{FF2B5EF4-FFF2-40B4-BE49-F238E27FC236}">
                <a16:creationId xmlns:a16="http://schemas.microsoft.com/office/drawing/2014/main" id="{A95C25DE-6DE2-C1A8-DC2C-1F1100457335}"/>
              </a:ext>
            </a:extLst>
          </p:cNvPr>
          <p:cNvSpPr>
            <a:spLocks noGrp="1"/>
          </p:cNvSpPr>
          <p:nvPr>
            <p:ph type="subTitle" idx="1"/>
          </p:nvPr>
        </p:nvSpPr>
        <p:spPr>
          <a:xfrm>
            <a:off x="1040130" y="493336"/>
            <a:ext cx="9144000" cy="1121115"/>
          </a:xfrm>
        </p:spPr>
        <p:txBody>
          <a:bodyPr/>
          <a:lstStyle/>
          <a:p>
            <a:pPr algn="l"/>
            <a:r>
              <a:rPr lang="en-GB" sz="4400" dirty="0"/>
              <a:t>How was the consensus gathered ?</a:t>
            </a:r>
          </a:p>
          <a:p>
            <a:endParaRPr lang="en-GB" dirty="0"/>
          </a:p>
        </p:txBody>
      </p:sp>
      <p:pic>
        <p:nvPicPr>
          <p:cNvPr id="13" name="Picture 12" descr="A logo for a company&#10;&#10;Description automatically generated">
            <a:extLst>
              <a:ext uri="{FF2B5EF4-FFF2-40B4-BE49-F238E27FC236}">
                <a16:creationId xmlns:a16="http://schemas.microsoft.com/office/drawing/2014/main" id="{46422B8D-5168-D6B2-68E6-F23574095720}"/>
              </a:ext>
            </a:extLst>
          </p:cNvPr>
          <p:cNvPicPr>
            <a:picLocks noChangeAspect="1"/>
          </p:cNvPicPr>
          <p:nvPr/>
        </p:nvPicPr>
        <p:blipFill>
          <a:blip r:embed="rId3"/>
          <a:stretch>
            <a:fillRect/>
          </a:stretch>
        </p:blipFill>
        <p:spPr>
          <a:xfrm>
            <a:off x="10001228" y="90465"/>
            <a:ext cx="2047518" cy="873978"/>
          </a:xfrm>
          <a:prstGeom prst="rect">
            <a:avLst/>
          </a:prstGeom>
        </p:spPr>
      </p:pic>
      <p:graphicFrame>
        <p:nvGraphicFramePr>
          <p:cNvPr id="23" name="TextBox 10">
            <a:extLst>
              <a:ext uri="{FF2B5EF4-FFF2-40B4-BE49-F238E27FC236}">
                <a16:creationId xmlns:a16="http://schemas.microsoft.com/office/drawing/2014/main" id="{5B8E5979-4EDF-BD94-DB18-503C88F8A884}"/>
              </a:ext>
            </a:extLst>
          </p:cNvPr>
          <p:cNvGraphicFramePr/>
          <p:nvPr/>
        </p:nvGraphicFramePr>
        <p:xfrm>
          <a:off x="1040130" y="1746226"/>
          <a:ext cx="8106727" cy="48013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16707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90608" y="460544"/>
            <a:ext cx="9543405" cy="1188720"/>
          </a:xfrm>
        </p:spPr>
        <p:txBody>
          <a:bodyPr>
            <a:normAutofit/>
          </a:bodyPr>
          <a:lstStyle/>
          <a:p>
            <a:r>
              <a:rPr lang="en-GB" b="1">
                <a:solidFill>
                  <a:schemeClr val="tx1">
                    <a:lumMod val="85000"/>
                    <a:lumOff val="15000"/>
                  </a:schemeClr>
                </a:solidFill>
              </a:rPr>
              <a:t> </a:t>
            </a:r>
            <a:r>
              <a:rPr lang="en-GB" b="1">
                <a:solidFill>
                  <a:schemeClr val="tx1">
                    <a:lumMod val="85000"/>
                    <a:lumOff val="15000"/>
                  </a:schemeClr>
                </a:solidFill>
                <a:latin typeface="+mn-lt"/>
              </a:rPr>
              <a:t>Contraindications</a:t>
            </a:r>
            <a:endParaRPr lang="en-GB" dirty="0">
              <a:solidFill>
                <a:schemeClr val="tx1">
                  <a:lumMod val="85000"/>
                  <a:lumOff val="15000"/>
                </a:schemeClr>
              </a:solidFill>
              <a:latin typeface="+mn-lt"/>
            </a:endParaRPr>
          </a:p>
        </p:txBody>
      </p:sp>
      <p:sp>
        <p:nvSpPr>
          <p:cNvPr id="3" name="Content Placeholder 2"/>
          <p:cNvSpPr>
            <a:spLocks noGrp="1"/>
          </p:cNvSpPr>
          <p:nvPr>
            <p:ph idx="1"/>
          </p:nvPr>
        </p:nvSpPr>
        <p:spPr>
          <a:xfrm>
            <a:off x="690608" y="1737360"/>
            <a:ext cx="10956562" cy="4571999"/>
          </a:xfrm>
        </p:spPr>
        <p:txBody>
          <a:bodyPr anchor="ctr">
            <a:normAutofit/>
          </a:bodyPr>
          <a:lstStyle/>
          <a:p>
            <a:pPr marL="0" indent="0">
              <a:buNone/>
            </a:pPr>
            <a:r>
              <a:rPr lang="en-GB" sz="1800">
                <a:solidFill>
                  <a:schemeClr val="tx1">
                    <a:lumMod val="85000"/>
                    <a:lumOff val="15000"/>
                  </a:schemeClr>
                </a:solidFill>
              </a:rPr>
              <a:t>Stroke-Specific Medical Consensus (GMNISDN 2025)</a:t>
            </a:r>
          </a:p>
          <a:p>
            <a:pPr marL="0" indent="0">
              <a:buNone/>
            </a:pPr>
            <a:r>
              <a:rPr lang="en-GB" sz="1800" b="1">
                <a:solidFill>
                  <a:schemeClr val="tx1">
                    <a:lumMod val="85000"/>
                    <a:lumOff val="15000"/>
                  </a:schemeClr>
                </a:solidFill>
              </a:rPr>
              <a:t>General considerations:</a:t>
            </a:r>
            <a:endParaRPr lang="en-GB" sz="1800">
              <a:solidFill>
                <a:schemeClr val="tx1">
                  <a:lumMod val="85000"/>
                  <a:lumOff val="15000"/>
                </a:schemeClr>
              </a:solidFill>
            </a:endParaRPr>
          </a:p>
          <a:p>
            <a:pPr lvl="0"/>
            <a:r>
              <a:rPr lang="en-GB" sz="1800">
                <a:solidFill>
                  <a:schemeClr val="tx1">
                    <a:lumMod val="85000"/>
                    <a:lumOff val="15000"/>
                  </a:schemeClr>
                </a:solidFill>
              </a:rPr>
              <a:t>There should be a delay of 2 weeks after ischaemic stroke and 4 weeks after a intracerebral haemorrhage before commencing CR to the levels suggested in the guidance</a:t>
            </a:r>
          </a:p>
          <a:p>
            <a:pPr lvl="0"/>
            <a:r>
              <a:rPr lang="en-GB" sz="1800">
                <a:solidFill>
                  <a:schemeClr val="tx1">
                    <a:lumMod val="85000"/>
                    <a:lumOff val="15000"/>
                  </a:schemeClr>
                </a:solidFill>
              </a:rPr>
              <a:t>Patients with revascularisation procedures of any type e.g. thrombolysis, thrombectomy or carotid endarterectomy, should commence CR only if 2 weeks have elapsed after their procedure and they are medically stable with stable blood pressure, heart rate and capillary blood glucose </a:t>
            </a:r>
          </a:p>
          <a:p>
            <a:pPr lvl="0"/>
            <a:r>
              <a:rPr lang="en-GB" sz="1800">
                <a:solidFill>
                  <a:schemeClr val="tx1">
                    <a:lumMod val="85000"/>
                    <a:lumOff val="15000"/>
                  </a:schemeClr>
                </a:solidFill>
              </a:rPr>
              <a:t>Those who have undergone other surgical or neurosurgical interventions at the time of the stroke, including hemicraniectomy, should seek consultant advice before commencing CR</a:t>
            </a:r>
          </a:p>
          <a:p>
            <a:pPr lvl="0"/>
            <a:r>
              <a:rPr lang="en-GB" sz="1800">
                <a:solidFill>
                  <a:schemeClr val="tx1">
                    <a:lumMod val="85000"/>
                    <a:lumOff val="15000"/>
                  </a:schemeClr>
                </a:solidFill>
              </a:rPr>
              <a:t>All other major risks are cardiac and should be viewed as the same as they are within cardiorespiratory guidance set out in The Standards for Physical Activity and Exercise in the Cardiovascular Population</a:t>
            </a:r>
          </a:p>
          <a:p>
            <a:pPr lvl="0"/>
            <a:r>
              <a:rPr lang="en-GB" sz="1800">
                <a:solidFill>
                  <a:schemeClr val="tx1">
                    <a:lumMod val="85000"/>
                    <a:lumOff val="15000"/>
                  </a:schemeClr>
                </a:solidFill>
              </a:rPr>
              <a:t>The only other absolute stroke specific contraindication is free-floating thrombus in any major extracranial/intracranial artery. Patients should not start CR until repeat imaging has shown complete resolution of the thrombus, however long that may be, and consultant advice should be sought</a:t>
            </a:r>
            <a:endParaRPr lang="en-GB" sz="1800" dirty="0">
              <a:solidFill>
                <a:schemeClr val="tx1">
                  <a:lumMod val="85000"/>
                  <a:lumOff val="15000"/>
                </a:schemeClr>
              </a:solidFill>
            </a:endParaRPr>
          </a:p>
        </p:txBody>
      </p:sp>
      <p:sp>
        <p:nvSpPr>
          <p:cNvPr id="38" name="Freeform: Shape 37">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logo for a company&#10;&#10;Description automatically generated">
            <a:extLst>
              <a:ext uri="{FF2B5EF4-FFF2-40B4-BE49-F238E27FC236}">
                <a16:creationId xmlns:a16="http://schemas.microsoft.com/office/drawing/2014/main" id="{F48AC426-F411-323D-DC28-99158FDB5F54}"/>
              </a:ext>
            </a:extLst>
          </p:cNvPr>
          <p:cNvPicPr>
            <a:picLocks noChangeAspect="1"/>
          </p:cNvPicPr>
          <p:nvPr/>
        </p:nvPicPr>
        <p:blipFill>
          <a:blip r:embed="rId2"/>
          <a:stretch>
            <a:fillRect/>
          </a:stretch>
        </p:blipFill>
        <p:spPr>
          <a:xfrm>
            <a:off x="10001228" y="90465"/>
            <a:ext cx="2047518" cy="87397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A7F15A-DFBB-17EF-E932-CF74F18CDF9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EBAC278-46C4-C670-73B5-442B66B79C18}"/>
              </a:ext>
            </a:extLst>
          </p:cNvPr>
          <p:cNvSpPr>
            <a:spLocks noGrp="1"/>
          </p:cNvSpPr>
          <p:nvPr>
            <p:ph type="title"/>
          </p:nvPr>
        </p:nvSpPr>
        <p:spPr>
          <a:xfrm>
            <a:off x="942724" y="226120"/>
            <a:ext cx="9392421" cy="1330841"/>
          </a:xfrm>
        </p:spPr>
        <p:txBody>
          <a:bodyPr>
            <a:normAutofit/>
          </a:bodyPr>
          <a:lstStyle/>
          <a:p>
            <a:r>
              <a:rPr lang="en-GB" b="1" dirty="0">
                <a:latin typeface="+mn-lt"/>
              </a:rPr>
              <a:t>Contraindications</a:t>
            </a:r>
            <a:endParaRPr lang="en-GB" dirty="0">
              <a:latin typeface="+mn-lt"/>
            </a:endParaRPr>
          </a:p>
        </p:txBody>
      </p:sp>
      <p:sp>
        <p:nvSpPr>
          <p:cNvPr id="3" name="Content Placeholder 2">
            <a:extLst>
              <a:ext uri="{FF2B5EF4-FFF2-40B4-BE49-F238E27FC236}">
                <a16:creationId xmlns:a16="http://schemas.microsoft.com/office/drawing/2014/main" id="{D10B6CEF-A840-0229-7783-15327448B0B4}"/>
              </a:ext>
            </a:extLst>
          </p:cNvPr>
          <p:cNvSpPr>
            <a:spLocks noGrp="1"/>
          </p:cNvSpPr>
          <p:nvPr>
            <p:ph idx="1"/>
          </p:nvPr>
        </p:nvSpPr>
        <p:spPr>
          <a:xfrm>
            <a:off x="560070" y="1783080"/>
            <a:ext cx="11430000" cy="4697730"/>
          </a:xfrm>
        </p:spPr>
        <p:txBody>
          <a:bodyPr>
            <a:normAutofit lnSpcReduction="10000"/>
          </a:bodyPr>
          <a:lstStyle/>
          <a:p>
            <a:pPr marL="457200" lvl="1" indent="0">
              <a:buNone/>
            </a:pPr>
            <a:r>
              <a:rPr lang="en-GB" sz="1800" b="1" dirty="0"/>
              <a:t>Absolute contraindications for CR post stroke </a:t>
            </a:r>
            <a:endParaRPr lang="en-GB" sz="1800" dirty="0"/>
          </a:p>
          <a:p>
            <a:pPr lvl="1">
              <a:buFont typeface="Arial" panose="020B0604020202020204" pitchFamily="34" charset="0"/>
              <a:buChar char="•"/>
            </a:pPr>
            <a:r>
              <a:rPr lang="en-GB" sz="1800" dirty="0"/>
              <a:t>Acute myocardial infarction and stroke - not to participate in CR for 4 weeks and to seek medical advice thereafter</a:t>
            </a:r>
          </a:p>
          <a:p>
            <a:pPr lvl="1">
              <a:buFont typeface="Arial" panose="020B0604020202020204" pitchFamily="34" charset="0"/>
              <a:buChar char="•"/>
            </a:pPr>
            <a:r>
              <a:rPr lang="en-GB" sz="1800" dirty="0"/>
              <a:t>Ongoing unstable angina </a:t>
            </a:r>
          </a:p>
          <a:p>
            <a:pPr lvl="1">
              <a:buFont typeface="Arial" panose="020B0604020202020204" pitchFamily="34" charset="0"/>
              <a:buChar char="•"/>
            </a:pPr>
            <a:r>
              <a:rPr lang="en-GB" sz="1800" dirty="0"/>
              <a:t>Uncontrolled cardiac arrhythmia with haemodynamic compromise</a:t>
            </a:r>
          </a:p>
          <a:p>
            <a:pPr lvl="1">
              <a:buFont typeface="Arial" panose="020B0604020202020204" pitchFamily="34" charset="0"/>
              <a:buChar char="•"/>
            </a:pPr>
            <a:r>
              <a:rPr lang="en-GB" sz="1800" dirty="0"/>
              <a:t>Active endocarditis</a:t>
            </a:r>
          </a:p>
          <a:p>
            <a:pPr lvl="1">
              <a:buFont typeface="Arial" panose="020B0604020202020204" pitchFamily="34" charset="0"/>
              <a:buChar char="•"/>
            </a:pPr>
            <a:r>
              <a:rPr lang="en-GB" sz="1800" dirty="0"/>
              <a:t>Arterial dissection </a:t>
            </a:r>
          </a:p>
          <a:p>
            <a:pPr lvl="1">
              <a:buFont typeface="Arial" panose="020B0604020202020204" pitchFamily="34" charset="0"/>
              <a:buChar char="•"/>
            </a:pPr>
            <a:r>
              <a:rPr lang="en-GB" sz="1800" dirty="0"/>
              <a:t>Symptomatic severe aortic stenosis</a:t>
            </a:r>
          </a:p>
          <a:p>
            <a:pPr lvl="1">
              <a:buFont typeface="Arial" panose="020B0604020202020204" pitchFamily="34" charset="0"/>
              <a:buChar char="•"/>
            </a:pPr>
            <a:r>
              <a:rPr lang="en-GB" sz="1800" dirty="0"/>
              <a:t>Decompensated heart failure or acute heart failure in the last 4 weeks </a:t>
            </a:r>
          </a:p>
          <a:p>
            <a:pPr lvl="1">
              <a:buFont typeface="Arial" panose="020B0604020202020204" pitchFamily="34" charset="0"/>
              <a:buChar char="•"/>
            </a:pPr>
            <a:r>
              <a:rPr lang="en-GB" sz="1800" dirty="0"/>
              <a:t>Acute myocarditis or pericarditis in the past 4 weeks </a:t>
            </a:r>
          </a:p>
          <a:p>
            <a:pPr lvl="1">
              <a:buFont typeface="Arial" panose="020B0604020202020204" pitchFamily="34" charset="0"/>
              <a:buChar char="•"/>
            </a:pPr>
            <a:r>
              <a:rPr lang="en-GB" sz="1800" dirty="0"/>
              <a:t>Acute aortic dissection</a:t>
            </a:r>
          </a:p>
          <a:p>
            <a:pPr lvl="1">
              <a:buFont typeface="Arial" panose="020B0604020202020204" pitchFamily="34" charset="0"/>
              <a:buChar char="•"/>
            </a:pPr>
            <a:r>
              <a:rPr lang="en-GB" sz="1800" dirty="0"/>
              <a:t>Physical disability, cognitive impairment or communication deficit that precludes safe and adequate testing/participation </a:t>
            </a:r>
          </a:p>
          <a:p>
            <a:pPr lvl="1">
              <a:buFont typeface="Arial" panose="020B0604020202020204" pitchFamily="34" charset="0"/>
              <a:buChar char="•"/>
            </a:pPr>
            <a:r>
              <a:rPr lang="en-GB" sz="1800" dirty="0"/>
              <a:t>Pulmonary embolism or deep vein thrombosis - not to participate in CR for 4 weeks</a:t>
            </a:r>
          </a:p>
          <a:p>
            <a:pPr lvl="1">
              <a:buFont typeface="Arial" panose="020B0604020202020204" pitchFamily="34" charset="0"/>
              <a:buChar char="•"/>
            </a:pPr>
            <a:r>
              <a:rPr lang="en-GB" sz="1800" dirty="0"/>
              <a:t>Free floating thrombus </a:t>
            </a:r>
          </a:p>
          <a:p>
            <a:pPr lvl="1">
              <a:buFont typeface="Arial" panose="020B0604020202020204" pitchFamily="34" charset="0"/>
              <a:buChar char="•"/>
            </a:pPr>
            <a:r>
              <a:rPr lang="en-GB" sz="1800" dirty="0"/>
              <a:t>Other acute systemic infection </a:t>
            </a:r>
          </a:p>
          <a:p>
            <a:pPr lvl="1">
              <a:buFont typeface="Arial" panose="020B0604020202020204" pitchFamily="34" charset="0"/>
              <a:buChar char="•"/>
            </a:pPr>
            <a:r>
              <a:rPr lang="en-GB" sz="1800" dirty="0"/>
              <a:t>Uncontrolled seizure disorder</a:t>
            </a:r>
          </a:p>
          <a:p>
            <a:pPr marL="0" indent="0">
              <a:buNone/>
            </a:pPr>
            <a:endParaRPr lang="en-GB" sz="1100" dirty="0"/>
          </a:p>
        </p:txBody>
      </p:sp>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logo for a company&#10;&#10;Description automatically generated">
            <a:extLst>
              <a:ext uri="{FF2B5EF4-FFF2-40B4-BE49-F238E27FC236}">
                <a16:creationId xmlns:a16="http://schemas.microsoft.com/office/drawing/2014/main" id="{E39AB2D8-2B0E-66A3-B46D-484FECC01BFA}"/>
              </a:ext>
            </a:extLst>
          </p:cNvPr>
          <p:cNvPicPr>
            <a:picLocks noChangeAspect="1"/>
          </p:cNvPicPr>
          <p:nvPr/>
        </p:nvPicPr>
        <p:blipFill>
          <a:blip r:embed="rId3"/>
          <a:stretch>
            <a:fillRect/>
          </a:stretch>
        </p:blipFill>
        <p:spPr>
          <a:xfrm>
            <a:off x="9718658" y="130695"/>
            <a:ext cx="2047518" cy="873978"/>
          </a:xfrm>
          <a:prstGeom prst="rect">
            <a:avLst/>
          </a:prstGeom>
        </p:spPr>
      </p:pic>
    </p:spTree>
    <p:extLst>
      <p:ext uri="{BB962C8B-B14F-4D97-AF65-F5344CB8AC3E}">
        <p14:creationId xmlns:p14="http://schemas.microsoft.com/office/powerpoint/2010/main" val="2275099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A735DD-26F2-3386-285B-7E21EDB12B5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26120D6-C4EA-682A-BDFA-4FCB4E607412}"/>
              </a:ext>
            </a:extLst>
          </p:cNvPr>
          <p:cNvSpPr>
            <a:spLocks noGrp="1"/>
          </p:cNvSpPr>
          <p:nvPr>
            <p:ph type="title"/>
          </p:nvPr>
        </p:nvSpPr>
        <p:spPr>
          <a:xfrm>
            <a:off x="1186877" y="407833"/>
            <a:ext cx="9392421" cy="1330841"/>
          </a:xfrm>
        </p:spPr>
        <p:txBody>
          <a:bodyPr>
            <a:normAutofit/>
          </a:bodyPr>
          <a:lstStyle/>
          <a:p>
            <a:r>
              <a:rPr lang="en-GB" b="1" dirty="0">
                <a:latin typeface="+mn-lt"/>
              </a:rPr>
              <a:t>Contraindications</a:t>
            </a:r>
            <a:endParaRPr lang="en-GB" dirty="0">
              <a:latin typeface="+mn-lt"/>
            </a:endParaRPr>
          </a:p>
        </p:txBody>
      </p:sp>
      <p:sp>
        <p:nvSpPr>
          <p:cNvPr id="3" name="Content Placeholder 2">
            <a:extLst>
              <a:ext uri="{FF2B5EF4-FFF2-40B4-BE49-F238E27FC236}">
                <a16:creationId xmlns:a16="http://schemas.microsoft.com/office/drawing/2014/main" id="{651F8B5A-E9CB-51C7-ABD1-EF7E53EC3C98}"/>
              </a:ext>
            </a:extLst>
          </p:cNvPr>
          <p:cNvSpPr>
            <a:spLocks noGrp="1"/>
          </p:cNvSpPr>
          <p:nvPr>
            <p:ph idx="1"/>
          </p:nvPr>
        </p:nvSpPr>
        <p:spPr>
          <a:xfrm>
            <a:off x="1137034" y="2198362"/>
            <a:ext cx="10098656" cy="3917773"/>
          </a:xfrm>
        </p:spPr>
        <p:txBody>
          <a:bodyPr>
            <a:normAutofit lnSpcReduction="10000"/>
          </a:bodyPr>
          <a:lstStyle/>
          <a:p>
            <a:pPr marL="457200" lvl="1" indent="0">
              <a:buNone/>
            </a:pPr>
            <a:r>
              <a:rPr lang="en-GB" sz="2000" b="1" dirty="0"/>
              <a:t>Relative contraindications:</a:t>
            </a:r>
            <a:endParaRPr lang="en-GB" sz="2000" dirty="0"/>
          </a:p>
          <a:p>
            <a:r>
              <a:rPr lang="en-GB" sz="2000" dirty="0"/>
              <a:t>Known obstructive left main coronary artery stenosis</a:t>
            </a:r>
          </a:p>
          <a:p>
            <a:r>
              <a:rPr lang="en-GB" sz="2000" dirty="0"/>
              <a:t>Any cardiac surgery including implanted devices cardiology advice must be sought</a:t>
            </a:r>
          </a:p>
          <a:p>
            <a:r>
              <a:rPr lang="en-GB" sz="2000" dirty="0"/>
              <a:t>Moderate-to-severe aortic stenosis with uncertain relationship to symptoms</a:t>
            </a:r>
          </a:p>
          <a:p>
            <a:r>
              <a:rPr lang="en-GB" sz="2000" dirty="0"/>
              <a:t>Acquired, advanced or complete heart block </a:t>
            </a:r>
          </a:p>
          <a:p>
            <a:r>
              <a:rPr lang="en-GB" sz="2000" dirty="0"/>
              <a:t>Cognitive or communication impairment with limited ability to co-operate</a:t>
            </a:r>
          </a:p>
          <a:p>
            <a:r>
              <a:rPr lang="en-GB" sz="2000" dirty="0"/>
              <a:t>Not to undertake cardiorespiratory rehabilitation if resting BP &gt;180 systolic.</a:t>
            </a:r>
          </a:p>
          <a:p>
            <a:r>
              <a:rPr lang="en-GB" sz="2000" dirty="0"/>
              <a:t>Post Intracerebral haemorrhage and Post Carotid Endarterectomy patients should have a resting BP of &lt;160 systolic before participating in CR. </a:t>
            </a:r>
          </a:p>
          <a:p>
            <a:r>
              <a:rPr lang="en-GB" sz="2000" dirty="0"/>
              <a:t>Uncorrected medical conditions e.g. significant anaemia, electrolyte imbalance or hyperthyroidism – seek medical advice</a:t>
            </a:r>
          </a:p>
          <a:p>
            <a:pPr marL="0" indent="0">
              <a:buNone/>
            </a:pPr>
            <a:endParaRPr lang="en-GB" sz="1100" dirty="0"/>
          </a:p>
        </p:txBody>
      </p:sp>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logo for a company&#10;&#10;Description automatically generated">
            <a:extLst>
              <a:ext uri="{FF2B5EF4-FFF2-40B4-BE49-F238E27FC236}">
                <a16:creationId xmlns:a16="http://schemas.microsoft.com/office/drawing/2014/main" id="{EE498035-9CE3-F626-281B-24CD9F700DB0}"/>
              </a:ext>
            </a:extLst>
          </p:cNvPr>
          <p:cNvPicPr>
            <a:picLocks noChangeAspect="1"/>
          </p:cNvPicPr>
          <p:nvPr/>
        </p:nvPicPr>
        <p:blipFill>
          <a:blip r:embed="rId2"/>
          <a:stretch>
            <a:fillRect/>
          </a:stretch>
        </p:blipFill>
        <p:spPr>
          <a:xfrm>
            <a:off x="9931570" y="199275"/>
            <a:ext cx="2047518" cy="873978"/>
          </a:xfrm>
          <a:prstGeom prst="rect">
            <a:avLst/>
          </a:prstGeom>
        </p:spPr>
      </p:pic>
    </p:spTree>
    <p:extLst>
      <p:ext uri="{BB962C8B-B14F-4D97-AF65-F5344CB8AC3E}">
        <p14:creationId xmlns:p14="http://schemas.microsoft.com/office/powerpoint/2010/main" val="2520113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848E76-3C94-E85D-7FC5-90F58848ADC7}"/>
              </a:ext>
            </a:extLst>
          </p:cNvPr>
          <p:cNvSpPr>
            <a:spLocks noGrp="1"/>
          </p:cNvSpPr>
          <p:nvPr>
            <p:ph type="title"/>
          </p:nvPr>
        </p:nvSpPr>
        <p:spPr>
          <a:xfrm>
            <a:off x="789204" y="349180"/>
            <a:ext cx="9718111" cy="1576446"/>
          </a:xfrm>
        </p:spPr>
        <p:txBody>
          <a:bodyPr anchor="ctr">
            <a:normAutofit/>
          </a:bodyPr>
          <a:lstStyle/>
          <a:p>
            <a:r>
              <a:rPr lang="en-GB" sz="4000" b="1" dirty="0">
                <a:solidFill>
                  <a:srgbClr val="FFFFFF"/>
                </a:solidFill>
                <a:latin typeface="+mn-lt"/>
              </a:rPr>
              <a:t>Essential equipment and data access</a:t>
            </a:r>
          </a:p>
        </p:txBody>
      </p:sp>
      <p:graphicFrame>
        <p:nvGraphicFramePr>
          <p:cNvPr id="5" name="Content Placeholder 2">
            <a:extLst>
              <a:ext uri="{FF2B5EF4-FFF2-40B4-BE49-F238E27FC236}">
                <a16:creationId xmlns:a16="http://schemas.microsoft.com/office/drawing/2014/main" id="{4F0D1A39-BB2C-1C47-F194-D3A2BA6719EE}"/>
              </a:ext>
            </a:extLst>
          </p:cNvPr>
          <p:cNvGraphicFramePr>
            <a:graphicFrameLocks noGrp="1"/>
          </p:cNvGraphicFramePr>
          <p:nvPr>
            <p:ph idx="1"/>
            <p:extLst>
              <p:ext uri="{D42A27DB-BD31-4B8C-83A1-F6EECF244321}">
                <p14:modId xmlns:p14="http://schemas.microsoft.com/office/powerpoint/2010/main" val="188394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for a company&#10;&#10;Description automatically generated">
            <a:extLst>
              <a:ext uri="{FF2B5EF4-FFF2-40B4-BE49-F238E27FC236}">
                <a16:creationId xmlns:a16="http://schemas.microsoft.com/office/drawing/2014/main" id="{2DEE7387-DF52-3344-1626-A10147EC4071}"/>
              </a:ext>
            </a:extLst>
          </p:cNvPr>
          <p:cNvPicPr>
            <a:picLocks noChangeAspect="1"/>
          </p:cNvPicPr>
          <p:nvPr/>
        </p:nvPicPr>
        <p:blipFill>
          <a:blip r:embed="rId8"/>
          <a:stretch>
            <a:fillRect/>
          </a:stretch>
        </p:blipFill>
        <p:spPr>
          <a:xfrm>
            <a:off x="9784677" y="263110"/>
            <a:ext cx="2047518" cy="873978"/>
          </a:xfrm>
          <a:prstGeom prst="rect">
            <a:avLst/>
          </a:prstGeom>
        </p:spPr>
      </p:pic>
    </p:spTree>
    <p:extLst>
      <p:ext uri="{BB962C8B-B14F-4D97-AF65-F5344CB8AC3E}">
        <p14:creationId xmlns:p14="http://schemas.microsoft.com/office/powerpoint/2010/main" val="2644717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B4D93-505A-5748-720D-27DEEDACE454}"/>
              </a:ext>
            </a:extLst>
          </p:cNvPr>
          <p:cNvSpPr>
            <a:spLocks noGrp="1"/>
          </p:cNvSpPr>
          <p:nvPr>
            <p:ph type="ctrTitle"/>
          </p:nvPr>
        </p:nvSpPr>
        <p:spPr>
          <a:xfrm>
            <a:off x="1938670" y="2722564"/>
            <a:ext cx="8442251" cy="706437"/>
          </a:xfrm>
        </p:spPr>
        <p:txBody>
          <a:bodyPr>
            <a:normAutofit fontScale="90000"/>
          </a:bodyPr>
          <a:lstStyle/>
          <a:p>
            <a:r>
              <a:rPr lang="en-GB" dirty="0"/>
              <a:t>Session 2: Key Concepts </a:t>
            </a:r>
            <a:br>
              <a:rPr lang="en-GB" dirty="0"/>
            </a:br>
            <a:r>
              <a:rPr lang="en-GB" dirty="0"/>
              <a:t>Cardiovascular Exercise Prescription in Clinical Populations</a:t>
            </a:r>
          </a:p>
        </p:txBody>
      </p:sp>
      <p:sp>
        <p:nvSpPr>
          <p:cNvPr id="3" name="Subtitle 2">
            <a:extLst>
              <a:ext uri="{FF2B5EF4-FFF2-40B4-BE49-F238E27FC236}">
                <a16:creationId xmlns:a16="http://schemas.microsoft.com/office/drawing/2014/main" id="{19C5C223-4189-31C0-A599-B6A9AC6A1974}"/>
              </a:ext>
            </a:extLst>
          </p:cNvPr>
          <p:cNvSpPr>
            <a:spLocks noGrp="1"/>
          </p:cNvSpPr>
          <p:nvPr>
            <p:ph type="subTitle" idx="1"/>
          </p:nvPr>
        </p:nvSpPr>
        <p:spPr>
          <a:xfrm>
            <a:off x="1938670" y="4147407"/>
            <a:ext cx="8442251" cy="1655762"/>
          </a:xfrm>
        </p:spPr>
        <p:txBody>
          <a:bodyPr/>
          <a:lstStyle/>
          <a:p>
            <a:r>
              <a:rPr lang="en-GB" dirty="0"/>
              <a:t>Andrew Battersby</a:t>
            </a:r>
          </a:p>
          <a:p>
            <a:r>
              <a:rPr lang="en-GB" dirty="0"/>
              <a:t>Exercise Physiologist</a:t>
            </a:r>
          </a:p>
          <a:p>
            <a:r>
              <a:rPr lang="en-GB" dirty="0"/>
              <a:t>Salford Royal Cardiovascular Rehabilitation Service</a:t>
            </a:r>
          </a:p>
        </p:txBody>
      </p:sp>
    </p:spTree>
    <p:extLst>
      <p:ext uri="{BB962C8B-B14F-4D97-AF65-F5344CB8AC3E}">
        <p14:creationId xmlns:p14="http://schemas.microsoft.com/office/powerpoint/2010/main" val="320549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86364AF-B85F-43C7-78E1-C224A7746F96}"/>
              </a:ext>
            </a:extLst>
          </p:cNvPr>
          <p:cNvPicPr>
            <a:picLocks noGrp="1" noChangeAspect="1"/>
          </p:cNvPicPr>
          <p:nvPr>
            <p:ph idx="1"/>
          </p:nvPr>
        </p:nvPicPr>
        <p:blipFill>
          <a:blip r:embed="rId2"/>
          <a:stretch>
            <a:fillRect/>
          </a:stretch>
        </p:blipFill>
        <p:spPr bwMode="auto">
          <a:xfrm>
            <a:off x="2810390" y="560717"/>
            <a:ext cx="5821776" cy="565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a:extLst>
              <a:ext uri="{FF2B5EF4-FFF2-40B4-BE49-F238E27FC236}">
                <a16:creationId xmlns:a16="http://schemas.microsoft.com/office/drawing/2014/main" id="{C19B875F-F58C-CE64-B69D-27C2233CE005}"/>
              </a:ext>
            </a:extLst>
          </p:cNvPr>
          <p:cNvSpPr/>
          <p:nvPr/>
        </p:nvSpPr>
        <p:spPr>
          <a:xfrm>
            <a:off x="4344839" y="2208362"/>
            <a:ext cx="2794957" cy="28122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
        <p:nvSpPr>
          <p:cNvPr id="8" name="Freeform: Shape 7">
            <a:extLst>
              <a:ext uri="{FF2B5EF4-FFF2-40B4-BE49-F238E27FC236}">
                <a16:creationId xmlns:a16="http://schemas.microsoft.com/office/drawing/2014/main" id="{905D65E0-BAD8-F6D9-ACD8-5D043C8CBED4}"/>
              </a:ext>
            </a:extLst>
          </p:cNvPr>
          <p:cNvSpPr/>
          <p:nvPr/>
        </p:nvSpPr>
        <p:spPr>
          <a:xfrm>
            <a:off x="2831896" y="4364967"/>
            <a:ext cx="2893169" cy="1483743"/>
          </a:xfrm>
          <a:custGeom>
            <a:avLst/>
            <a:gdLst>
              <a:gd name="connsiteX0" fmla="*/ 3320 w 2893169"/>
              <a:gd name="connsiteY0" fmla="*/ 0 h 1483743"/>
              <a:gd name="connsiteX1" fmla="*/ 1685471 w 2893169"/>
              <a:gd name="connsiteY1" fmla="*/ 8626 h 1483743"/>
              <a:gd name="connsiteX2" fmla="*/ 2065033 w 2893169"/>
              <a:gd name="connsiteY2" fmla="*/ 457200 h 1483743"/>
              <a:gd name="connsiteX3" fmla="*/ 2435969 w 2893169"/>
              <a:gd name="connsiteY3" fmla="*/ 621102 h 1483743"/>
              <a:gd name="connsiteX4" fmla="*/ 2893169 w 2893169"/>
              <a:gd name="connsiteY4" fmla="*/ 707366 h 1483743"/>
              <a:gd name="connsiteX5" fmla="*/ 2875916 w 2893169"/>
              <a:gd name="connsiteY5" fmla="*/ 1483743 h 1483743"/>
              <a:gd name="connsiteX6" fmla="*/ 3320 w 2893169"/>
              <a:gd name="connsiteY6" fmla="*/ 1483743 h 1483743"/>
              <a:gd name="connsiteX7" fmla="*/ 3320 w 2893169"/>
              <a:gd name="connsiteY7" fmla="*/ 0 h 148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3169" h="1483743">
                <a:moveTo>
                  <a:pt x="3320" y="0"/>
                </a:moveTo>
                <a:lnTo>
                  <a:pt x="1685471" y="8626"/>
                </a:lnTo>
                <a:lnTo>
                  <a:pt x="2065033" y="457200"/>
                </a:lnTo>
                <a:lnTo>
                  <a:pt x="2435969" y="621102"/>
                </a:lnTo>
                <a:lnTo>
                  <a:pt x="2893169" y="707366"/>
                </a:lnTo>
                <a:lnTo>
                  <a:pt x="2875916" y="1483743"/>
                </a:lnTo>
                <a:lnTo>
                  <a:pt x="3320" y="1483743"/>
                </a:lnTo>
                <a:cubicBezTo>
                  <a:pt x="445" y="992037"/>
                  <a:pt x="-2431" y="500332"/>
                  <a:pt x="3320" y="0"/>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
        <p:nvSpPr>
          <p:cNvPr id="9" name="Freeform: Shape 8">
            <a:extLst>
              <a:ext uri="{FF2B5EF4-FFF2-40B4-BE49-F238E27FC236}">
                <a16:creationId xmlns:a16="http://schemas.microsoft.com/office/drawing/2014/main" id="{9F5A7FBF-8941-3278-4B83-34B23CDACFE3}"/>
              </a:ext>
            </a:extLst>
          </p:cNvPr>
          <p:cNvSpPr/>
          <p:nvPr/>
        </p:nvSpPr>
        <p:spPr>
          <a:xfrm>
            <a:off x="5768196" y="4373592"/>
            <a:ext cx="2855344" cy="1483744"/>
          </a:xfrm>
          <a:custGeom>
            <a:avLst/>
            <a:gdLst>
              <a:gd name="connsiteX0" fmla="*/ 1207698 w 2855344"/>
              <a:gd name="connsiteY0" fmla="*/ 0 h 1483744"/>
              <a:gd name="connsiteX1" fmla="*/ 2855344 w 2855344"/>
              <a:gd name="connsiteY1" fmla="*/ 0 h 1483744"/>
              <a:gd name="connsiteX2" fmla="*/ 2846717 w 2855344"/>
              <a:gd name="connsiteY2" fmla="*/ 1475117 h 1483744"/>
              <a:gd name="connsiteX3" fmla="*/ 0 w 2855344"/>
              <a:gd name="connsiteY3" fmla="*/ 1483744 h 1483744"/>
              <a:gd name="connsiteX4" fmla="*/ 0 w 2855344"/>
              <a:gd name="connsiteY4" fmla="*/ 681487 h 1483744"/>
              <a:gd name="connsiteX5" fmla="*/ 465827 w 2855344"/>
              <a:gd name="connsiteY5" fmla="*/ 612476 h 1483744"/>
              <a:gd name="connsiteX6" fmla="*/ 785004 w 2855344"/>
              <a:gd name="connsiteY6" fmla="*/ 439948 h 1483744"/>
              <a:gd name="connsiteX7" fmla="*/ 1078302 w 2855344"/>
              <a:gd name="connsiteY7" fmla="*/ 172529 h 1483744"/>
              <a:gd name="connsiteX8" fmla="*/ 1207698 w 2855344"/>
              <a:gd name="connsiteY8" fmla="*/ 0 h 148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344" h="1483744">
                <a:moveTo>
                  <a:pt x="1207698" y="0"/>
                </a:moveTo>
                <a:lnTo>
                  <a:pt x="2855344" y="0"/>
                </a:lnTo>
                <a:cubicBezTo>
                  <a:pt x="2852468" y="491706"/>
                  <a:pt x="2849593" y="983411"/>
                  <a:pt x="2846717" y="1475117"/>
                </a:cubicBezTo>
                <a:lnTo>
                  <a:pt x="0" y="1483744"/>
                </a:lnTo>
                <a:lnTo>
                  <a:pt x="0" y="681487"/>
                </a:lnTo>
                <a:lnTo>
                  <a:pt x="465827" y="612476"/>
                </a:lnTo>
                <a:lnTo>
                  <a:pt x="785004" y="439948"/>
                </a:lnTo>
                <a:lnTo>
                  <a:pt x="1078302" y="172529"/>
                </a:lnTo>
                <a:lnTo>
                  <a:pt x="1207698"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
        <p:nvSpPr>
          <p:cNvPr id="10" name="Rectangle 9">
            <a:extLst>
              <a:ext uri="{FF2B5EF4-FFF2-40B4-BE49-F238E27FC236}">
                <a16:creationId xmlns:a16="http://schemas.microsoft.com/office/drawing/2014/main" id="{DEDADC0F-447E-64EF-CDCE-D4795D330275}"/>
              </a:ext>
            </a:extLst>
          </p:cNvPr>
          <p:cNvSpPr/>
          <p:nvPr/>
        </p:nvSpPr>
        <p:spPr>
          <a:xfrm>
            <a:off x="2831895" y="560717"/>
            <a:ext cx="5800271" cy="6556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
        <p:nvSpPr>
          <p:cNvPr id="11" name="Freeform: Shape 10">
            <a:extLst>
              <a:ext uri="{FF2B5EF4-FFF2-40B4-BE49-F238E27FC236}">
                <a16:creationId xmlns:a16="http://schemas.microsoft.com/office/drawing/2014/main" id="{1F29E207-B8C6-841E-A3C7-F92C0221049B}"/>
              </a:ext>
            </a:extLst>
          </p:cNvPr>
          <p:cNvSpPr/>
          <p:nvPr/>
        </p:nvSpPr>
        <p:spPr>
          <a:xfrm>
            <a:off x="2840522" y="1207698"/>
            <a:ext cx="3971470" cy="3105510"/>
          </a:xfrm>
          <a:custGeom>
            <a:avLst/>
            <a:gdLst>
              <a:gd name="connsiteX0" fmla="*/ 3320 w 3971470"/>
              <a:gd name="connsiteY0" fmla="*/ 0 h 3105510"/>
              <a:gd name="connsiteX1" fmla="*/ 3971470 w 3971470"/>
              <a:gd name="connsiteY1" fmla="*/ 8627 h 3105510"/>
              <a:gd name="connsiteX2" fmla="*/ 3971470 w 3971470"/>
              <a:gd name="connsiteY2" fmla="*/ 353683 h 3105510"/>
              <a:gd name="connsiteX3" fmla="*/ 1737229 w 3971470"/>
              <a:gd name="connsiteY3" fmla="*/ 345057 h 3105510"/>
              <a:gd name="connsiteX4" fmla="*/ 1719976 w 3971470"/>
              <a:gd name="connsiteY4" fmla="*/ 1561381 h 3105510"/>
              <a:gd name="connsiteX5" fmla="*/ 1521569 w 3971470"/>
              <a:gd name="connsiteY5" fmla="*/ 1923691 h 3105510"/>
              <a:gd name="connsiteX6" fmla="*/ 1443931 w 3971470"/>
              <a:gd name="connsiteY6" fmla="*/ 2346385 h 3105510"/>
              <a:gd name="connsiteX7" fmla="*/ 1487063 w 3971470"/>
              <a:gd name="connsiteY7" fmla="*/ 2786332 h 3105510"/>
              <a:gd name="connsiteX8" fmla="*/ 1625086 w 3971470"/>
              <a:gd name="connsiteY8" fmla="*/ 3105510 h 3105510"/>
              <a:gd name="connsiteX9" fmla="*/ 3320 w 3971470"/>
              <a:gd name="connsiteY9" fmla="*/ 3096883 h 3105510"/>
              <a:gd name="connsiteX10" fmla="*/ 3320 w 3971470"/>
              <a:gd name="connsiteY10" fmla="*/ 0 h 310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1470" h="3105510">
                <a:moveTo>
                  <a:pt x="3320" y="0"/>
                </a:moveTo>
                <a:lnTo>
                  <a:pt x="3971470" y="8627"/>
                </a:lnTo>
                <a:lnTo>
                  <a:pt x="3971470" y="353683"/>
                </a:lnTo>
                <a:lnTo>
                  <a:pt x="1737229" y="345057"/>
                </a:lnTo>
                <a:lnTo>
                  <a:pt x="1719976" y="1561381"/>
                </a:lnTo>
                <a:lnTo>
                  <a:pt x="1521569" y="1923691"/>
                </a:lnTo>
                <a:lnTo>
                  <a:pt x="1443931" y="2346385"/>
                </a:lnTo>
                <a:lnTo>
                  <a:pt x="1487063" y="2786332"/>
                </a:lnTo>
                <a:lnTo>
                  <a:pt x="1625086" y="3105510"/>
                </a:lnTo>
                <a:lnTo>
                  <a:pt x="3320" y="3096883"/>
                </a:lnTo>
                <a:cubicBezTo>
                  <a:pt x="444" y="2064589"/>
                  <a:pt x="-2431" y="1032294"/>
                  <a:pt x="3320" y="0"/>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
        <p:nvSpPr>
          <p:cNvPr id="12" name="Freeform: Shape 11">
            <a:extLst>
              <a:ext uri="{FF2B5EF4-FFF2-40B4-BE49-F238E27FC236}">
                <a16:creationId xmlns:a16="http://schemas.microsoft.com/office/drawing/2014/main" id="{DF2AF503-D50B-CBFC-FCDB-34FAC78808E7}"/>
              </a:ext>
            </a:extLst>
          </p:cNvPr>
          <p:cNvSpPr/>
          <p:nvPr/>
        </p:nvSpPr>
        <p:spPr>
          <a:xfrm>
            <a:off x="4569126" y="1199073"/>
            <a:ext cx="4063041" cy="3140015"/>
          </a:xfrm>
          <a:custGeom>
            <a:avLst/>
            <a:gdLst>
              <a:gd name="connsiteX0" fmla="*/ 2242867 w 4063041"/>
              <a:gd name="connsiteY0" fmla="*/ 0 h 3140015"/>
              <a:gd name="connsiteX1" fmla="*/ 2251494 w 4063041"/>
              <a:gd name="connsiteY1" fmla="*/ 379562 h 3140015"/>
              <a:gd name="connsiteX2" fmla="*/ 0 w 4063041"/>
              <a:gd name="connsiteY2" fmla="*/ 362309 h 3140015"/>
              <a:gd name="connsiteX3" fmla="*/ 8626 w 4063041"/>
              <a:gd name="connsiteY3" fmla="*/ 1578634 h 3140015"/>
              <a:gd name="connsiteX4" fmla="*/ 215660 w 4063041"/>
              <a:gd name="connsiteY4" fmla="*/ 1328468 h 3140015"/>
              <a:gd name="connsiteX5" fmla="*/ 431320 w 4063041"/>
              <a:gd name="connsiteY5" fmla="*/ 1181819 h 3140015"/>
              <a:gd name="connsiteX6" fmla="*/ 603849 w 4063041"/>
              <a:gd name="connsiteY6" fmla="*/ 1095554 h 3140015"/>
              <a:gd name="connsiteX7" fmla="*/ 888520 w 4063041"/>
              <a:gd name="connsiteY7" fmla="*/ 1000664 h 3140015"/>
              <a:gd name="connsiteX8" fmla="*/ 1112807 w 4063041"/>
              <a:gd name="connsiteY8" fmla="*/ 974785 h 3140015"/>
              <a:gd name="connsiteX9" fmla="*/ 1483743 w 4063041"/>
              <a:gd name="connsiteY9" fmla="*/ 1009290 h 3140015"/>
              <a:gd name="connsiteX10" fmla="*/ 1639018 w 4063041"/>
              <a:gd name="connsiteY10" fmla="*/ 1052422 h 3140015"/>
              <a:gd name="connsiteX11" fmla="*/ 1871932 w 4063041"/>
              <a:gd name="connsiteY11" fmla="*/ 1138686 h 3140015"/>
              <a:gd name="connsiteX12" fmla="*/ 2096218 w 4063041"/>
              <a:gd name="connsiteY12" fmla="*/ 1337094 h 3140015"/>
              <a:gd name="connsiteX13" fmla="*/ 2251494 w 4063041"/>
              <a:gd name="connsiteY13" fmla="*/ 1483743 h 3140015"/>
              <a:gd name="connsiteX14" fmla="*/ 2432649 w 4063041"/>
              <a:gd name="connsiteY14" fmla="*/ 1725283 h 3140015"/>
              <a:gd name="connsiteX15" fmla="*/ 2553418 w 4063041"/>
              <a:gd name="connsiteY15" fmla="*/ 1984075 h 3140015"/>
              <a:gd name="connsiteX16" fmla="*/ 2605177 w 4063041"/>
              <a:gd name="connsiteY16" fmla="*/ 2225615 h 3140015"/>
              <a:gd name="connsiteX17" fmla="*/ 2613803 w 4063041"/>
              <a:gd name="connsiteY17" fmla="*/ 2449902 h 3140015"/>
              <a:gd name="connsiteX18" fmla="*/ 2605177 w 4063041"/>
              <a:gd name="connsiteY18" fmla="*/ 2674188 h 3140015"/>
              <a:gd name="connsiteX19" fmla="*/ 2527539 w 4063041"/>
              <a:gd name="connsiteY19" fmla="*/ 2941607 h 3140015"/>
              <a:gd name="connsiteX20" fmla="*/ 2458528 w 4063041"/>
              <a:gd name="connsiteY20" fmla="*/ 3088256 h 3140015"/>
              <a:gd name="connsiteX21" fmla="*/ 2449901 w 4063041"/>
              <a:gd name="connsiteY21" fmla="*/ 3140015 h 3140015"/>
              <a:gd name="connsiteX22" fmla="*/ 4063041 w 4063041"/>
              <a:gd name="connsiteY22" fmla="*/ 3122762 h 3140015"/>
              <a:gd name="connsiteX23" fmla="*/ 4063041 w 4063041"/>
              <a:gd name="connsiteY23" fmla="*/ 34505 h 3140015"/>
              <a:gd name="connsiteX24" fmla="*/ 2242867 w 4063041"/>
              <a:gd name="connsiteY24" fmla="*/ 0 h 314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063041" h="3140015">
                <a:moveTo>
                  <a:pt x="2242867" y="0"/>
                </a:moveTo>
                <a:lnTo>
                  <a:pt x="2251494" y="379562"/>
                </a:lnTo>
                <a:lnTo>
                  <a:pt x="0" y="362309"/>
                </a:lnTo>
                <a:cubicBezTo>
                  <a:pt x="2875" y="767751"/>
                  <a:pt x="5751" y="1173192"/>
                  <a:pt x="8626" y="1578634"/>
                </a:cubicBezTo>
                <a:lnTo>
                  <a:pt x="215660" y="1328468"/>
                </a:lnTo>
                <a:lnTo>
                  <a:pt x="431320" y="1181819"/>
                </a:lnTo>
                <a:lnTo>
                  <a:pt x="603849" y="1095554"/>
                </a:lnTo>
                <a:lnTo>
                  <a:pt x="888520" y="1000664"/>
                </a:lnTo>
                <a:lnTo>
                  <a:pt x="1112807" y="974785"/>
                </a:lnTo>
                <a:lnTo>
                  <a:pt x="1483743" y="1009290"/>
                </a:lnTo>
                <a:lnTo>
                  <a:pt x="1639018" y="1052422"/>
                </a:lnTo>
                <a:lnTo>
                  <a:pt x="1871932" y="1138686"/>
                </a:lnTo>
                <a:lnTo>
                  <a:pt x="2096218" y="1337094"/>
                </a:lnTo>
                <a:lnTo>
                  <a:pt x="2251494" y="1483743"/>
                </a:lnTo>
                <a:lnTo>
                  <a:pt x="2432649" y="1725283"/>
                </a:lnTo>
                <a:lnTo>
                  <a:pt x="2553418" y="1984075"/>
                </a:lnTo>
                <a:lnTo>
                  <a:pt x="2605177" y="2225615"/>
                </a:lnTo>
                <a:lnTo>
                  <a:pt x="2613803" y="2449902"/>
                </a:lnTo>
                <a:lnTo>
                  <a:pt x="2605177" y="2674188"/>
                </a:lnTo>
                <a:lnTo>
                  <a:pt x="2527539" y="2941607"/>
                </a:lnTo>
                <a:lnTo>
                  <a:pt x="2458528" y="3088256"/>
                </a:lnTo>
                <a:lnTo>
                  <a:pt x="2449901" y="3140015"/>
                </a:lnTo>
                <a:lnTo>
                  <a:pt x="4063041" y="3122762"/>
                </a:lnTo>
                <a:lnTo>
                  <a:pt x="4063041" y="34505"/>
                </a:lnTo>
                <a:lnTo>
                  <a:pt x="2242867"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Tree>
    <p:extLst>
      <p:ext uri="{BB962C8B-B14F-4D97-AF65-F5344CB8AC3E}">
        <p14:creationId xmlns:p14="http://schemas.microsoft.com/office/powerpoint/2010/main" val="92918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49D0D-14CB-D1D2-DD9A-42563D39A28A}"/>
              </a:ext>
            </a:extLst>
          </p:cNvPr>
          <p:cNvSpPr>
            <a:spLocks noGrp="1"/>
          </p:cNvSpPr>
          <p:nvPr>
            <p:ph type="title"/>
          </p:nvPr>
        </p:nvSpPr>
        <p:spPr>
          <a:xfrm>
            <a:off x="1812037" y="113201"/>
            <a:ext cx="8567926" cy="1325563"/>
          </a:xfrm>
        </p:spPr>
        <p:txBody>
          <a:bodyPr/>
          <a:lstStyle/>
          <a:p>
            <a:r>
              <a:rPr lang="en-GB" dirty="0"/>
              <a:t>Stroke Guidelines 2023</a:t>
            </a:r>
          </a:p>
        </p:txBody>
      </p:sp>
      <p:sp>
        <p:nvSpPr>
          <p:cNvPr id="3" name="Content Placeholder 2">
            <a:extLst>
              <a:ext uri="{FF2B5EF4-FFF2-40B4-BE49-F238E27FC236}">
                <a16:creationId xmlns:a16="http://schemas.microsoft.com/office/drawing/2014/main" id="{03172425-2A00-5E4B-0116-868AB2B1165E}"/>
              </a:ext>
            </a:extLst>
          </p:cNvPr>
          <p:cNvSpPr>
            <a:spLocks noGrp="1"/>
          </p:cNvSpPr>
          <p:nvPr>
            <p:ph idx="1"/>
          </p:nvPr>
        </p:nvSpPr>
        <p:spPr>
          <a:xfrm>
            <a:off x="1812037" y="1125829"/>
            <a:ext cx="8567926" cy="4845763"/>
          </a:xfrm>
        </p:spPr>
        <p:txBody>
          <a:bodyPr>
            <a:noAutofit/>
          </a:bodyPr>
          <a:lstStyle/>
          <a:p>
            <a:r>
              <a:rPr lang="en-GB" sz="2400" dirty="0"/>
              <a:t>People with stroke or TIA should:</a:t>
            </a:r>
          </a:p>
          <a:p>
            <a:pPr lvl="1"/>
            <a:r>
              <a:rPr lang="en-GB" dirty="0"/>
              <a:t>participate unless there are contraindications.  </a:t>
            </a:r>
          </a:p>
          <a:p>
            <a:pPr lvl="1"/>
            <a:r>
              <a:rPr lang="en-GB" dirty="0"/>
              <a:t>Exercise should be individualised, and reflect treatment goals and activity recommendations. </a:t>
            </a:r>
          </a:p>
          <a:p>
            <a:pPr lvl="1"/>
            <a:r>
              <a:rPr lang="en-GB" dirty="0"/>
              <a:t>regardless of age, time since having the stroke, and severity of impairment.</a:t>
            </a:r>
          </a:p>
          <a:p>
            <a:pPr lvl="1"/>
            <a:r>
              <a:rPr lang="en-GB" dirty="0"/>
              <a:t>medium intensity CV -  40%-60% of HRR reserve</a:t>
            </a:r>
          </a:p>
          <a:p>
            <a:pPr lvl="1"/>
            <a:r>
              <a:rPr lang="en-GB" dirty="0"/>
              <a:t>strength training 50-70% of 1RM</a:t>
            </a:r>
          </a:p>
          <a:p>
            <a:pPr lvl="1"/>
            <a:r>
              <a:rPr lang="en-GB" dirty="0"/>
              <a:t>30-40 minutes x 3 to 5 times a week </a:t>
            </a:r>
          </a:p>
          <a:p>
            <a:pPr lvl="1"/>
            <a:r>
              <a:rPr lang="en-GB" dirty="0"/>
              <a:t>aim to be active every day and minimise the amount of time spent sitting for long periods. </a:t>
            </a:r>
          </a:p>
          <a:p>
            <a:pPr lvl="1"/>
            <a:r>
              <a:rPr lang="en-GB" dirty="0"/>
              <a:t>engage in additional physical activity which incorporates balance and co-ordination, at least twice per week. </a:t>
            </a:r>
          </a:p>
        </p:txBody>
      </p:sp>
    </p:spTree>
    <p:extLst>
      <p:ext uri="{BB962C8B-B14F-4D97-AF65-F5344CB8AC3E}">
        <p14:creationId xmlns:p14="http://schemas.microsoft.com/office/powerpoint/2010/main" val="261598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8D7EF-157B-EBB5-1AE2-BC4D8F65C3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3AA50-EBE4-9D4B-626A-90861C51E011}"/>
              </a:ext>
            </a:extLst>
          </p:cNvPr>
          <p:cNvSpPr>
            <a:spLocks noGrp="1"/>
          </p:cNvSpPr>
          <p:nvPr>
            <p:ph type="title"/>
          </p:nvPr>
        </p:nvSpPr>
        <p:spPr>
          <a:xfrm>
            <a:off x="1812037" y="113201"/>
            <a:ext cx="8567926" cy="1325563"/>
          </a:xfrm>
        </p:spPr>
        <p:txBody>
          <a:bodyPr/>
          <a:lstStyle/>
          <a:p>
            <a:r>
              <a:rPr lang="en-GB" dirty="0"/>
              <a:t>Stroke Guidelines 2023</a:t>
            </a:r>
          </a:p>
        </p:txBody>
      </p:sp>
      <p:sp>
        <p:nvSpPr>
          <p:cNvPr id="3" name="Content Placeholder 2">
            <a:extLst>
              <a:ext uri="{FF2B5EF4-FFF2-40B4-BE49-F238E27FC236}">
                <a16:creationId xmlns:a16="http://schemas.microsoft.com/office/drawing/2014/main" id="{429D66A4-3874-5A3F-2CDF-6F289C82B515}"/>
              </a:ext>
            </a:extLst>
          </p:cNvPr>
          <p:cNvSpPr>
            <a:spLocks noGrp="1"/>
          </p:cNvSpPr>
          <p:nvPr>
            <p:ph idx="1"/>
          </p:nvPr>
        </p:nvSpPr>
        <p:spPr>
          <a:xfrm>
            <a:off x="1812037" y="1125829"/>
            <a:ext cx="8567926" cy="4845763"/>
          </a:xfrm>
        </p:spPr>
        <p:txBody>
          <a:bodyPr>
            <a:noAutofit/>
          </a:bodyPr>
          <a:lstStyle/>
          <a:p>
            <a:r>
              <a:rPr lang="en-GB" sz="2400" dirty="0"/>
              <a:t>People with stroke or TIA should:</a:t>
            </a:r>
          </a:p>
          <a:p>
            <a:pPr lvl="1"/>
            <a:r>
              <a:rPr lang="en-GB" dirty="0"/>
              <a:t>participate unless there are contraindications.  </a:t>
            </a:r>
          </a:p>
          <a:p>
            <a:pPr lvl="1"/>
            <a:r>
              <a:rPr lang="en-GB" dirty="0"/>
              <a:t>Exercise should be individualised, and reflect treatment goals and activity recommendations. </a:t>
            </a:r>
          </a:p>
          <a:p>
            <a:pPr lvl="1"/>
            <a:r>
              <a:rPr lang="en-GB" dirty="0"/>
              <a:t>regardless of age, time since having the stroke, and severity of impairment.</a:t>
            </a:r>
          </a:p>
          <a:p>
            <a:pPr lvl="1"/>
            <a:r>
              <a:rPr lang="en-GB" b="1" dirty="0">
                <a:solidFill>
                  <a:srgbClr val="FF0000"/>
                </a:solidFill>
              </a:rPr>
              <a:t>medium intensity CV -  40%-60% of HRR reserve</a:t>
            </a:r>
          </a:p>
          <a:p>
            <a:pPr lvl="1"/>
            <a:r>
              <a:rPr lang="en-GB" dirty="0"/>
              <a:t>strength training 50-70% of 1RM</a:t>
            </a:r>
          </a:p>
          <a:p>
            <a:pPr lvl="1"/>
            <a:r>
              <a:rPr lang="en-GB" dirty="0"/>
              <a:t>30-40 minutes x 3 to 5 times a week </a:t>
            </a:r>
          </a:p>
          <a:p>
            <a:pPr lvl="1"/>
            <a:r>
              <a:rPr lang="en-GB" dirty="0"/>
              <a:t>aim to be active every day and minimise the amount of time spent sitting for long periods. </a:t>
            </a:r>
          </a:p>
          <a:p>
            <a:pPr lvl="1"/>
            <a:r>
              <a:rPr lang="en-GB" dirty="0"/>
              <a:t>engage in additional physical activity which incorporates balance and co-ordination, at least twice per week. </a:t>
            </a:r>
          </a:p>
        </p:txBody>
      </p:sp>
    </p:spTree>
    <p:extLst>
      <p:ext uri="{BB962C8B-B14F-4D97-AF65-F5344CB8AC3E}">
        <p14:creationId xmlns:p14="http://schemas.microsoft.com/office/powerpoint/2010/main" val="1332977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7E907E-C825-57BA-FC02-FABC6F7F604E}"/>
              </a:ext>
            </a:extLst>
          </p:cNvPr>
          <p:cNvSpPr>
            <a:spLocks noGrp="1"/>
          </p:cNvSpPr>
          <p:nvPr>
            <p:ph idx="1"/>
          </p:nvPr>
        </p:nvSpPr>
        <p:spPr/>
        <p:txBody>
          <a:bodyPr>
            <a:normAutofit/>
          </a:bodyPr>
          <a:lstStyle/>
          <a:p>
            <a:pPr marL="0" indent="0" algn="ctr">
              <a:buNone/>
            </a:pPr>
            <a:r>
              <a:rPr lang="en-GB" sz="2400" b="1" dirty="0"/>
              <a:t>Cardiovascular exercise is defined as:</a:t>
            </a:r>
          </a:p>
          <a:p>
            <a:pPr marL="0" indent="0" algn="ctr">
              <a:buNone/>
            </a:pPr>
            <a:r>
              <a:rPr lang="en-GB" sz="2400" i="1" dirty="0">
                <a:solidFill>
                  <a:schemeClr val="accent1"/>
                </a:solidFill>
              </a:rPr>
              <a:t>physical activity that engages large muscle groups in a rhythmical manner, aiming to improve cardiovascular fitness by utilizing aerobic energy pathways, typically after approximately 5 minutes of sustained effort. </a:t>
            </a:r>
          </a:p>
          <a:p>
            <a:pPr marL="0" indent="0" algn="ctr">
              <a:buNone/>
            </a:pPr>
            <a:r>
              <a:rPr lang="en-GB" sz="2400" dirty="0"/>
              <a:t>Can be referred to as cardiovascular, cardiorespiratory, aerobic or cardio</a:t>
            </a:r>
          </a:p>
        </p:txBody>
      </p:sp>
    </p:spTree>
    <p:extLst>
      <p:ext uri="{BB962C8B-B14F-4D97-AF65-F5344CB8AC3E}">
        <p14:creationId xmlns:p14="http://schemas.microsoft.com/office/powerpoint/2010/main" val="814439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7997047-4AAC-87BC-E70E-5FD1BB019D2A}"/>
              </a:ext>
            </a:extLst>
          </p:cNvPr>
          <p:cNvSpPr>
            <a:spLocks noGrp="1"/>
          </p:cNvSpPr>
          <p:nvPr>
            <p:ph type="title"/>
          </p:nvPr>
        </p:nvSpPr>
        <p:spPr>
          <a:xfrm>
            <a:off x="1152026" y="448557"/>
            <a:ext cx="7824877" cy="847961"/>
          </a:xfrm>
          <a:noFill/>
        </p:spPr>
        <p:txBody>
          <a:bodyPr vert="horz" wrap="square" lIns="67866" tIns="33338" rIns="67866" bIns="33338" numCol="1" rtlCol="0" anchor="ctr" anchorCtr="0" compatLnSpc="1">
            <a:prstTxWarp prst="textNoShape">
              <a:avLst/>
            </a:prstTxWarp>
            <a:normAutofit fontScale="90000"/>
          </a:bodyPr>
          <a:lstStyle/>
          <a:p>
            <a:pPr algn="l" eaLnBrk="1" hangingPunct="1"/>
            <a:r>
              <a:rPr lang="en-GB" altLang="en-US" dirty="0">
                <a:ea typeface="ＭＳ Ｐゴシック" panose="020B0600070205080204" pitchFamily="34" charset="-128"/>
              </a:rPr>
              <a:t>    </a:t>
            </a:r>
            <a:r>
              <a:rPr lang="en-GB" altLang="en-US" sz="4900" dirty="0">
                <a:ea typeface="ＭＳ Ｐゴシック" panose="020B0600070205080204" pitchFamily="34" charset="-128"/>
              </a:rPr>
              <a:t>What Intensity to Prescribe?</a:t>
            </a:r>
            <a:endParaRPr lang="en-GB" altLang="en-US" dirty="0">
              <a:ea typeface="ＭＳ Ｐゴシック" panose="020B0600070205080204" pitchFamily="34" charset="-128"/>
            </a:endParaRPr>
          </a:p>
        </p:txBody>
      </p:sp>
      <p:sp>
        <p:nvSpPr>
          <p:cNvPr id="28675" name="Line 3">
            <a:extLst>
              <a:ext uri="{FF2B5EF4-FFF2-40B4-BE49-F238E27FC236}">
                <a16:creationId xmlns:a16="http://schemas.microsoft.com/office/drawing/2014/main" id="{45888E06-CB25-4D64-8E70-76F01D946166}"/>
              </a:ext>
            </a:extLst>
          </p:cNvPr>
          <p:cNvSpPr>
            <a:spLocks noChangeShapeType="1"/>
          </p:cNvSpPr>
          <p:nvPr/>
        </p:nvSpPr>
        <p:spPr bwMode="auto">
          <a:xfrm>
            <a:off x="3098321" y="2114550"/>
            <a:ext cx="0" cy="285750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defTabSz="685800"/>
            <a:endParaRPr lang="en-GB" sz="1350">
              <a:solidFill>
                <a:prstClr val="black"/>
              </a:solidFill>
              <a:latin typeface="Calibri"/>
            </a:endParaRPr>
          </a:p>
        </p:txBody>
      </p:sp>
      <p:sp>
        <p:nvSpPr>
          <p:cNvPr id="28676" name="Line 4">
            <a:extLst>
              <a:ext uri="{FF2B5EF4-FFF2-40B4-BE49-F238E27FC236}">
                <a16:creationId xmlns:a16="http://schemas.microsoft.com/office/drawing/2014/main" id="{B83BB2D5-F5A7-6BFC-6369-C4B14B1387DC}"/>
              </a:ext>
            </a:extLst>
          </p:cNvPr>
          <p:cNvSpPr>
            <a:spLocks noChangeShapeType="1"/>
          </p:cNvSpPr>
          <p:nvPr/>
        </p:nvSpPr>
        <p:spPr bwMode="auto">
          <a:xfrm>
            <a:off x="3098321" y="4972050"/>
            <a:ext cx="6298153" cy="26879"/>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defTabSz="685800"/>
            <a:endParaRPr lang="en-GB" sz="1350">
              <a:solidFill>
                <a:prstClr val="black"/>
              </a:solidFill>
              <a:latin typeface="Calibri"/>
            </a:endParaRPr>
          </a:p>
        </p:txBody>
      </p:sp>
      <p:grpSp>
        <p:nvGrpSpPr>
          <p:cNvPr id="4" name="Group 3">
            <a:extLst>
              <a:ext uri="{FF2B5EF4-FFF2-40B4-BE49-F238E27FC236}">
                <a16:creationId xmlns:a16="http://schemas.microsoft.com/office/drawing/2014/main" id="{669AA0C9-C7B4-67B4-21D7-FDE6129128AA}"/>
              </a:ext>
            </a:extLst>
          </p:cNvPr>
          <p:cNvGrpSpPr/>
          <p:nvPr/>
        </p:nvGrpSpPr>
        <p:grpSpPr>
          <a:xfrm>
            <a:off x="3119887" y="3286126"/>
            <a:ext cx="4500780" cy="1657350"/>
            <a:chOff x="1585037" y="3314700"/>
            <a:chExt cx="4500780" cy="1657350"/>
          </a:xfrm>
        </p:grpSpPr>
        <p:sp>
          <p:nvSpPr>
            <p:cNvPr id="28677" name="Arc 5">
              <a:extLst>
                <a:ext uri="{FF2B5EF4-FFF2-40B4-BE49-F238E27FC236}">
                  <a16:creationId xmlns:a16="http://schemas.microsoft.com/office/drawing/2014/main" id="{5235BCD0-401C-0B34-2E8D-9D98D38031FB}"/>
                </a:ext>
              </a:extLst>
            </p:cNvPr>
            <p:cNvSpPr>
              <a:spLocks/>
            </p:cNvSpPr>
            <p:nvPr/>
          </p:nvSpPr>
          <p:spPr bwMode="auto">
            <a:xfrm>
              <a:off x="1585037" y="3314700"/>
              <a:ext cx="3886200" cy="1657350"/>
            </a:xfrm>
            <a:custGeom>
              <a:avLst/>
              <a:gdLst>
                <a:gd name="T0" fmla="*/ 0 w 21600"/>
                <a:gd name="T1" fmla="*/ 2147483646 h 21600"/>
                <a:gd name="T2" fmla="*/ 2147483646 w 21600"/>
                <a:gd name="T3" fmla="*/ 0 h 21600"/>
                <a:gd name="T4" fmla="*/ 2147483646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569"/>
                  </a:moveTo>
                  <a:cubicBezTo>
                    <a:pt x="17" y="9654"/>
                    <a:pt x="9678" y="3"/>
                    <a:pt x="21593" y="0"/>
                  </a:cubicBezTo>
                </a:path>
                <a:path w="21600" h="21600" stroke="0" extrusionOk="0">
                  <a:moveTo>
                    <a:pt x="0" y="21569"/>
                  </a:moveTo>
                  <a:cubicBezTo>
                    <a:pt x="17" y="9654"/>
                    <a:pt x="9678" y="3"/>
                    <a:pt x="21593" y="0"/>
                  </a:cubicBezTo>
                  <a:lnTo>
                    <a:pt x="21600" y="21600"/>
                  </a:lnTo>
                  <a:lnTo>
                    <a:pt x="0" y="21569"/>
                  </a:lnTo>
                  <a:close/>
                </a:path>
              </a:pathLst>
            </a:custGeom>
            <a:noFill/>
            <a:ln w="2540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pPr defTabSz="685800"/>
              <a:endParaRPr lang="en-GB" sz="1350">
                <a:solidFill>
                  <a:srgbClr val="4472C4"/>
                </a:solidFill>
                <a:latin typeface="Calibri"/>
              </a:endParaRPr>
            </a:p>
          </p:txBody>
        </p:sp>
        <p:sp>
          <p:nvSpPr>
            <p:cNvPr id="28680" name="Line 8">
              <a:extLst>
                <a:ext uri="{FF2B5EF4-FFF2-40B4-BE49-F238E27FC236}">
                  <a16:creationId xmlns:a16="http://schemas.microsoft.com/office/drawing/2014/main" id="{4F67018E-A007-1560-30A2-9AE86FDFB093}"/>
                </a:ext>
              </a:extLst>
            </p:cNvPr>
            <p:cNvSpPr>
              <a:spLocks noChangeShapeType="1"/>
            </p:cNvSpPr>
            <p:nvPr/>
          </p:nvSpPr>
          <p:spPr bwMode="auto">
            <a:xfrm>
              <a:off x="5457167" y="3314700"/>
              <a:ext cx="628650" cy="228600"/>
            </a:xfrm>
            <a:prstGeom prst="line">
              <a:avLst/>
            </a:prstGeom>
            <a:noFill/>
            <a:ln w="25400">
              <a:solidFill>
                <a:schemeClr val="tx2"/>
              </a:solidFill>
              <a:prstDash val="lgDash"/>
              <a:round/>
              <a:headEnd/>
              <a:tailEnd/>
            </a:ln>
            <a:extLst>
              <a:ext uri="{909E8E84-426E-40DD-AFC4-6F175D3DCCD1}">
                <a14:hiddenFill xmlns:a14="http://schemas.microsoft.com/office/drawing/2010/main">
                  <a:noFill/>
                </a14:hiddenFill>
              </a:ext>
            </a:extLst>
          </p:spPr>
          <p:txBody>
            <a:bodyPr/>
            <a:lstStyle/>
            <a:p>
              <a:pPr defTabSz="685800"/>
              <a:endParaRPr lang="en-GB" sz="1350" dirty="0">
                <a:solidFill>
                  <a:srgbClr val="4472C4"/>
                </a:solidFill>
                <a:latin typeface="Calibri"/>
              </a:endParaRPr>
            </a:p>
          </p:txBody>
        </p:sp>
      </p:grpSp>
      <p:sp>
        <p:nvSpPr>
          <p:cNvPr id="36" name="Rectangle 9">
            <a:extLst>
              <a:ext uri="{FF2B5EF4-FFF2-40B4-BE49-F238E27FC236}">
                <a16:creationId xmlns:a16="http://schemas.microsoft.com/office/drawing/2014/main" id="{EBDEAA99-6988-FEA6-1AAD-123ABA392A9F}"/>
              </a:ext>
            </a:extLst>
          </p:cNvPr>
          <p:cNvSpPr>
            <a:spLocks noChangeArrowheads="1"/>
          </p:cNvSpPr>
          <p:nvPr/>
        </p:nvSpPr>
        <p:spPr bwMode="auto">
          <a:xfrm>
            <a:off x="7575124" y="3546533"/>
            <a:ext cx="1525258" cy="298160"/>
          </a:xfrm>
          <a:prstGeom prst="rect">
            <a:avLst/>
          </a:prstGeom>
          <a:noFill/>
          <a:ln w="12700">
            <a:noFill/>
            <a:miter lim="800000"/>
            <a:headEnd/>
            <a:tailEnd/>
          </a:ln>
          <a:effectLst/>
        </p:spPr>
        <p:txBody>
          <a:bodyPr wrap="none" lIns="67866" tIns="33338" rIns="67866" bIns="33338">
            <a:spAutoFit/>
          </a:bodyPr>
          <a:lstStyle/>
          <a:p>
            <a:pPr defTabSz="685800">
              <a:defRPr/>
            </a:pPr>
            <a:r>
              <a:rPr lang="en-GB" sz="1500" b="1" dirty="0">
                <a:solidFill>
                  <a:srgbClr val="4472C4"/>
                </a:solidFill>
                <a:effectLst>
                  <a:outerShdw blurRad="38100" dist="38100" dir="2700000" algn="tl">
                    <a:srgbClr val="C0C0C0"/>
                  </a:outerShdw>
                </a:effectLst>
                <a:latin typeface="Tahoma" pitchFamily="34" charset="0"/>
                <a:cs typeface="Tahoma" pitchFamily="34" charset="0"/>
              </a:rPr>
              <a:t>Health</a:t>
            </a:r>
            <a:r>
              <a:rPr lang="en-GB" sz="1500" b="1" dirty="0">
                <a:solidFill>
                  <a:prstClr val="black"/>
                </a:solidFill>
                <a:effectLst>
                  <a:outerShdw blurRad="38100" dist="38100" dir="2700000" algn="tl">
                    <a:srgbClr val="C0C0C0"/>
                  </a:outerShdw>
                </a:effectLst>
                <a:latin typeface="Tahoma" pitchFamily="34" charset="0"/>
                <a:cs typeface="Tahoma" pitchFamily="34" charset="0"/>
              </a:rPr>
              <a:t> </a:t>
            </a:r>
            <a:r>
              <a:rPr lang="en-GB" sz="1500" b="1" dirty="0">
                <a:solidFill>
                  <a:srgbClr val="4472C4"/>
                </a:solidFill>
                <a:effectLst>
                  <a:outerShdw blurRad="38100" dist="38100" dir="2700000" algn="tl">
                    <a:srgbClr val="C0C0C0"/>
                  </a:outerShdw>
                </a:effectLst>
                <a:latin typeface="Tahoma" pitchFamily="34" charset="0"/>
                <a:cs typeface="Tahoma" pitchFamily="34" charset="0"/>
              </a:rPr>
              <a:t>Benefit</a:t>
            </a:r>
          </a:p>
        </p:txBody>
      </p:sp>
      <p:sp>
        <p:nvSpPr>
          <p:cNvPr id="37" name="Rectangle 10">
            <a:extLst>
              <a:ext uri="{FF2B5EF4-FFF2-40B4-BE49-F238E27FC236}">
                <a16:creationId xmlns:a16="http://schemas.microsoft.com/office/drawing/2014/main" id="{A3A74D31-CFB6-86F8-7FF4-982338BE68AE}"/>
              </a:ext>
            </a:extLst>
          </p:cNvPr>
          <p:cNvSpPr>
            <a:spLocks noChangeArrowheads="1"/>
          </p:cNvSpPr>
          <p:nvPr/>
        </p:nvSpPr>
        <p:spPr bwMode="auto">
          <a:xfrm>
            <a:off x="7899057" y="2973046"/>
            <a:ext cx="1573348" cy="298160"/>
          </a:xfrm>
          <a:prstGeom prst="rect">
            <a:avLst/>
          </a:prstGeom>
          <a:noFill/>
          <a:ln w="12700">
            <a:noFill/>
            <a:miter lim="800000"/>
            <a:headEnd/>
            <a:tailEnd/>
          </a:ln>
          <a:effectLst/>
        </p:spPr>
        <p:txBody>
          <a:bodyPr wrap="none" lIns="67866" tIns="33338" rIns="67866" bIns="33338">
            <a:spAutoFit/>
          </a:bodyPr>
          <a:lstStyle/>
          <a:p>
            <a:pPr defTabSz="685800">
              <a:defRPr/>
            </a:pPr>
            <a:r>
              <a:rPr lang="en-GB" sz="1500" b="1" dirty="0">
                <a:solidFill>
                  <a:srgbClr val="00B050"/>
                </a:solidFill>
                <a:effectLst>
                  <a:outerShdw blurRad="38100" dist="38100" dir="2700000" algn="tl">
                    <a:srgbClr val="C0C0C0"/>
                  </a:outerShdw>
                </a:effectLst>
                <a:latin typeface="Tahoma" pitchFamily="34" charset="0"/>
                <a:cs typeface="Tahoma" pitchFamily="34" charset="0"/>
              </a:rPr>
              <a:t>Fitness Benefit</a:t>
            </a:r>
          </a:p>
        </p:txBody>
      </p:sp>
      <p:sp>
        <p:nvSpPr>
          <p:cNvPr id="28683" name="Line 11">
            <a:extLst>
              <a:ext uri="{FF2B5EF4-FFF2-40B4-BE49-F238E27FC236}">
                <a16:creationId xmlns:a16="http://schemas.microsoft.com/office/drawing/2014/main" id="{2BB117B7-708D-37A2-1CEA-95347BD73F2F}"/>
              </a:ext>
            </a:extLst>
          </p:cNvPr>
          <p:cNvSpPr>
            <a:spLocks noChangeShapeType="1"/>
          </p:cNvSpPr>
          <p:nvPr/>
        </p:nvSpPr>
        <p:spPr bwMode="auto">
          <a:xfrm>
            <a:off x="4516084" y="2275286"/>
            <a:ext cx="0" cy="2743200"/>
          </a:xfrm>
          <a:prstGeom prst="line">
            <a:avLst/>
          </a:prstGeom>
          <a:noFill/>
          <a:ln w="12700">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defTabSz="685800"/>
            <a:endParaRPr lang="en-GB" sz="1350">
              <a:solidFill>
                <a:prstClr val="black"/>
              </a:solidFill>
              <a:latin typeface="Calibri"/>
            </a:endParaRPr>
          </a:p>
        </p:txBody>
      </p:sp>
      <p:sp>
        <p:nvSpPr>
          <p:cNvPr id="28684" name="Line 12">
            <a:extLst>
              <a:ext uri="{FF2B5EF4-FFF2-40B4-BE49-F238E27FC236}">
                <a16:creationId xmlns:a16="http://schemas.microsoft.com/office/drawing/2014/main" id="{76F62A2C-D0C7-D6F9-37CD-79FC6E3675D3}"/>
              </a:ext>
            </a:extLst>
          </p:cNvPr>
          <p:cNvSpPr>
            <a:spLocks noChangeShapeType="1"/>
          </p:cNvSpPr>
          <p:nvPr/>
        </p:nvSpPr>
        <p:spPr bwMode="auto">
          <a:xfrm>
            <a:off x="5523404" y="2200275"/>
            <a:ext cx="0" cy="2743200"/>
          </a:xfrm>
          <a:prstGeom prst="line">
            <a:avLst/>
          </a:prstGeom>
          <a:noFill/>
          <a:ln w="12700">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defTabSz="685800"/>
            <a:endParaRPr lang="en-GB" sz="1350">
              <a:solidFill>
                <a:prstClr val="black"/>
              </a:solidFill>
              <a:latin typeface="Calibri"/>
            </a:endParaRPr>
          </a:p>
        </p:txBody>
      </p:sp>
      <p:sp>
        <p:nvSpPr>
          <p:cNvPr id="28685" name="Line 13">
            <a:extLst>
              <a:ext uri="{FF2B5EF4-FFF2-40B4-BE49-F238E27FC236}">
                <a16:creationId xmlns:a16="http://schemas.microsoft.com/office/drawing/2014/main" id="{B137CF47-6A4E-EC24-62E3-23B9DFA20327}"/>
              </a:ext>
            </a:extLst>
          </p:cNvPr>
          <p:cNvSpPr>
            <a:spLocks noChangeShapeType="1"/>
          </p:cNvSpPr>
          <p:nvPr/>
        </p:nvSpPr>
        <p:spPr bwMode="auto">
          <a:xfrm>
            <a:off x="6511657" y="2171699"/>
            <a:ext cx="0" cy="2800350"/>
          </a:xfrm>
          <a:prstGeom prst="line">
            <a:avLst/>
          </a:prstGeom>
          <a:noFill/>
          <a:ln w="12700">
            <a:solidFill>
              <a:schemeClr val="tx1"/>
            </a:solidFill>
            <a:prstDash val="dashDot"/>
            <a:round/>
            <a:headEnd/>
            <a:tailEnd/>
          </a:ln>
          <a:extLst>
            <a:ext uri="{909E8E84-426E-40DD-AFC4-6F175D3DCCD1}">
              <a14:hiddenFill xmlns:a14="http://schemas.microsoft.com/office/drawing/2010/main">
                <a:noFill/>
              </a14:hiddenFill>
            </a:ext>
          </a:extLst>
        </p:spPr>
        <p:txBody>
          <a:bodyPr/>
          <a:lstStyle/>
          <a:p>
            <a:pPr defTabSz="685800"/>
            <a:endParaRPr lang="en-GB" sz="1350">
              <a:solidFill>
                <a:prstClr val="black"/>
              </a:solidFill>
              <a:latin typeface="Calibri"/>
            </a:endParaRPr>
          </a:p>
        </p:txBody>
      </p:sp>
      <p:sp>
        <p:nvSpPr>
          <p:cNvPr id="28686" name="Rectangle 14">
            <a:extLst>
              <a:ext uri="{FF2B5EF4-FFF2-40B4-BE49-F238E27FC236}">
                <a16:creationId xmlns:a16="http://schemas.microsoft.com/office/drawing/2014/main" id="{3642024E-5EBB-A97B-EC9B-E01785503260}"/>
              </a:ext>
            </a:extLst>
          </p:cNvPr>
          <p:cNvSpPr>
            <a:spLocks noChangeArrowheads="1"/>
          </p:cNvSpPr>
          <p:nvPr/>
        </p:nvSpPr>
        <p:spPr bwMode="auto">
          <a:xfrm>
            <a:off x="3173568" y="3259246"/>
            <a:ext cx="1342516" cy="27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6" tIns="33338" rIns="67866" bIns="33338">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9pPr>
          </a:lstStyle>
          <a:p>
            <a:pPr defTabSz="685800">
              <a:spcBef>
                <a:spcPct val="0"/>
              </a:spcBef>
              <a:buNone/>
            </a:pPr>
            <a:r>
              <a:rPr lang="en-GB" altLang="en-US" sz="1350" b="1" dirty="0">
                <a:solidFill>
                  <a:srgbClr val="C0504D"/>
                </a:solidFill>
              </a:rPr>
              <a:t>Low Intensity</a:t>
            </a:r>
          </a:p>
        </p:txBody>
      </p:sp>
      <p:sp>
        <p:nvSpPr>
          <p:cNvPr id="28687" name="Rectangle 15">
            <a:extLst>
              <a:ext uri="{FF2B5EF4-FFF2-40B4-BE49-F238E27FC236}">
                <a16:creationId xmlns:a16="http://schemas.microsoft.com/office/drawing/2014/main" id="{A05AC693-37CA-D987-ABBE-E52D58938D00}"/>
              </a:ext>
            </a:extLst>
          </p:cNvPr>
          <p:cNvSpPr>
            <a:spLocks noChangeArrowheads="1"/>
          </p:cNvSpPr>
          <p:nvPr/>
        </p:nvSpPr>
        <p:spPr bwMode="auto">
          <a:xfrm>
            <a:off x="4560627" y="2683663"/>
            <a:ext cx="943368" cy="4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6" tIns="33338" rIns="67866" bIns="33338">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9pPr>
          </a:lstStyle>
          <a:p>
            <a:pPr defTabSz="685800">
              <a:spcBef>
                <a:spcPct val="0"/>
              </a:spcBef>
              <a:buNone/>
            </a:pPr>
            <a:r>
              <a:rPr lang="en-GB" altLang="en-US" sz="1350" b="1" dirty="0">
                <a:solidFill>
                  <a:srgbClr val="C0504D"/>
                </a:solidFill>
              </a:rPr>
              <a:t>Low-Mod</a:t>
            </a:r>
          </a:p>
          <a:p>
            <a:pPr defTabSz="685800">
              <a:spcBef>
                <a:spcPct val="0"/>
              </a:spcBef>
              <a:buNone/>
            </a:pPr>
            <a:r>
              <a:rPr lang="en-GB" altLang="en-US" sz="1350" b="1" dirty="0">
                <a:solidFill>
                  <a:srgbClr val="C0504D"/>
                </a:solidFill>
              </a:rPr>
              <a:t>Intensity</a:t>
            </a:r>
          </a:p>
        </p:txBody>
      </p:sp>
      <p:sp>
        <p:nvSpPr>
          <p:cNvPr id="28689" name="Rectangle 17">
            <a:extLst>
              <a:ext uri="{FF2B5EF4-FFF2-40B4-BE49-F238E27FC236}">
                <a16:creationId xmlns:a16="http://schemas.microsoft.com/office/drawing/2014/main" id="{D964F38A-B79F-724C-BB61-FA2AB6B0525E}"/>
              </a:ext>
            </a:extLst>
          </p:cNvPr>
          <p:cNvSpPr>
            <a:spLocks noChangeArrowheads="1"/>
          </p:cNvSpPr>
          <p:nvPr/>
        </p:nvSpPr>
        <p:spPr bwMode="auto">
          <a:xfrm>
            <a:off x="5523405" y="2465468"/>
            <a:ext cx="988253" cy="4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6" tIns="33338" rIns="67866" bIns="33338">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9pPr>
          </a:lstStyle>
          <a:p>
            <a:pPr defTabSz="685800">
              <a:spcBef>
                <a:spcPct val="0"/>
              </a:spcBef>
              <a:buNone/>
            </a:pPr>
            <a:r>
              <a:rPr lang="en-GB" altLang="en-US" sz="1350" b="1" dirty="0">
                <a:solidFill>
                  <a:srgbClr val="C0504D"/>
                </a:solidFill>
              </a:rPr>
              <a:t>Mod-High</a:t>
            </a:r>
          </a:p>
          <a:p>
            <a:pPr defTabSz="685800">
              <a:spcBef>
                <a:spcPct val="0"/>
              </a:spcBef>
              <a:buNone/>
            </a:pPr>
            <a:r>
              <a:rPr lang="en-GB" altLang="en-US" sz="1350" b="1" dirty="0">
                <a:solidFill>
                  <a:srgbClr val="C0504D"/>
                </a:solidFill>
              </a:rPr>
              <a:t>Intensity</a:t>
            </a:r>
          </a:p>
        </p:txBody>
      </p:sp>
      <p:sp>
        <p:nvSpPr>
          <p:cNvPr id="28690" name="Rectangle 18">
            <a:extLst>
              <a:ext uri="{FF2B5EF4-FFF2-40B4-BE49-F238E27FC236}">
                <a16:creationId xmlns:a16="http://schemas.microsoft.com/office/drawing/2014/main" id="{0163BE5F-5573-95CE-C53F-9A7D21A58B6A}"/>
              </a:ext>
            </a:extLst>
          </p:cNvPr>
          <p:cNvSpPr>
            <a:spLocks noChangeArrowheads="1"/>
          </p:cNvSpPr>
          <p:nvPr/>
        </p:nvSpPr>
        <p:spPr bwMode="auto">
          <a:xfrm>
            <a:off x="6511657" y="2311193"/>
            <a:ext cx="1387400" cy="27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7866" tIns="33338" rIns="67866" bIns="33338">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9pPr>
          </a:lstStyle>
          <a:p>
            <a:pPr defTabSz="685800">
              <a:spcBef>
                <a:spcPct val="0"/>
              </a:spcBef>
              <a:buNone/>
            </a:pPr>
            <a:r>
              <a:rPr lang="en-GB" altLang="en-US" sz="1350" b="1" dirty="0">
                <a:solidFill>
                  <a:srgbClr val="C0504D"/>
                </a:solidFill>
              </a:rPr>
              <a:t>High Intensity</a:t>
            </a:r>
          </a:p>
        </p:txBody>
      </p:sp>
      <p:sp>
        <p:nvSpPr>
          <p:cNvPr id="46" name="Rectangle 19">
            <a:extLst>
              <a:ext uri="{FF2B5EF4-FFF2-40B4-BE49-F238E27FC236}">
                <a16:creationId xmlns:a16="http://schemas.microsoft.com/office/drawing/2014/main" id="{31EFA6C7-EF35-174F-D6C4-C874850AFA72}"/>
              </a:ext>
            </a:extLst>
          </p:cNvPr>
          <p:cNvSpPr>
            <a:spLocks noChangeArrowheads="1"/>
          </p:cNvSpPr>
          <p:nvPr/>
        </p:nvSpPr>
        <p:spPr bwMode="auto">
          <a:xfrm>
            <a:off x="1954845" y="3118338"/>
            <a:ext cx="933558" cy="621325"/>
          </a:xfrm>
          <a:prstGeom prst="rect">
            <a:avLst/>
          </a:prstGeom>
          <a:noFill/>
          <a:ln w="12700">
            <a:noFill/>
            <a:miter lim="800000"/>
            <a:headEnd/>
            <a:tailEnd/>
          </a:ln>
          <a:effectLst/>
        </p:spPr>
        <p:txBody>
          <a:bodyPr wrap="none" lIns="67866" tIns="33338" rIns="67866" bIns="33338">
            <a:spAutoFit/>
          </a:bodyPr>
          <a:lstStyle/>
          <a:p>
            <a:pPr defTabSz="685800">
              <a:defRPr/>
            </a:pPr>
            <a:r>
              <a:rPr lang="en-GB" dirty="0">
                <a:solidFill>
                  <a:prstClr val="black"/>
                </a:solidFill>
                <a:effectLst>
                  <a:outerShdw blurRad="38100" dist="38100" dir="2700000" algn="tl">
                    <a:srgbClr val="C0C0C0"/>
                  </a:outerShdw>
                </a:effectLst>
                <a:latin typeface="Tahoma" pitchFamily="34" charset="0"/>
                <a:cs typeface="Tahoma" pitchFamily="34" charset="0"/>
              </a:rPr>
              <a:t>Level of</a:t>
            </a:r>
          </a:p>
          <a:p>
            <a:pPr defTabSz="685800">
              <a:defRPr/>
            </a:pPr>
            <a:r>
              <a:rPr lang="en-GB" dirty="0">
                <a:solidFill>
                  <a:prstClr val="black"/>
                </a:solidFill>
                <a:effectLst>
                  <a:outerShdw blurRad="38100" dist="38100" dir="2700000" algn="tl">
                    <a:srgbClr val="C0C0C0"/>
                  </a:outerShdw>
                </a:effectLst>
                <a:latin typeface="Tahoma" pitchFamily="34" charset="0"/>
                <a:cs typeface="Tahoma" pitchFamily="34" charset="0"/>
              </a:rPr>
              <a:t>Benefit</a:t>
            </a:r>
          </a:p>
        </p:txBody>
      </p:sp>
      <p:grpSp>
        <p:nvGrpSpPr>
          <p:cNvPr id="3" name="Group 2">
            <a:extLst>
              <a:ext uri="{FF2B5EF4-FFF2-40B4-BE49-F238E27FC236}">
                <a16:creationId xmlns:a16="http://schemas.microsoft.com/office/drawing/2014/main" id="{788E7951-2EFF-6CC4-520E-8A13A8AF54FD}"/>
              </a:ext>
            </a:extLst>
          </p:cNvPr>
          <p:cNvGrpSpPr/>
          <p:nvPr/>
        </p:nvGrpSpPr>
        <p:grpSpPr>
          <a:xfrm>
            <a:off x="3109036" y="3141200"/>
            <a:ext cx="4686300" cy="1821070"/>
            <a:chOff x="1585036" y="3141200"/>
            <a:chExt cx="4686300" cy="1821070"/>
          </a:xfrm>
        </p:grpSpPr>
        <p:sp>
          <p:nvSpPr>
            <p:cNvPr id="28678" name="Arc 6">
              <a:extLst>
                <a:ext uri="{FF2B5EF4-FFF2-40B4-BE49-F238E27FC236}">
                  <a16:creationId xmlns:a16="http://schemas.microsoft.com/office/drawing/2014/main" id="{227EF9FA-ABF9-7987-75FC-66E71AA4BBF0}"/>
                </a:ext>
              </a:extLst>
            </p:cNvPr>
            <p:cNvSpPr>
              <a:spLocks/>
            </p:cNvSpPr>
            <p:nvPr/>
          </p:nvSpPr>
          <p:spPr bwMode="auto">
            <a:xfrm>
              <a:off x="1585036" y="4505070"/>
              <a:ext cx="2628900" cy="457200"/>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defTabSz="685800"/>
              <a:endParaRPr lang="en-GB" sz="1350">
                <a:solidFill>
                  <a:srgbClr val="00B050"/>
                </a:solidFill>
                <a:latin typeface="Calibri"/>
              </a:endParaRPr>
            </a:p>
          </p:txBody>
        </p:sp>
        <p:sp>
          <p:nvSpPr>
            <p:cNvPr id="28679" name="Line 7">
              <a:extLst>
                <a:ext uri="{FF2B5EF4-FFF2-40B4-BE49-F238E27FC236}">
                  <a16:creationId xmlns:a16="http://schemas.microsoft.com/office/drawing/2014/main" id="{31771D2A-2C35-5DEB-3B29-5416423AE384}"/>
                </a:ext>
              </a:extLst>
            </p:cNvPr>
            <p:cNvSpPr>
              <a:spLocks noChangeShapeType="1"/>
            </p:cNvSpPr>
            <p:nvPr/>
          </p:nvSpPr>
          <p:spPr bwMode="auto">
            <a:xfrm flipV="1">
              <a:off x="4213936" y="3254639"/>
              <a:ext cx="1028700" cy="12573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pPr defTabSz="685800"/>
              <a:endParaRPr lang="en-GB" sz="1350">
                <a:solidFill>
                  <a:srgbClr val="00B050"/>
                </a:solidFill>
                <a:latin typeface="Calibri"/>
              </a:endParaRPr>
            </a:p>
          </p:txBody>
        </p:sp>
        <p:sp>
          <p:nvSpPr>
            <p:cNvPr id="28688" name="Line 16">
              <a:extLst>
                <a:ext uri="{FF2B5EF4-FFF2-40B4-BE49-F238E27FC236}">
                  <a16:creationId xmlns:a16="http://schemas.microsoft.com/office/drawing/2014/main" id="{5E27ADA3-FC1D-7BF2-6F8C-A77392D36381}"/>
                </a:ext>
              </a:extLst>
            </p:cNvPr>
            <p:cNvSpPr>
              <a:spLocks noChangeShapeType="1"/>
            </p:cNvSpPr>
            <p:nvPr/>
          </p:nvSpPr>
          <p:spPr bwMode="auto">
            <a:xfrm flipV="1">
              <a:off x="5242636" y="3141200"/>
              <a:ext cx="571500" cy="1143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pPr defTabSz="685800"/>
              <a:endParaRPr lang="en-GB" sz="1350">
                <a:solidFill>
                  <a:srgbClr val="00B050"/>
                </a:solidFill>
                <a:latin typeface="Calibri"/>
              </a:endParaRPr>
            </a:p>
          </p:txBody>
        </p:sp>
        <p:sp>
          <p:nvSpPr>
            <p:cNvPr id="28694" name="Line 23">
              <a:extLst>
                <a:ext uri="{FF2B5EF4-FFF2-40B4-BE49-F238E27FC236}">
                  <a16:creationId xmlns:a16="http://schemas.microsoft.com/office/drawing/2014/main" id="{E6A397EA-8E7C-A148-C5F3-35555CF80F9B}"/>
                </a:ext>
              </a:extLst>
            </p:cNvPr>
            <p:cNvSpPr>
              <a:spLocks noChangeShapeType="1"/>
            </p:cNvSpPr>
            <p:nvPr/>
          </p:nvSpPr>
          <p:spPr bwMode="auto">
            <a:xfrm>
              <a:off x="5814136" y="3145401"/>
              <a:ext cx="457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defTabSz="685800"/>
              <a:endParaRPr lang="en-GB" sz="1350">
                <a:solidFill>
                  <a:srgbClr val="00B050"/>
                </a:solidFill>
                <a:latin typeface="Calibri"/>
              </a:endParaRPr>
            </a:p>
          </p:txBody>
        </p:sp>
      </p:grpSp>
      <p:sp>
        <p:nvSpPr>
          <p:cNvPr id="50" name="Rectangle 24">
            <a:extLst>
              <a:ext uri="{FF2B5EF4-FFF2-40B4-BE49-F238E27FC236}">
                <a16:creationId xmlns:a16="http://schemas.microsoft.com/office/drawing/2014/main" id="{6F1DA2C7-13AE-4883-0F33-C95EB1E62BC8}"/>
              </a:ext>
            </a:extLst>
          </p:cNvPr>
          <p:cNvSpPr>
            <a:spLocks noChangeArrowheads="1"/>
          </p:cNvSpPr>
          <p:nvPr/>
        </p:nvSpPr>
        <p:spPr bwMode="auto">
          <a:xfrm>
            <a:off x="5638550" y="4518808"/>
            <a:ext cx="1441902" cy="482825"/>
          </a:xfrm>
          <a:prstGeom prst="rect">
            <a:avLst/>
          </a:prstGeom>
          <a:noFill/>
          <a:ln w="12700">
            <a:noFill/>
            <a:miter lim="800000"/>
            <a:headEnd/>
            <a:tailEnd/>
          </a:ln>
          <a:effectLst/>
        </p:spPr>
        <p:txBody>
          <a:bodyPr wrap="none" lIns="67866" tIns="33338" rIns="67866" bIns="33338">
            <a:spAutoFit/>
          </a:bodyPr>
          <a:lstStyle/>
          <a:p>
            <a:pPr defTabSz="685800">
              <a:defRPr/>
            </a:pPr>
            <a:r>
              <a:rPr lang="en-GB" sz="1350" dirty="0">
                <a:solidFill>
                  <a:prstClr val="black"/>
                </a:solidFill>
                <a:effectLst>
                  <a:outerShdw blurRad="38100" dist="38100" dir="2700000" algn="tl">
                    <a:srgbClr val="C0C0C0"/>
                  </a:outerShdw>
                </a:effectLst>
                <a:latin typeface="Tahoma" pitchFamily="34" charset="0"/>
                <a:cs typeface="Tahoma" pitchFamily="34" charset="0"/>
              </a:rPr>
              <a:t>50-70% VO2max</a:t>
            </a:r>
          </a:p>
          <a:p>
            <a:pPr defTabSz="685800">
              <a:defRPr/>
            </a:pPr>
            <a:r>
              <a:rPr lang="en-GB" sz="1350" dirty="0">
                <a:solidFill>
                  <a:prstClr val="black"/>
                </a:solidFill>
                <a:effectLst>
                  <a:outerShdw blurRad="38100" dist="38100" dir="2700000" algn="tl">
                    <a:srgbClr val="C0C0C0"/>
                  </a:outerShdw>
                </a:effectLst>
                <a:latin typeface="Tahoma" pitchFamily="34" charset="0"/>
                <a:cs typeface="Tahoma" pitchFamily="34" charset="0"/>
              </a:rPr>
              <a:t>60-85% HRmax</a:t>
            </a:r>
          </a:p>
        </p:txBody>
      </p:sp>
      <p:sp>
        <p:nvSpPr>
          <p:cNvPr id="28696" name="AutoShape 25">
            <a:extLst>
              <a:ext uri="{FF2B5EF4-FFF2-40B4-BE49-F238E27FC236}">
                <a16:creationId xmlns:a16="http://schemas.microsoft.com/office/drawing/2014/main" id="{7F08E1C3-3F4A-8C20-CE2F-999C0DC1045C}"/>
              </a:ext>
            </a:extLst>
          </p:cNvPr>
          <p:cNvSpPr>
            <a:spLocks noChangeArrowheads="1"/>
          </p:cNvSpPr>
          <p:nvPr/>
        </p:nvSpPr>
        <p:spPr bwMode="auto">
          <a:xfrm rot="16200000">
            <a:off x="5916511" y="4294255"/>
            <a:ext cx="219075" cy="161925"/>
          </a:xfrm>
          <a:prstGeom prst="rightArrow">
            <a:avLst>
              <a:gd name="adj1" fmla="val 50000"/>
              <a:gd name="adj2" fmla="val 67666"/>
            </a:avLst>
          </a:prstGeom>
          <a:solidFill>
            <a:schemeClr val="accent1"/>
          </a:solidFill>
          <a:ln w="12700">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9pPr>
          </a:lstStyle>
          <a:p>
            <a:pPr defTabSz="685800">
              <a:spcBef>
                <a:spcPct val="0"/>
              </a:spcBef>
              <a:buNone/>
            </a:pPr>
            <a:endParaRPr lang="en-GB" altLang="en-US" sz="1350">
              <a:solidFill>
                <a:prstClr val="black"/>
              </a:solidFill>
            </a:endParaRPr>
          </a:p>
        </p:txBody>
      </p:sp>
      <p:sp>
        <p:nvSpPr>
          <p:cNvPr id="28697" name="Rectangle 26">
            <a:extLst>
              <a:ext uri="{FF2B5EF4-FFF2-40B4-BE49-F238E27FC236}">
                <a16:creationId xmlns:a16="http://schemas.microsoft.com/office/drawing/2014/main" id="{7F98D7AB-FFF7-DFA6-FE5F-CC6FA0CC8E4B}"/>
              </a:ext>
            </a:extLst>
          </p:cNvPr>
          <p:cNvSpPr>
            <a:spLocks noChangeArrowheads="1"/>
          </p:cNvSpPr>
          <p:nvPr/>
        </p:nvSpPr>
        <p:spPr bwMode="auto">
          <a:xfrm>
            <a:off x="4163683" y="5103827"/>
            <a:ext cx="3001992" cy="34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67866" tIns="33338" rIns="67866" bIns="33338">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ea typeface="Tahoma" panose="020B0604030504040204" pitchFamily="34" charset="0"/>
                <a:cs typeface="Tahoma" panose="020B0604030504040204" pitchFamily="34" charset="0"/>
              </a:defRPr>
            </a:lvl9pPr>
          </a:lstStyle>
          <a:p>
            <a:pPr defTabSz="685800">
              <a:spcBef>
                <a:spcPct val="0"/>
              </a:spcBef>
              <a:buNone/>
            </a:pPr>
            <a:r>
              <a:rPr lang="en-GB" altLang="en-US" sz="1800" dirty="0">
                <a:solidFill>
                  <a:prstClr val="black"/>
                </a:solidFill>
              </a:rPr>
              <a:t>Intensity of Activity</a:t>
            </a:r>
          </a:p>
        </p:txBody>
      </p:sp>
      <p:sp>
        <p:nvSpPr>
          <p:cNvPr id="17" name="Freeform: Shape 16">
            <a:extLst>
              <a:ext uri="{FF2B5EF4-FFF2-40B4-BE49-F238E27FC236}">
                <a16:creationId xmlns:a16="http://schemas.microsoft.com/office/drawing/2014/main" id="{3445A1A0-8463-C25D-F113-ADFF990BAFD4}"/>
              </a:ext>
            </a:extLst>
          </p:cNvPr>
          <p:cNvSpPr/>
          <p:nvPr/>
        </p:nvSpPr>
        <p:spPr>
          <a:xfrm>
            <a:off x="3119888" y="2719293"/>
            <a:ext cx="4641011" cy="2208363"/>
          </a:xfrm>
          <a:custGeom>
            <a:avLst/>
            <a:gdLst>
              <a:gd name="connsiteX0" fmla="*/ 0 w 4641011"/>
              <a:gd name="connsiteY0" fmla="*/ 2208363 h 2208363"/>
              <a:gd name="connsiteX1" fmla="*/ 448573 w 4641011"/>
              <a:gd name="connsiteY1" fmla="*/ 1440612 h 2208363"/>
              <a:gd name="connsiteX2" fmla="*/ 1388853 w 4641011"/>
              <a:gd name="connsiteY2" fmla="*/ 1207699 h 2208363"/>
              <a:gd name="connsiteX3" fmla="*/ 2907102 w 4641011"/>
              <a:gd name="connsiteY3" fmla="*/ 1078302 h 2208363"/>
              <a:gd name="connsiteX4" fmla="*/ 3416060 w 4641011"/>
              <a:gd name="connsiteY4" fmla="*/ 854016 h 2208363"/>
              <a:gd name="connsiteX5" fmla="*/ 3726611 w 4641011"/>
              <a:gd name="connsiteY5" fmla="*/ 336431 h 2208363"/>
              <a:gd name="connsiteX6" fmla="*/ 4641011 w 4641011"/>
              <a:gd name="connsiteY6" fmla="*/ 0 h 220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1011" h="2208363">
                <a:moveTo>
                  <a:pt x="0" y="2208363"/>
                </a:moveTo>
                <a:cubicBezTo>
                  <a:pt x="108549" y="1907876"/>
                  <a:pt x="217098" y="1607389"/>
                  <a:pt x="448573" y="1440612"/>
                </a:cubicBezTo>
                <a:cubicBezTo>
                  <a:pt x="680049" y="1273835"/>
                  <a:pt x="979098" y="1268084"/>
                  <a:pt x="1388853" y="1207699"/>
                </a:cubicBezTo>
                <a:cubicBezTo>
                  <a:pt x="1798608" y="1147314"/>
                  <a:pt x="2569234" y="1137249"/>
                  <a:pt x="2907102" y="1078302"/>
                </a:cubicBezTo>
                <a:cubicBezTo>
                  <a:pt x="3244970" y="1019355"/>
                  <a:pt x="3279475" y="977661"/>
                  <a:pt x="3416060" y="854016"/>
                </a:cubicBezTo>
                <a:cubicBezTo>
                  <a:pt x="3552645" y="730371"/>
                  <a:pt x="3522453" y="478767"/>
                  <a:pt x="3726611" y="336431"/>
                </a:cubicBezTo>
                <a:cubicBezTo>
                  <a:pt x="3930769" y="194095"/>
                  <a:pt x="4285890" y="97047"/>
                  <a:pt x="4641011" y="0"/>
                </a:cubicBezTo>
              </a:path>
            </a:pathLst>
          </a:custGeom>
          <a:ln>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defTabSz="457200"/>
            <a:endParaRPr lang="en-GB">
              <a:solidFill>
                <a:prstClr val="black"/>
              </a:solidFill>
              <a:latin typeface="Calibri" panose="020F0502020204030204"/>
            </a:endParaRPr>
          </a:p>
        </p:txBody>
      </p:sp>
      <p:sp>
        <p:nvSpPr>
          <p:cNvPr id="19" name="Rectangle 10">
            <a:extLst>
              <a:ext uri="{FF2B5EF4-FFF2-40B4-BE49-F238E27FC236}">
                <a16:creationId xmlns:a16="http://schemas.microsoft.com/office/drawing/2014/main" id="{CE7DB8EC-6C54-7803-DE66-FF3B3D581AAB}"/>
              </a:ext>
            </a:extLst>
          </p:cNvPr>
          <p:cNvSpPr>
            <a:spLocks noChangeArrowheads="1"/>
          </p:cNvSpPr>
          <p:nvPr/>
        </p:nvSpPr>
        <p:spPr bwMode="auto">
          <a:xfrm>
            <a:off x="7899058" y="2534534"/>
            <a:ext cx="2079897" cy="298160"/>
          </a:xfrm>
          <a:prstGeom prst="rect">
            <a:avLst/>
          </a:prstGeom>
          <a:noFill/>
          <a:ln w="12700">
            <a:noFill/>
            <a:miter lim="800000"/>
            <a:headEnd/>
            <a:tailEnd/>
          </a:ln>
          <a:effectLst/>
        </p:spPr>
        <p:txBody>
          <a:bodyPr wrap="none" lIns="67866" tIns="33338" rIns="67866" bIns="33338">
            <a:spAutoFit/>
          </a:bodyPr>
          <a:lstStyle/>
          <a:p>
            <a:pPr defTabSz="685800">
              <a:defRPr/>
            </a:pPr>
            <a:r>
              <a:rPr lang="en-GB" sz="1500" b="1" dirty="0">
                <a:solidFill>
                  <a:srgbClr val="FF0000"/>
                </a:solidFill>
                <a:effectLst>
                  <a:outerShdw blurRad="38100" dist="38100" dir="2700000" algn="tl">
                    <a:srgbClr val="C0C0C0"/>
                  </a:outerShdw>
                </a:effectLst>
                <a:latin typeface="Tahoma" pitchFamily="34" charset="0"/>
                <a:cs typeface="Tahoma" pitchFamily="34" charset="0"/>
              </a:rPr>
              <a:t>Risk of Event/injury</a:t>
            </a:r>
          </a:p>
        </p:txBody>
      </p:sp>
      <p:sp>
        <p:nvSpPr>
          <p:cNvPr id="20" name="Oval 19">
            <a:extLst>
              <a:ext uri="{FF2B5EF4-FFF2-40B4-BE49-F238E27FC236}">
                <a16:creationId xmlns:a16="http://schemas.microsoft.com/office/drawing/2014/main" id="{930C9FB1-92D9-0859-6DB0-EED6A0424835}"/>
              </a:ext>
            </a:extLst>
          </p:cNvPr>
          <p:cNvSpPr/>
          <p:nvPr/>
        </p:nvSpPr>
        <p:spPr>
          <a:xfrm>
            <a:off x="5498486" y="3137279"/>
            <a:ext cx="1101955" cy="125271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
        <p:nvSpPr>
          <p:cNvPr id="21" name="Rectangle 9">
            <a:extLst>
              <a:ext uri="{FF2B5EF4-FFF2-40B4-BE49-F238E27FC236}">
                <a16:creationId xmlns:a16="http://schemas.microsoft.com/office/drawing/2014/main" id="{72CA5EDF-1704-5305-6FE8-409BEB76D8D0}"/>
              </a:ext>
            </a:extLst>
          </p:cNvPr>
          <p:cNvSpPr>
            <a:spLocks noChangeArrowheads="1"/>
          </p:cNvSpPr>
          <p:nvPr/>
        </p:nvSpPr>
        <p:spPr bwMode="auto">
          <a:xfrm>
            <a:off x="6600441" y="4049370"/>
            <a:ext cx="1791357" cy="298160"/>
          </a:xfrm>
          <a:prstGeom prst="rect">
            <a:avLst/>
          </a:prstGeom>
          <a:noFill/>
          <a:ln w="12700">
            <a:noFill/>
            <a:miter lim="800000"/>
            <a:headEnd/>
            <a:tailEnd/>
          </a:ln>
          <a:effectLst/>
        </p:spPr>
        <p:txBody>
          <a:bodyPr wrap="none" lIns="67866" tIns="33338" rIns="67866" bIns="33338">
            <a:spAutoFit/>
          </a:bodyPr>
          <a:lstStyle/>
          <a:p>
            <a:pPr defTabSz="685800">
              <a:defRPr/>
            </a:pPr>
            <a:r>
              <a:rPr lang="en-GB" sz="1500" b="1" dirty="0">
                <a:solidFill>
                  <a:prstClr val="black"/>
                </a:solidFill>
                <a:effectLst>
                  <a:outerShdw blurRad="38100" dist="38100" dir="2700000" algn="tl">
                    <a:srgbClr val="C0C0C0"/>
                  </a:outerShdw>
                </a:effectLst>
                <a:latin typeface="Tahoma" pitchFamily="34" charset="0"/>
                <a:cs typeface="Tahoma" pitchFamily="34" charset="0"/>
              </a:rPr>
              <a:t>“The sweet spot”</a:t>
            </a:r>
          </a:p>
        </p:txBody>
      </p:sp>
      <p:sp>
        <p:nvSpPr>
          <p:cNvPr id="7" name="TextBox 6">
            <a:extLst>
              <a:ext uri="{FF2B5EF4-FFF2-40B4-BE49-F238E27FC236}">
                <a16:creationId xmlns:a16="http://schemas.microsoft.com/office/drawing/2014/main" id="{B013810F-C23D-26A9-58C7-AAD585525325}"/>
              </a:ext>
            </a:extLst>
          </p:cNvPr>
          <p:cNvSpPr txBox="1"/>
          <p:nvPr/>
        </p:nvSpPr>
        <p:spPr>
          <a:xfrm>
            <a:off x="7978484" y="3207728"/>
            <a:ext cx="2400387" cy="2554545"/>
          </a:xfrm>
          <a:prstGeom prst="rect">
            <a:avLst/>
          </a:prstGeom>
          <a:noFill/>
        </p:spPr>
        <p:txBody>
          <a:bodyPr wrap="square" rtlCol="0">
            <a:spAutoFit/>
          </a:bodyPr>
          <a:lstStyle/>
          <a:p>
            <a:pPr marL="285750" indent="-285750" defTabSz="457200">
              <a:buFont typeface="Arial" panose="020B0604020202020204" pitchFamily="34" charset="0"/>
              <a:buChar char="•"/>
            </a:pPr>
            <a:r>
              <a:rPr lang="en-GB" sz="1600" dirty="0">
                <a:solidFill>
                  <a:srgbClr val="00B050"/>
                </a:solidFill>
                <a:latin typeface="Calibri" panose="020F0502020204030204"/>
              </a:rPr>
              <a:t>Improved endothelial integrity</a:t>
            </a:r>
          </a:p>
          <a:p>
            <a:pPr marL="285750" indent="-285750" defTabSz="457200">
              <a:buFont typeface="Arial" panose="020B0604020202020204" pitchFamily="34" charset="0"/>
              <a:buChar char="•"/>
            </a:pPr>
            <a:r>
              <a:rPr lang="en-GB" sz="1600" dirty="0">
                <a:solidFill>
                  <a:srgbClr val="00B050"/>
                </a:solidFill>
                <a:latin typeface="Calibri" panose="020F0502020204030204"/>
              </a:rPr>
              <a:t>Decreased sympathetic stimulation</a:t>
            </a:r>
          </a:p>
          <a:p>
            <a:pPr marL="285750" indent="-285750" defTabSz="457200">
              <a:buFont typeface="Arial" panose="020B0604020202020204" pitchFamily="34" charset="0"/>
              <a:buChar char="•"/>
            </a:pPr>
            <a:r>
              <a:rPr lang="en-GB" sz="1600" dirty="0">
                <a:solidFill>
                  <a:srgbClr val="00B050"/>
                </a:solidFill>
                <a:latin typeface="Calibri" panose="020F0502020204030204"/>
              </a:rPr>
              <a:t>Improved lipids</a:t>
            </a:r>
          </a:p>
          <a:p>
            <a:pPr marL="285750" indent="-285750" defTabSz="457200">
              <a:buFont typeface="Arial" panose="020B0604020202020204" pitchFamily="34" charset="0"/>
              <a:buChar char="•"/>
            </a:pPr>
            <a:r>
              <a:rPr lang="en-GB" sz="1600" dirty="0">
                <a:solidFill>
                  <a:srgbClr val="00B050"/>
                </a:solidFill>
                <a:latin typeface="Calibri" panose="020F0502020204030204"/>
              </a:rPr>
              <a:t>Reduced fibrinogen  </a:t>
            </a:r>
          </a:p>
          <a:p>
            <a:pPr marL="285750" indent="-285750" defTabSz="457200">
              <a:buFont typeface="Arial" panose="020B0604020202020204" pitchFamily="34" charset="0"/>
              <a:buChar char="•"/>
            </a:pPr>
            <a:r>
              <a:rPr lang="en-GB" sz="1600" dirty="0">
                <a:solidFill>
                  <a:srgbClr val="00B050"/>
                </a:solidFill>
                <a:latin typeface="Calibri" panose="020F0502020204030204"/>
              </a:rPr>
              <a:t>Increased haematocrit/ plasma volume</a:t>
            </a:r>
          </a:p>
          <a:p>
            <a:pPr marL="285750" indent="-285750" defTabSz="457200">
              <a:buFont typeface="Arial" panose="020B0604020202020204" pitchFamily="34" charset="0"/>
              <a:buChar char="•"/>
            </a:pPr>
            <a:r>
              <a:rPr lang="en-GB" sz="1600" dirty="0">
                <a:solidFill>
                  <a:srgbClr val="00B050"/>
                </a:solidFill>
                <a:latin typeface="Calibri" panose="020F0502020204030204"/>
              </a:rPr>
              <a:t>Reduced myocardial irritability</a:t>
            </a:r>
          </a:p>
        </p:txBody>
      </p:sp>
      <p:sp>
        <p:nvSpPr>
          <p:cNvPr id="8" name="TextBox 7">
            <a:extLst>
              <a:ext uri="{FF2B5EF4-FFF2-40B4-BE49-F238E27FC236}">
                <a16:creationId xmlns:a16="http://schemas.microsoft.com/office/drawing/2014/main" id="{35F84A43-FE68-1EB5-2898-679E4AC5F990}"/>
              </a:ext>
            </a:extLst>
          </p:cNvPr>
          <p:cNvSpPr txBox="1"/>
          <p:nvPr/>
        </p:nvSpPr>
        <p:spPr>
          <a:xfrm>
            <a:off x="7730448" y="3739662"/>
            <a:ext cx="2603881" cy="1815882"/>
          </a:xfrm>
          <a:prstGeom prst="rect">
            <a:avLst/>
          </a:prstGeom>
          <a:noFill/>
        </p:spPr>
        <p:txBody>
          <a:bodyPr wrap="square" rtlCol="0">
            <a:spAutoFit/>
          </a:bodyPr>
          <a:lstStyle/>
          <a:p>
            <a:pPr marL="285750" indent="-285750" defTabSz="457200">
              <a:buFont typeface="Arial" panose="020B0604020202020204" pitchFamily="34" charset="0"/>
              <a:buChar char="•"/>
            </a:pPr>
            <a:r>
              <a:rPr lang="en-GB" sz="1600" dirty="0">
                <a:solidFill>
                  <a:srgbClr val="0070C0"/>
                </a:solidFill>
                <a:latin typeface="Calibri" panose="020F0502020204030204"/>
              </a:rPr>
              <a:t>Increased calorie expenditure</a:t>
            </a:r>
          </a:p>
          <a:p>
            <a:pPr marL="285750" indent="-285750" defTabSz="457200">
              <a:buFont typeface="Arial" panose="020B0604020202020204" pitchFamily="34" charset="0"/>
              <a:buChar char="•"/>
            </a:pPr>
            <a:r>
              <a:rPr lang="en-GB" sz="1600" dirty="0">
                <a:solidFill>
                  <a:srgbClr val="0070C0"/>
                </a:solidFill>
                <a:latin typeface="Calibri" panose="020F0502020204030204"/>
              </a:rPr>
              <a:t>Blood Glucose improvement</a:t>
            </a:r>
          </a:p>
          <a:p>
            <a:pPr marL="285750" indent="-285750" defTabSz="457200">
              <a:buFont typeface="Arial" panose="020B0604020202020204" pitchFamily="34" charset="0"/>
              <a:buChar char="•"/>
            </a:pPr>
            <a:r>
              <a:rPr lang="en-GB" sz="1600" dirty="0">
                <a:solidFill>
                  <a:srgbClr val="0070C0"/>
                </a:solidFill>
                <a:latin typeface="Calibri" panose="020F0502020204030204"/>
              </a:rPr>
              <a:t>Reduced BP</a:t>
            </a:r>
          </a:p>
          <a:p>
            <a:pPr marL="285750" indent="-285750" defTabSz="457200">
              <a:buFont typeface="Arial" panose="020B0604020202020204" pitchFamily="34" charset="0"/>
              <a:buChar char="•"/>
            </a:pPr>
            <a:r>
              <a:rPr lang="en-GB" sz="1600" dirty="0">
                <a:solidFill>
                  <a:srgbClr val="0070C0"/>
                </a:solidFill>
                <a:latin typeface="Calibri" panose="020F0502020204030204"/>
              </a:rPr>
              <a:t>Enhanced Mood + Mental Well-being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7" grpId="0" animBg="1"/>
      <p:bldP spid="19" grpId="0"/>
      <p:bldP spid="20" grpId="0" animBg="1"/>
      <p:bldP spid="21" grpId="0"/>
      <p:bldP spid="7" grpId="0"/>
      <p:bldP spid="7" grpId="1"/>
      <p:bldP spid="8" grpId="0"/>
      <p:bldP spid="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FCED-7817-1473-AF9D-B46814D66481}"/>
              </a:ext>
            </a:extLst>
          </p:cNvPr>
          <p:cNvSpPr>
            <a:spLocks noGrp="1"/>
          </p:cNvSpPr>
          <p:nvPr>
            <p:ph type="title"/>
          </p:nvPr>
        </p:nvSpPr>
        <p:spPr/>
        <p:txBody>
          <a:bodyPr/>
          <a:lstStyle/>
          <a:p>
            <a:r>
              <a:rPr lang="en-GB" dirty="0"/>
              <a:t>Intensity</a:t>
            </a:r>
          </a:p>
        </p:txBody>
      </p:sp>
      <p:sp>
        <p:nvSpPr>
          <p:cNvPr id="3" name="Content Placeholder 2">
            <a:extLst>
              <a:ext uri="{FF2B5EF4-FFF2-40B4-BE49-F238E27FC236}">
                <a16:creationId xmlns:a16="http://schemas.microsoft.com/office/drawing/2014/main" id="{91EDB105-96C8-F2DA-51CB-85015E9775B8}"/>
              </a:ext>
            </a:extLst>
          </p:cNvPr>
          <p:cNvSpPr>
            <a:spLocks noGrp="1"/>
          </p:cNvSpPr>
          <p:nvPr>
            <p:ph idx="1"/>
          </p:nvPr>
        </p:nvSpPr>
        <p:spPr>
          <a:xfrm>
            <a:off x="1812037" y="1492899"/>
            <a:ext cx="8202820" cy="4310743"/>
          </a:xfrm>
        </p:spPr>
        <p:txBody>
          <a:bodyPr>
            <a:normAutofit lnSpcReduction="10000"/>
          </a:bodyPr>
          <a:lstStyle/>
          <a:p>
            <a:r>
              <a:rPr lang="en-GB" sz="2600" dirty="0"/>
              <a:t>Would you class walking at 3 kph @ 2 % gradient as </a:t>
            </a:r>
            <a:r>
              <a:rPr lang="en-GB" sz="2600" dirty="0">
                <a:solidFill>
                  <a:schemeClr val="accent6"/>
                </a:solidFill>
              </a:rPr>
              <a:t>low</a:t>
            </a:r>
            <a:r>
              <a:rPr lang="en-GB" sz="2600" dirty="0"/>
              <a:t>, </a:t>
            </a:r>
            <a:r>
              <a:rPr lang="en-GB" sz="2600" dirty="0">
                <a:solidFill>
                  <a:srgbClr val="FFC000"/>
                </a:solidFill>
              </a:rPr>
              <a:t>moderate</a:t>
            </a:r>
            <a:r>
              <a:rPr lang="en-GB" sz="2600" dirty="0"/>
              <a:t> or </a:t>
            </a:r>
            <a:r>
              <a:rPr lang="en-GB" sz="2600" dirty="0">
                <a:solidFill>
                  <a:srgbClr val="FF0000"/>
                </a:solidFill>
              </a:rPr>
              <a:t>high</a:t>
            </a:r>
            <a:r>
              <a:rPr lang="en-GB" sz="2600" dirty="0"/>
              <a:t> intensity?</a:t>
            </a:r>
          </a:p>
          <a:p>
            <a:r>
              <a:rPr lang="en-GB" sz="2600" dirty="0"/>
              <a:t>Approx 3 METs (VO</a:t>
            </a:r>
            <a:r>
              <a:rPr lang="en-GB" sz="2600" baseline="30000" dirty="0"/>
              <a:t>2</a:t>
            </a:r>
            <a:r>
              <a:rPr lang="en-GB" sz="2600" dirty="0"/>
              <a:t> of 10.5 ml/kg/min)</a:t>
            </a:r>
          </a:p>
          <a:p>
            <a:r>
              <a:rPr lang="en-GB" sz="2600" b="1" dirty="0"/>
              <a:t>Intensity is relative to fitness level of the individual!</a:t>
            </a:r>
          </a:p>
          <a:p>
            <a:r>
              <a:rPr lang="en-GB" sz="2600" dirty="0"/>
              <a:t>If a patient had a functional capacity of 4 METs – </a:t>
            </a:r>
            <a:r>
              <a:rPr lang="en-GB" sz="2600" dirty="0">
                <a:solidFill>
                  <a:srgbClr val="FF0000"/>
                </a:solidFill>
              </a:rPr>
              <a:t>High</a:t>
            </a:r>
            <a:r>
              <a:rPr lang="en-GB" sz="2600" dirty="0"/>
              <a:t> Intensity (&gt;70% of max)</a:t>
            </a:r>
          </a:p>
          <a:p>
            <a:r>
              <a:rPr lang="en-GB" sz="2600" dirty="0"/>
              <a:t>If a patient had a functional capacity of 10 METs – </a:t>
            </a:r>
            <a:r>
              <a:rPr lang="en-GB" sz="2600" dirty="0">
                <a:solidFill>
                  <a:srgbClr val="92D050"/>
                </a:solidFill>
              </a:rPr>
              <a:t>Low</a:t>
            </a:r>
            <a:r>
              <a:rPr lang="en-GB" sz="2600" dirty="0"/>
              <a:t> Intensity (&lt;40% of max)</a:t>
            </a:r>
          </a:p>
          <a:p>
            <a:r>
              <a:rPr lang="en-GB" sz="2600" dirty="0"/>
              <a:t>If a patient had a functional capacity of 6 METs – </a:t>
            </a:r>
            <a:r>
              <a:rPr lang="en-GB" sz="2600" dirty="0">
                <a:solidFill>
                  <a:srgbClr val="FFC000"/>
                </a:solidFill>
              </a:rPr>
              <a:t>Moderate</a:t>
            </a:r>
            <a:r>
              <a:rPr lang="en-GB" sz="2600" dirty="0"/>
              <a:t> Intensity (40% - 70% of max)</a:t>
            </a:r>
          </a:p>
          <a:p>
            <a:endParaRPr lang="en-GB" dirty="0"/>
          </a:p>
          <a:p>
            <a:endParaRPr lang="en-GB" dirty="0"/>
          </a:p>
          <a:p>
            <a:endParaRPr lang="en-GB" dirty="0"/>
          </a:p>
        </p:txBody>
      </p:sp>
    </p:spTree>
    <p:extLst>
      <p:ext uri="{BB962C8B-B14F-4D97-AF65-F5344CB8AC3E}">
        <p14:creationId xmlns:p14="http://schemas.microsoft.com/office/powerpoint/2010/main" val="2490673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74E22-9F2A-592D-FC01-01AA80BC8F4A}"/>
              </a:ext>
            </a:extLst>
          </p:cNvPr>
          <p:cNvSpPr>
            <a:spLocks noGrp="1"/>
          </p:cNvSpPr>
          <p:nvPr>
            <p:ph type="title"/>
          </p:nvPr>
        </p:nvSpPr>
        <p:spPr>
          <a:xfrm>
            <a:off x="1841800" y="430156"/>
            <a:ext cx="6866771" cy="1062742"/>
          </a:xfrm>
        </p:spPr>
        <p:txBody>
          <a:bodyPr>
            <a:noAutofit/>
          </a:bodyPr>
          <a:lstStyle/>
          <a:p>
            <a:r>
              <a:rPr lang="en-GB" dirty="0"/>
              <a:t>How do you measure functional capacity?</a:t>
            </a:r>
          </a:p>
        </p:txBody>
      </p:sp>
      <p:graphicFrame>
        <p:nvGraphicFramePr>
          <p:cNvPr id="7" name="Diagram 6">
            <a:extLst>
              <a:ext uri="{FF2B5EF4-FFF2-40B4-BE49-F238E27FC236}">
                <a16:creationId xmlns:a16="http://schemas.microsoft.com/office/drawing/2014/main" id="{752A14A1-196C-5866-393F-CAF33F37A4D6}"/>
              </a:ext>
            </a:extLst>
          </p:cNvPr>
          <p:cNvGraphicFramePr/>
          <p:nvPr/>
        </p:nvGraphicFramePr>
        <p:xfrm>
          <a:off x="2079498" y="1920479"/>
          <a:ext cx="7523988" cy="3854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Arrow: Down 8">
            <a:extLst>
              <a:ext uri="{FF2B5EF4-FFF2-40B4-BE49-F238E27FC236}">
                <a16:creationId xmlns:a16="http://schemas.microsoft.com/office/drawing/2014/main" id="{ACEE2C4A-D430-9024-AB89-7D9848B4865A}"/>
              </a:ext>
            </a:extLst>
          </p:cNvPr>
          <p:cNvSpPr/>
          <p:nvPr/>
        </p:nvSpPr>
        <p:spPr>
          <a:xfrm>
            <a:off x="3048000" y="1920479"/>
            <a:ext cx="595122" cy="3854196"/>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1350">
              <a:solidFill>
                <a:prstClr val="white"/>
              </a:solidFill>
              <a:latin typeface="Calibri" panose="020F0502020204030204"/>
            </a:endParaRPr>
          </a:p>
        </p:txBody>
      </p:sp>
      <p:sp>
        <p:nvSpPr>
          <p:cNvPr id="10" name="TextBox 9">
            <a:extLst>
              <a:ext uri="{FF2B5EF4-FFF2-40B4-BE49-F238E27FC236}">
                <a16:creationId xmlns:a16="http://schemas.microsoft.com/office/drawing/2014/main" id="{CE130E4F-C021-ECBC-EF4D-A48ED203BB16}"/>
              </a:ext>
            </a:extLst>
          </p:cNvPr>
          <p:cNvSpPr txBox="1"/>
          <p:nvPr/>
        </p:nvSpPr>
        <p:spPr>
          <a:xfrm>
            <a:off x="1633728" y="3186627"/>
            <a:ext cx="1529334" cy="646331"/>
          </a:xfrm>
          <a:prstGeom prst="rect">
            <a:avLst/>
          </a:prstGeom>
          <a:noFill/>
        </p:spPr>
        <p:txBody>
          <a:bodyPr wrap="square" rtlCol="0">
            <a:spAutoFit/>
          </a:bodyPr>
          <a:lstStyle/>
          <a:p>
            <a:pPr defTabSz="457200"/>
            <a:r>
              <a:rPr lang="en-GB" b="1" dirty="0">
                <a:solidFill>
                  <a:prstClr val="black"/>
                </a:solidFill>
                <a:latin typeface="Calibri" panose="020F0502020204030204"/>
              </a:rPr>
              <a:t>Most accurate to least</a:t>
            </a:r>
          </a:p>
        </p:txBody>
      </p:sp>
    </p:spTree>
    <p:extLst>
      <p:ext uri="{BB962C8B-B14F-4D97-AF65-F5344CB8AC3E}">
        <p14:creationId xmlns:p14="http://schemas.microsoft.com/office/powerpoint/2010/main" val="417602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DA285-C14E-EE79-3A75-1A062DAA29FD}"/>
              </a:ext>
            </a:extLst>
          </p:cNvPr>
          <p:cNvSpPr>
            <a:spLocks noGrp="1"/>
          </p:cNvSpPr>
          <p:nvPr>
            <p:ph type="title"/>
          </p:nvPr>
        </p:nvSpPr>
        <p:spPr/>
        <p:txBody>
          <a:bodyPr/>
          <a:lstStyle/>
          <a:p>
            <a:r>
              <a:rPr lang="en-GB" dirty="0"/>
              <a:t>Submaximal Exercise Tests</a:t>
            </a:r>
          </a:p>
        </p:txBody>
      </p:sp>
      <p:sp>
        <p:nvSpPr>
          <p:cNvPr id="3" name="Content Placeholder 2">
            <a:extLst>
              <a:ext uri="{FF2B5EF4-FFF2-40B4-BE49-F238E27FC236}">
                <a16:creationId xmlns:a16="http://schemas.microsoft.com/office/drawing/2014/main" id="{B26DAEBE-6E5D-5868-C9E7-94E4DCF204D4}"/>
              </a:ext>
            </a:extLst>
          </p:cNvPr>
          <p:cNvSpPr>
            <a:spLocks noGrp="1"/>
          </p:cNvSpPr>
          <p:nvPr>
            <p:ph idx="1"/>
          </p:nvPr>
        </p:nvSpPr>
        <p:spPr>
          <a:xfrm>
            <a:off x="1812037" y="1690689"/>
            <a:ext cx="8567926" cy="3683060"/>
          </a:xfrm>
        </p:spPr>
        <p:txBody>
          <a:bodyPr>
            <a:normAutofit/>
          </a:bodyPr>
          <a:lstStyle/>
          <a:p>
            <a:r>
              <a:rPr lang="en-GB" sz="2400" dirty="0">
                <a:solidFill>
                  <a:srgbClr val="00B050"/>
                </a:solidFill>
              </a:rPr>
              <a:t>Intermittent shuttle walk test (bleep test)</a:t>
            </a:r>
          </a:p>
          <a:p>
            <a:r>
              <a:rPr lang="en-GB" sz="2400" dirty="0">
                <a:solidFill>
                  <a:srgbClr val="00B050"/>
                </a:solidFill>
              </a:rPr>
              <a:t>Incremental treadmill protocols (Bruce/Gardner-Skinner)</a:t>
            </a:r>
          </a:p>
          <a:p>
            <a:r>
              <a:rPr lang="en-GB" sz="2400" dirty="0">
                <a:solidFill>
                  <a:srgbClr val="00B050"/>
                </a:solidFill>
              </a:rPr>
              <a:t>Cycle Ergometer test</a:t>
            </a:r>
          </a:p>
          <a:p>
            <a:r>
              <a:rPr lang="en-GB" sz="2400" dirty="0">
                <a:solidFill>
                  <a:srgbClr val="00B050"/>
                </a:solidFill>
              </a:rPr>
              <a:t>Chester test step</a:t>
            </a:r>
          </a:p>
          <a:p>
            <a:r>
              <a:rPr lang="en-GB" sz="2400" dirty="0">
                <a:solidFill>
                  <a:srgbClr val="0070C0"/>
                </a:solidFill>
              </a:rPr>
              <a:t>6 minute walk test</a:t>
            </a:r>
          </a:p>
          <a:p>
            <a:r>
              <a:rPr lang="en-GB" sz="2400" dirty="0">
                <a:solidFill>
                  <a:srgbClr val="7030A0"/>
                </a:solidFill>
              </a:rPr>
              <a:t>Timed up and go test</a:t>
            </a:r>
          </a:p>
          <a:p>
            <a:r>
              <a:rPr lang="en-GB" sz="2400" dirty="0">
                <a:solidFill>
                  <a:srgbClr val="7030A0"/>
                </a:solidFill>
              </a:rPr>
              <a:t>Sit to stand test</a:t>
            </a:r>
          </a:p>
        </p:txBody>
      </p:sp>
    </p:spTree>
    <p:extLst>
      <p:ext uri="{BB962C8B-B14F-4D97-AF65-F5344CB8AC3E}">
        <p14:creationId xmlns:p14="http://schemas.microsoft.com/office/powerpoint/2010/main" val="394868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21E55-532F-68BB-BFF9-949F70CEB038}"/>
              </a:ext>
            </a:extLst>
          </p:cNvPr>
          <p:cNvSpPr>
            <a:spLocks noGrp="1"/>
          </p:cNvSpPr>
          <p:nvPr>
            <p:ph type="title"/>
          </p:nvPr>
        </p:nvSpPr>
        <p:spPr/>
        <p:txBody>
          <a:bodyPr/>
          <a:lstStyle/>
          <a:p>
            <a:r>
              <a:rPr lang="en-GB" dirty="0"/>
              <a:t>Questionnaires</a:t>
            </a:r>
          </a:p>
        </p:txBody>
      </p:sp>
      <p:sp>
        <p:nvSpPr>
          <p:cNvPr id="3" name="Content Placeholder 2">
            <a:extLst>
              <a:ext uri="{FF2B5EF4-FFF2-40B4-BE49-F238E27FC236}">
                <a16:creationId xmlns:a16="http://schemas.microsoft.com/office/drawing/2014/main" id="{10FA6D8B-83D9-CA86-E2F5-4B1C3606F6FA}"/>
              </a:ext>
            </a:extLst>
          </p:cNvPr>
          <p:cNvSpPr>
            <a:spLocks noGrp="1"/>
          </p:cNvSpPr>
          <p:nvPr>
            <p:ph idx="1"/>
          </p:nvPr>
        </p:nvSpPr>
        <p:spPr/>
        <p:txBody>
          <a:bodyPr>
            <a:normAutofit fontScale="92500" lnSpcReduction="20000"/>
          </a:bodyPr>
          <a:lstStyle/>
          <a:p>
            <a:r>
              <a:rPr lang="en-GB" sz="2600" dirty="0"/>
              <a:t>Validated:</a:t>
            </a:r>
          </a:p>
          <a:p>
            <a:pPr lvl="1"/>
            <a:r>
              <a:rPr lang="en-GB" sz="2600" dirty="0"/>
              <a:t>Duke Activity Status Index (DASI)</a:t>
            </a:r>
          </a:p>
          <a:p>
            <a:pPr lvl="1"/>
            <a:r>
              <a:rPr lang="fr-FR" sz="2600" dirty="0" err="1"/>
              <a:t>Veterans</a:t>
            </a:r>
            <a:r>
              <a:rPr lang="fr-FR" sz="2600" dirty="0"/>
              <a:t> </a:t>
            </a:r>
            <a:r>
              <a:rPr lang="fr-FR" sz="2600" dirty="0" err="1"/>
              <a:t>Specific</a:t>
            </a:r>
            <a:r>
              <a:rPr lang="fr-FR" sz="2600" dirty="0"/>
              <a:t> Activity Questionnaire (VSAQ)</a:t>
            </a:r>
          </a:p>
          <a:p>
            <a:pPr lvl="1"/>
            <a:endParaRPr lang="fr-FR" sz="2600" dirty="0"/>
          </a:p>
          <a:p>
            <a:r>
              <a:rPr lang="en-GB" sz="2600" dirty="0"/>
              <a:t>Non-validated</a:t>
            </a:r>
          </a:p>
          <a:p>
            <a:pPr lvl="1"/>
            <a:r>
              <a:rPr lang="en-GB" sz="2600" dirty="0"/>
              <a:t>Questioning current activity and comparing to “compendium of physical activity”</a:t>
            </a:r>
          </a:p>
          <a:p>
            <a:pPr lvl="2"/>
            <a:r>
              <a:rPr lang="en-GB" sz="2600" dirty="0"/>
              <a:t>Eg patient tells you they walked 1 mile in 20 minutes last night (on flat ground). </a:t>
            </a:r>
          </a:p>
          <a:p>
            <a:pPr lvl="2"/>
            <a:r>
              <a:rPr lang="en-GB" sz="2600" dirty="0"/>
              <a:t>= approx. 3 miles per hour walking speed. </a:t>
            </a:r>
          </a:p>
          <a:p>
            <a:pPr lvl="2"/>
            <a:r>
              <a:rPr lang="en-GB" sz="2600" dirty="0"/>
              <a:t>= approx. 3.5 METs</a:t>
            </a:r>
          </a:p>
          <a:p>
            <a:pPr marL="0" indent="0">
              <a:buNone/>
            </a:pPr>
            <a:endParaRPr lang="en-GB" dirty="0"/>
          </a:p>
        </p:txBody>
      </p:sp>
      <p:sp>
        <p:nvSpPr>
          <p:cNvPr id="5" name="TextBox 4">
            <a:extLst>
              <a:ext uri="{FF2B5EF4-FFF2-40B4-BE49-F238E27FC236}">
                <a16:creationId xmlns:a16="http://schemas.microsoft.com/office/drawing/2014/main" id="{BEA92D3E-34B2-2CAC-DB92-3DB87E151A86}"/>
              </a:ext>
            </a:extLst>
          </p:cNvPr>
          <p:cNvSpPr txBox="1"/>
          <p:nvPr/>
        </p:nvSpPr>
        <p:spPr>
          <a:xfrm>
            <a:off x="1943877" y="5819583"/>
            <a:ext cx="8436086" cy="369332"/>
          </a:xfrm>
          <a:prstGeom prst="rect">
            <a:avLst/>
          </a:prstGeom>
          <a:noFill/>
        </p:spPr>
        <p:txBody>
          <a:bodyPr wrap="square">
            <a:spAutoFit/>
          </a:bodyPr>
          <a:lstStyle/>
          <a:p>
            <a:pPr defTabSz="457200"/>
            <a:r>
              <a:rPr lang="en-GB" dirty="0">
                <a:solidFill>
                  <a:prstClr val="black"/>
                </a:solidFill>
                <a:latin typeface="Calibri" panose="020F0502020204030204"/>
              </a:rPr>
              <a:t>https://pacompendium.com/</a:t>
            </a:r>
          </a:p>
        </p:txBody>
      </p:sp>
    </p:spTree>
    <p:extLst>
      <p:ext uri="{BB962C8B-B14F-4D97-AF65-F5344CB8AC3E}">
        <p14:creationId xmlns:p14="http://schemas.microsoft.com/office/powerpoint/2010/main" val="3989551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3BF9B-4835-6BE0-ED9D-EFE9D7C91B05}"/>
              </a:ext>
            </a:extLst>
          </p:cNvPr>
          <p:cNvSpPr>
            <a:spLocks noGrp="1"/>
          </p:cNvSpPr>
          <p:nvPr>
            <p:ph type="title"/>
          </p:nvPr>
        </p:nvSpPr>
        <p:spPr/>
        <p:txBody>
          <a:bodyPr/>
          <a:lstStyle/>
          <a:p>
            <a:r>
              <a:rPr lang="en-GB" dirty="0"/>
              <a:t>How to Prescribe/Monitor Intensity</a:t>
            </a:r>
          </a:p>
        </p:txBody>
      </p:sp>
      <p:sp>
        <p:nvSpPr>
          <p:cNvPr id="3" name="Content Placeholder 2">
            <a:extLst>
              <a:ext uri="{FF2B5EF4-FFF2-40B4-BE49-F238E27FC236}">
                <a16:creationId xmlns:a16="http://schemas.microsoft.com/office/drawing/2014/main" id="{793E17DF-29D0-7A6E-DE89-6AC55C506991}"/>
              </a:ext>
            </a:extLst>
          </p:cNvPr>
          <p:cNvSpPr>
            <a:spLocks noGrp="1"/>
          </p:cNvSpPr>
          <p:nvPr>
            <p:ph idx="1"/>
          </p:nvPr>
        </p:nvSpPr>
        <p:spPr>
          <a:xfrm>
            <a:off x="1812037" y="2041285"/>
            <a:ext cx="8567926" cy="3683060"/>
          </a:xfrm>
        </p:spPr>
        <p:txBody>
          <a:bodyPr/>
          <a:lstStyle/>
          <a:p>
            <a:r>
              <a:rPr lang="en-GB" dirty="0"/>
              <a:t>METs</a:t>
            </a:r>
          </a:p>
          <a:p>
            <a:r>
              <a:rPr lang="en-GB" dirty="0"/>
              <a:t>Heart Rate</a:t>
            </a:r>
          </a:p>
          <a:p>
            <a:r>
              <a:rPr lang="en-GB" dirty="0"/>
              <a:t>RPE</a:t>
            </a:r>
          </a:p>
        </p:txBody>
      </p:sp>
    </p:spTree>
    <p:extLst>
      <p:ext uri="{BB962C8B-B14F-4D97-AF65-F5344CB8AC3E}">
        <p14:creationId xmlns:p14="http://schemas.microsoft.com/office/powerpoint/2010/main" val="2738087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C0C8D-CB99-00A3-9AA7-55D7544988F1}"/>
              </a:ext>
            </a:extLst>
          </p:cNvPr>
          <p:cNvSpPr>
            <a:spLocks noGrp="1"/>
          </p:cNvSpPr>
          <p:nvPr>
            <p:ph type="title"/>
          </p:nvPr>
        </p:nvSpPr>
        <p:spPr/>
        <p:txBody>
          <a:bodyPr/>
          <a:lstStyle/>
          <a:p>
            <a:r>
              <a:rPr lang="en-GB" dirty="0"/>
              <a:t>METs</a:t>
            </a:r>
          </a:p>
        </p:txBody>
      </p:sp>
      <p:sp>
        <p:nvSpPr>
          <p:cNvPr id="3" name="Content Placeholder 2">
            <a:extLst>
              <a:ext uri="{FF2B5EF4-FFF2-40B4-BE49-F238E27FC236}">
                <a16:creationId xmlns:a16="http://schemas.microsoft.com/office/drawing/2014/main" id="{AE49B31C-4327-5F74-B704-F4172764FE9A}"/>
              </a:ext>
            </a:extLst>
          </p:cNvPr>
          <p:cNvSpPr>
            <a:spLocks noGrp="1"/>
          </p:cNvSpPr>
          <p:nvPr>
            <p:ph idx="1"/>
          </p:nvPr>
        </p:nvSpPr>
        <p:spPr/>
        <p:txBody>
          <a:bodyPr/>
          <a:lstStyle/>
          <a:p>
            <a:r>
              <a:rPr lang="en-GB" sz="2400" dirty="0"/>
              <a:t>Metabolic equivalent of task</a:t>
            </a:r>
          </a:p>
          <a:p>
            <a:r>
              <a:rPr lang="en-GB" sz="2400" dirty="0"/>
              <a:t>1 MET = 3.5 ml/kg/min = resting level</a:t>
            </a:r>
          </a:p>
          <a:p>
            <a:r>
              <a:rPr lang="en-GB" sz="2400" dirty="0"/>
              <a:t>Once max MET is predicted, specific guidance on speed, resistance, incline etc can be prescribed on a range of exercises to equate to desired intensity.</a:t>
            </a:r>
          </a:p>
          <a:p>
            <a:r>
              <a:rPr lang="en-GB" sz="2400" dirty="0">
                <a:solidFill>
                  <a:srgbClr val="FF0000"/>
                </a:solidFill>
              </a:rPr>
              <a:t>Can be time-consuming</a:t>
            </a:r>
          </a:p>
          <a:p>
            <a:r>
              <a:rPr lang="en-GB" sz="2400" dirty="0">
                <a:solidFill>
                  <a:srgbClr val="FF0000"/>
                </a:solidFill>
              </a:rPr>
              <a:t>Needs to be recalculated as patient’s fitness increases (or decreases) </a:t>
            </a:r>
          </a:p>
          <a:p>
            <a:endParaRPr lang="en-GB" dirty="0"/>
          </a:p>
          <a:p>
            <a:endParaRPr lang="en-GB" dirty="0"/>
          </a:p>
        </p:txBody>
      </p:sp>
    </p:spTree>
    <p:extLst>
      <p:ext uri="{BB962C8B-B14F-4D97-AF65-F5344CB8AC3E}">
        <p14:creationId xmlns:p14="http://schemas.microsoft.com/office/powerpoint/2010/main" val="129223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47FD1-6FF7-5CB7-381A-FD3D4612D7F5}"/>
              </a:ext>
            </a:extLst>
          </p:cNvPr>
          <p:cNvSpPr>
            <a:spLocks noGrp="1"/>
          </p:cNvSpPr>
          <p:nvPr>
            <p:ph type="title"/>
          </p:nvPr>
        </p:nvSpPr>
        <p:spPr>
          <a:xfrm>
            <a:off x="1812037" y="111352"/>
            <a:ext cx="8567926" cy="1325563"/>
          </a:xfrm>
        </p:spPr>
        <p:txBody>
          <a:bodyPr/>
          <a:lstStyle/>
          <a:p>
            <a:r>
              <a:rPr lang="en-GB" dirty="0"/>
              <a:t>Heart Rate</a:t>
            </a:r>
          </a:p>
        </p:txBody>
      </p:sp>
      <p:sp>
        <p:nvSpPr>
          <p:cNvPr id="3" name="Content Placeholder 2">
            <a:extLst>
              <a:ext uri="{FF2B5EF4-FFF2-40B4-BE49-F238E27FC236}">
                <a16:creationId xmlns:a16="http://schemas.microsoft.com/office/drawing/2014/main" id="{CD5A77AE-6492-DA83-0A65-3698C4968DEF}"/>
              </a:ext>
            </a:extLst>
          </p:cNvPr>
          <p:cNvSpPr>
            <a:spLocks noGrp="1"/>
          </p:cNvSpPr>
          <p:nvPr>
            <p:ph idx="1"/>
          </p:nvPr>
        </p:nvSpPr>
        <p:spPr>
          <a:xfrm>
            <a:off x="1812037" y="1436915"/>
            <a:ext cx="8567926" cy="4721289"/>
          </a:xfrm>
        </p:spPr>
        <p:txBody>
          <a:bodyPr>
            <a:noAutofit/>
          </a:bodyPr>
          <a:lstStyle/>
          <a:p>
            <a:r>
              <a:rPr lang="en-GB" sz="2400" dirty="0"/>
              <a:t>Heart rate is used as a surrogate marker of VO</a:t>
            </a:r>
            <a:r>
              <a:rPr lang="en-GB" sz="2400" baseline="-25000" dirty="0"/>
              <a:t>2 </a:t>
            </a:r>
            <a:r>
              <a:rPr lang="en-GB" sz="2400" dirty="0"/>
              <a:t>when monitoring CV exercise intensity.</a:t>
            </a:r>
          </a:p>
          <a:p>
            <a:r>
              <a:rPr lang="en-GB" sz="2400" dirty="0"/>
              <a:t>Unlikely to have information on true maximal heart rate but can be predicted reasonably accurately using standardised formula.</a:t>
            </a:r>
          </a:p>
          <a:p>
            <a:r>
              <a:rPr lang="en-GB" sz="2400" dirty="0"/>
              <a:t>Once maximal heart rate is known/predicted, exercise can be prescribed to elicit a certain percentage of their maximal heart rate.</a:t>
            </a:r>
          </a:p>
          <a:p>
            <a:r>
              <a:rPr lang="en-GB" sz="2400" dirty="0"/>
              <a:t>Most commonly used method in clinical populations is called heart rate reserve (HRR) (also known as the Karvonen method). Preferred as it takes into account resting heart rate, therefore greater individualisation, but also because the % of HRR directly correlate to % of VO2 Max. </a:t>
            </a:r>
          </a:p>
        </p:txBody>
      </p:sp>
    </p:spTree>
    <p:extLst>
      <p:ext uri="{BB962C8B-B14F-4D97-AF65-F5344CB8AC3E}">
        <p14:creationId xmlns:p14="http://schemas.microsoft.com/office/powerpoint/2010/main" val="3756412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4A985-FE42-ABD1-65F7-9EA87CA8EC23}"/>
              </a:ext>
            </a:extLst>
          </p:cNvPr>
          <p:cNvSpPr>
            <a:spLocks noGrp="1"/>
          </p:cNvSpPr>
          <p:nvPr>
            <p:ph type="title"/>
          </p:nvPr>
        </p:nvSpPr>
        <p:spPr/>
        <p:txBody>
          <a:bodyPr/>
          <a:lstStyle/>
          <a:p>
            <a:r>
              <a:rPr lang="en-GB" dirty="0"/>
              <a:t>Heart Rate</a:t>
            </a:r>
          </a:p>
        </p:txBody>
      </p:sp>
      <p:sp>
        <p:nvSpPr>
          <p:cNvPr id="3" name="Content Placeholder 2">
            <a:extLst>
              <a:ext uri="{FF2B5EF4-FFF2-40B4-BE49-F238E27FC236}">
                <a16:creationId xmlns:a16="http://schemas.microsoft.com/office/drawing/2014/main" id="{E9F62BAB-A9C4-95BE-BA28-D9D675F8B93F}"/>
              </a:ext>
            </a:extLst>
          </p:cNvPr>
          <p:cNvSpPr>
            <a:spLocks noGrp="1"/>
          </p:cNvSpPr>
          <p:nvPr>
            <p:ph idx="1"/>
          </p:nvPr>
        </p:nvSpPr>
        <p:spPr>
          <a:xfrm>
            <a:off x="1812037" y="1825625"/>
            <a:ext cx="8567926" cy="3936820"/>
          </a:xfrm>
        </p:spPr>
        <p:txBody>
          <a:bodyPr>
            <a:normAutofit/>
          </a:bodyPr>
          <a:lstStyle/>
          <a:p>
            <a:r>
              <a:rPr lang="en-GB" sz="2400" dirty="0"/>
              <a:t>Limitations:</a:t>
            </a:r>
          </a:p>
          <a:p>
            <a:pPr lvl="1"/>
            <a:r>
              <a:rPr lang="en-GB" dirty="0"/>
              <a:t>Calculations all have margins of error</a:t>
            </a:r>
          </a:p>
          <a:p>
            <a:pPr lvl="1"/>
            <a:r>
              <a:rPr lang="en-GB" dirty="0"/>
              <a:t>Effects of medications</a:t>
            </a:r>
          </a:p>
          <a:p>
            <a:pPr lvl="1"/>
            <a:r>
              <a:rPr lang="en-GB" dirty="0"/>
              <a:t>Can be hard to easily monitor for patients with AF</a:t>
            </a:r>
          </a:p>
          <a:p>
            <a:pPr lvl="1"/>
            <a:r>
              <a:rPr lang="en-GB" dirty="0"/>
              <a:t>Some conditions can cause “chronotropic incompetence” e.g. heart failure and Parkinson's</a:t>
            </a:r>
          </a:p>
          <a:p>
            <a:pPr lvl="1"/>
            <a:r>
              <a:rPr lang="en-GB" dirty="0"/>
              <a:t>Can be hard to monitor during certain activities</a:t>
            </a:r>
          </a:p>
          <a:p>
            <a:pPr lvl="1"/>
            <a:r>
              <a:rPr lang="en-GB" dirty="0"/>
              <a:t>Patients can become “dependant” on seeing their HR response during exercise (barrier to independent exercise)</a:t>
            </a:r>
          </a:p>
        </p:txBody>
      </p:sp>
    </p:spTree>
    <p:extLst>
      <p:ext uri="{BB962C8B-B14F-4D97-AF65-F5344CB8AC3E}">
        <p14:creationId xmlns:p14="http://schemas.microsoft.com/office/powerpoint/2010/main" val="2487432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36643-A754-C77D-4B61-59B1F3318DE5}"/>
              </a:ext>
            </a:extLst>
          </p:cNvPr>
          <p:cNvSpPr>
            <a:spLocks noGrp="1"/>
          </p:cNvSpPr>
          <p:nvPr>
            <p:ph type="title"/>
          </p:nvPr>
        </p:nvSpPr>
        <p:spPr>
          <a:xfrm>
            <a:off x="2016999" y="520084"/>
            <a:ext cx="6718684" cy="1058550"/>
          </a:xfrm>
        </p:spPr>
        <p:txBody>
          <a:bodyPr>
            <a:normAutofit fontScale="90000"/>
          </a:bodyPr>
          <a:lstStyle/>
          <a:p>
            <a:r>
              <a:rPr lang="en-GB" dirty="0"/>
              <a:t>Rating of Perceived Exertion (RPE) / Borg Scales</a:t>
            </a:r>
          </a:p>
        </p:txBody>
      </p:sp>
      <p:pic>
        <p:nvPicPr>
          <p:cNvPr id="6" name="Content Placeholder 5">
            <a:extLst>
              <a:ext uri="{FF2B5EF4-FFF2-40B4-BE49-F238E27FC236}">
                <a16:creationId xmlns:a16="http://schemas.microsoft.com/office/drawing/2014/main" id="{D11A7958-B803-3472-2534-8BFA9CC612B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00449" y="1969294"/>
            <a:ext cx="3014848" cy="4368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AD7CF134-A49E-7D24-776A-DAF2041320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0231" y="1969294"/>
            <a:ext cx="3014849" cy="438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344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715D-5568-64DA-922E-4853E3341426}"/>
              </a:ext>
            </a:extLst>
          </p:cNvPr>
          <p:cNvSpPr>
            <a:spLocks noGrp="1"/>
          </p:cNvSpPr>
          <p:nvPr>
            <p:ph type="title"/>
          </p:nvPr>
        </p:nvSpPr>
        <p:spPr/>
        <p:txBody>
          <a:bodyPr/>
          <a:lstStyle/>
          <a:p>
            <a:r>
              <a:rPr lang="en-GB" dirty="0"/>
              <a:t>RPE (6-20) Scale</a:t>
            </a:r>
          </a:p>
        </p:txBody>
      </p:sp>
      <p:sp>
        <p:nvSpPr>
          <p:cNvPr id="3" name="Content Placeholder 2">
            <a:extLst>
              <a:ext uri="{FF2B5EF4-FFF2-40B4-BE49-F238E27FC236}">
                <a16:creationId xmlns:a16="http://schemas.microsoft.com/office/drawing/2014/main" id="{94C7021C-DFC2-216A-2B97-B0745A975D9B}"/>
              </a:ext>
            </a:extLst>
          </p:cNvPr>
          <p:cNvSpPr>
            <a:spLocks noGrp="1"/>
          </p:cNvSpPr>
          <p:nvPr>
            <p:ph idx="1"/>
          </p:nvPr>
        </p:nvSpPr>
        <p:spPr>
          <a:xfrm>
            <a:off x="6096000" y="1580962"/>
            <a:ext cx="4283963" cy="4368623"/>
          </a:xfrm>
        </p:spPr>
        <p:txBody>
          <a:bodyPr>
            <a:normAutofit/>
          </a:bodyPr>
          <a:lstStyle/>
          <a:p>
            <a:r>
              <a:rPr lang="en-GB" altLang="en-US" sz="2400" dirty="0"/>
              <a:t>Strong correlation between overall effort level (mainly guided by muscular fatigue and level of breathlessness) and cardiovascular demand (HR/Vo2).</a:t>
            </a:r>
          </a:p>
          <a:p>
            <a:r>
              <a:rPr lang="en-GB" altLang="en-US" sz="2400" dirty="0"/>
              <a:t>In young men each increase on RPE elicits approx. 10 bpm increase in HR. </a:t>
            </a:r>
          </a:p>
          <a:p>
            <a:endParaRPr lang="en-GB" dirty="0"/>
          </a:p>
        </p:txBody>
      </p:sp>
      <p:pic>
        <p:nvPicPr>
          <p:cNvPr id="4" name="Content Placeholder 5">
            <a:extLst>
              <a:ext uri="{FF2B5EF4-FFF2-40B4-BE49-F238E27FC236}">
                <a16:creationId xmlns:a16="http://schemas.microsoft.com/office/drawing/2014/main" id="{F22FBCBD-B659-0B41-9C21-42199BC6EF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2037" y="1580962"/>
            <a:ext cx="3771899" cy="4368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364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ABE25-26A3-EE22-2862-11A4006C341A}"/>
              </a:ext>
            </a:extLst>
          </p:cNvPr>
          <p:cNvSpPr>
            <a:spLocks noGrp="1"/>
          </p:cNvSpPr>
          <p:nvPr>
            <p:ph type="title"/>
          </p:nvPr>
        </p:nvSpPr>
        <p:spPr>
          <a:xfrm>
            <a:off x="1812038" y="365127"/>
            <a:ext cx="7138923" cy="1325563"/>
          </a:xfrm>
        </p:spPr>
        <p:txBody>
          <a:bodyPr>
            <a:normAutofit/>
          </a:bodyPr>
          <a:lstStyle/>
          <a:p>
            <a:r>
              <a:rPr lang="en-GB" sz="3600" dirty="0"/>
              <a:t>Borg 10-point Category Ratio (CR10) Scale</a:t>
            </a:r>
          </a:p>
        </p:txBody>
      </p:sp>
      <p:sp>
        <p:nvSpPr>
          <p:cNvPr id="3" name="Content Placeholder 2">
            <a:extLst>
              <a:ext uri="{FF2B5EF4-FFF2-40B4-BE49-F238E27FC236}">
                <a16:creationId xmlns:a16="http://schemas.microsoft.com/office/drawing/2014/main" id="{B92B2E4C-92A8-5ECE-F80D-39C7A3217C29}"/>
              </a:ext>
            </a:extLst>
          </p:cNvPr>
          <p:cNvSpPr>
            <a:spLocks noGrp="1"/>
          </p:cNvSpPr>
          <p:nvPr>
            <p:ph idx="1"/>
          </p:nvPr>
        </p:nvSpPr>
        <p:spPr>
          <a:xfrm>
            <a:off x="6096000" y="1690690"/>
            <a:ext cx="4283963" cy="4608510"/>
          </a:xfrm>
        </p:spPr>
        <p:txBody>
          <a:bodyPr>
            <a:normAutofit lnSpcReduction="10000"/>
          </a:bodyPr>
          <a:lstStyle/>
          <a:p>
            <a:r>
              <a:rPr lang="en-GB" altLang="en-US" sz="2400" dirty="0"/>
              <a:t>Modified version of dyspnoea scale</a:t>
            </a:r>
          </a:p>
          <a:p>
            <a:r>
              <a:rPr lang="en-GB" altLang="en-US" sz="2400" dirty="0"/>
              <a:t>More useful when there is one overriding “sensation”. </a:t>
            </a:r>
          </a:p>
          <a:p>
            <a:pPr marL="457200" lvl="1" indent="0">
              <a:buNone/>
            </a:pPr>
            <a:r>
              <a:rPr lang="en-GB" altLang="en-US" dirty="0"/>
              <a:t>Examples:</a:t>
            </a:r>
          </a:p>
          <a:p>
            <a:pPr lvl="1"/>
            <a:r>
              <a:rPr lang="en-GB" altLang="en-US" dirty="0"/>
              <a:t>Resistance training – localised muscle fatigue</a:t>
            </a:r>
          </a:p>
          <a:p>
            <a:pPr lvl="1"/>
            <a:r>
              <a:rPr lang="en-GB" altLang="en-US" dirty="0"/>
              <a:t>Arthritis – Localised joint pain </a:t>
            </a:r>
          </a:p>
          <a:p>
            <a:pPr lvl="1"/>
            <a:r>
              <a:rPr lang="en-GB" altLang="en-US" dirty="0"/>
              <a:t>COPD – high level of breathlessness but not in keeping with overall cardiovascular demand. </a:t>
            </a:r>
          </a:p>
          <a:p>
            <a:endParaRPr lang="en-GB" dirty="0"/>
          </a:p>
        </p:txBody>
      </p:sp>
      <p:pic>
        <p:nvPicPr>
          <p:cNvPr id="4" name="Picture 3">
            <a:extLst>
              <a:ext uri="{FF2B5EF4-FFF2-40B4-BE49-F238E27FC236}">
                <a16:creationId xmlns:a16="http://schemas.microsoft.com/office/drawing/2014/main" id="{CF3DB7F3-CC98-4150-4319-34122CD1BE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681"/>
          <a:stretch>
            <a:fillRect/>
          </a:stretch>
        </p:blipFill>
        <p:spPr bwMode="auto">
          <a:xfrm>
            <a:off x="1812038" y="1690690"/>
            <a:ext cx="3771899" cy="4427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939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4A3A9-5EE5-C166-F00D-28D27E8F2CF2}"/>
              </a:ext>
            </a:extLst>
          </p:cNvPr>
          <p:cNvSpPr>
            <a:spLocks noGrp="1"/>
          </p:cNvSpPr>
          <p:nvPr>
            <p:ph type="title"/>
          </p:nvPr>
        </p:nvSpPr>
        <p:spPr>
          <a:xfrm>
            <a:off x="1803107" y="304319"/>
            <a:ext cx="6854938" cy="1248436"/>
          </a:xfrm>
        </p:spPr>
        <p:txBody>
          <a:bodyPr>
            <a:normAutofit/>
          </a:bodyPr>
          <a:lstStyle/>
          <a:p>
            <a:r>
              <a:rPr lang="en-GB" sz="3200" b="1" dirty="0"/>
              <a:t>How to Increase Reliability and Validity of RPE</a:t>
            </a:r>
          </a:p>
        </p:txBody>
      </p:sp>
      <p:sp>
        <p:nvSpPr>
          <p:cNvPr id="3" name="Content Placeholder 2">
            <a:extLst>
              <a:ext uri="{FF2B5EF4-FFF2-40B4-BE49-F238E27FC236}">
                <a16:creationId xmlns:a16="http://schemas.microsoft.com/office/drawing/2014/main" id="{63E206BC-E75F-1B48-46DB-7E241B283C22}"/>
              </a:ext>
            </a:extLst>
          </p:cNvPr>
          <p:cNvSpPr>
            <a:spLocks noGrp="1"/>
          </p:cNvSpPr>
          <p:nvPr>
            <p:ph idx="1"/>
          </p:nvPr>
        </p:nvSpPr>
        <p:spPr>
          <a:xfrm>
            <a:off x="1981200" y="1552756"/>
            <a:ext cx="8229600" cy="4356339"/>
          </a:xfrm>
        </p:spPr>
        <p:txBody>
          <a:bodyPr>
            <a:normAutofit/>
          </a:bodyPr>
          <a:lstStyle/>
          <a:p>
            <a:pPr>
              <a:lnSpc>
                <a:spcPct val="90000"/>
              </a:lnSpc>
            </a:pPr>
            <a:r>
              <a:rPr lang="en-GB" altLang="en-US" sz="2400" dirty="0"/>
              <a:t>Anchor top and bottom of scales</a:t>
            </a:r>
          </a:p>
          <a:p>
            <a:pPr>
              <a:lnSpc>
                <a:spcPct val="90000"/>
              </a:lnSpc>
            </a:pPr>
            <a:r>
              <a:rPr lang="en-GB" altLang="en-US" sz="2400" dirty="0"/>
              <a:t>Familiarise with incremental activity</a:t>
            </a:r>
          </a:p>
          <a:p>
            <a:pPr>
              <a:lnSpc>
                <a:spcPct val="90000"/>
              </a:lnSpc>
            </a:pPr>
            <a:r>
              <a:rPr lang="en-GB" altLang="en-US" sz="2400" dirty="0"/>
              <a:t>Emphasise use of verbal descriptors</a:t>
            </a:r>
          </a:p>
          <a:p>
            <a:pPr>
              <a:lnSpc>
                <a:spcPct val="90000"/>
              </a:lnSpc>
            </a:pPr>
            <a:r>
              <a:rPr lang="en-GB" altLang="en-US" sz="2400" dirty="0"/>
              <a:t>Keep in view at all times</a:t>
            </a:r>
          </a:p>
          <a:p>
            <a:pPr>
              <a:lnSpc>
                <a:spcPct val="90000"/>
              </a:lnSpc>
            </a:pPr>
            <a:r>
              <a:rPr lang="en-GB" altLang="en-US" sz="2400" dirty="0"/>
              <a:t>Do not modify the scale (no colours or smiling/sad faces)</a:t>
            </a:r>
          </a:p>
          <a:p>
            <a:pPr>
              <a:lnSpc>
                <a:spcPct val="90000"/>
              </a:lnSpc>
            </a:pPr>
            <a:r>
              <a:rPr lang="en-GB" altLang="en-US" sz="2400" dirty="0"/>
              <a:t>Try not to guide a patient to an answer</a:t>
            </a:r>
          </a:p>
          <a:p>
            <a:pPr>
              <a:lnSpc>
                <a:spcPct val="90000"/>
              </a:lnSpc>
            </a:pPr>
            <a:r>
              <a:rPr lang="en-GB" altLang="en-US" sz="2400" dirty="0"/>
              <a:t>Give opportunities to practice use (on the ward, take-home scales)</a:t>
            </a:r>
          </a:p>
        </p:txBody>
      </p:sp>
    </p:spTree>
    <p:extLst>
      <p:ext uri="{BB962C8B-B14F-4D97-AF65-F5344CB8AC3E}">
        <p14:creationId xmlns:p14="http://schemas.microsoft.com/office/powerpoint/2010/main" val="2617993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92E7E18-CE4F-DE65-4BD4-57573A2D8DCC}"/>
              </a:ext>
            </a:extLst>
          </p:cNvPr>
          <p:cNvGraphicFramePr>
            <a:graphicFrameLocks noGrp="1"/>
          </p:cNvGraphicFramePr>
          <p:nvPr/>
        </p:nvGraphicFramePr>
        <p:xfrm>
          <a:off x="1719942" y="1152332"/>
          <a:ext cx="8556170" cy="4553337"/>
        </p:xfrm>
        <a:graphic>
          <a:graphicData uri="http://schemas.openxmlformats.org/drawingml/2006/table">
            <a:tbl>
              <a:tblPr firstRow="1" bandRow="1">
                <a:tableStyleId>{5940675A-B579-460E-94D1-54222C63F5DA}</a:tableStyleId>
              </a:tblPr>
              <a:tblGrid>
                <a:gridCol w="1222310">
                  <a:extLst>
                    <a:ext uri="{9D8B030D-6E8A-4147-A177-3AD203B41FA5}">
                      <a16:colId xmlns:a16="http://schemas.microsoft.com/office/drawing/2014/main" val="155571508"/>
                    </a:ext>
                  </a:extLst>
                </a:gridCol>
                <a:gridCol w="1222310">
                  <a:extLst>
                    <a:ext uri="{9D8B030D-6E8A-4147-A177-3AD203B41FA5}">
                      <a16:colId xmlns:a16="http://schemas.microsoft.com/office/drawing/2014/main" val="283193697"/>
                    </a:ext>
                  </a:extLst>
                </a:gridCol>
                <a:gridCol w="1222310">
                  <a:extLst>
                    <a:ext uri="{9D8B030D-6E8A-4147-A177-3AD203B41FA5}">
                      <a16:colId xmlns:a16="http://schemas.microsoft.com/office/drawing/2014/main" val="104241691"/>
                    </a:ext>
                  </a:extLst>
                </a:gridCol>
                <a:gridCol w="1222310">
                  <a:extLst>
                    <a:ext uri="{9D8B030D-6E8A-4147-A177-3AD203B41FA5}">
                      <a16:colId xmlns:a16="http://schemas.microsoft.com/office/drawing/2014/main" val="1593132528"/>
                    </a:ext>
                  </a:extLst>
                </a:gridCol>
                <a:gridCol w="1222310">
                  <a:extLst>
                    <a:ext uri="{9D8B030D-6E8A-4147-A177-3AD203B41FA5}">
                      <a16:colId xmlns:a16="http://schemas.microsoft.com/office/drawing/2014/main" val="2458973436"/>
                    </a:ext>
                  </a:extLst>
                </a:gridCol>
                <a:gridCol w="1222310">
                  <a:extLst>
                    <a:ext uri="{9D8B030D-6E8A-4147-A177-3AD203B41FA5}">
                      <a16:colId xmlns:a16="http://schemas.microsoft.com/office/drawing/2014/main" val="33185327"/>
                    </a:ext>
                  </a:extLst>
                </a:gridCol>
                <a:gridCol w="1222310">
                  <a:extLst>
                    <a:ext uri="{9D8B030D-6E8A-4147-A177-3AD203B41FA5}">
                      <a16:colId xmlns:a16="http://schemas.microsoft.com/office/drawing/2014/main" val="3759821694"/>
                    </a:ext>
                  </a:extLst>
                </a:gridCol>
              </a:tblGrid>
              <a:tr h="992596">
                <a:tc>
                  <a:txBody>
                    <a:bodyPr/>
                    <a:lstStyle/>
                    <a:p>
                      <a:pPr algn="ctr"/>
                      <a:r>
                        <a:rPr lang="en-GB" sz="1800" dirty="0"/>
                        <a:t>Intensity</a:t>
                      </a:r>
                    </a:p>
                  </a:txBody>
                  <a:tcPr anchor="ctr"/>
                </a:tc>
                <a:tc>
                  <a:txBody>
                    <a:bodyPr/>
                    <a:lstStyle/>
                    <a:p>
                      <a:pPr algn="ctr"/>
                      <a:r>
                        <a:rPr lang="en-GB" sz="1800" dirty="0"/>
                        <a:t>V02max (%)</a:t>
                      </a:r>
                    </a:p>
                  </a:txBody>
                  <a:tcPr anchor="ctr"/>
                </a:tc>
                <a:tc>
                  <a:txBody>
                    <a:bodyPr/>
                    <a:lstStyle/>
                    <a:p>
                      <a:pPr algn="ctr"/>
                      <a:r>
                        <a:rPr lang="en-GB" sz="1800" dirty="0"/>
                        <a:t>HRmax (%)</a:t>
                      </a:r>
                    </a:p>
                  </a:txBody>
                  <a:tcPr anchor="ctr"/>
                </a:tc>
                <a:tc>
                  <a:txBody>
                    <a:bodyPr/>
                    <a:lstStyle/>
                    <a:p>
                      <a:pPr algn="ctr"/>
                      <a:r>
                        <a:rPr lang="en-GB" sz="1800" dirty="0"/>
                        <a:t>HRR (%)</a:t>
                      </a:r>
                    </a:p>
                  </a:txBody>
                  <a:tcPr anchor="ctr"/>
                </a:tc>
                <a:tc>
                  <a:txBody>
                    <a:bodyPr/>
                    <a:lstStyle/>
                    <a:p>
                      <a:pPr algn="ctr"/>
                      <a:r>
                        <a:rPr lang="en-GB" sz="1800" dirty="0"/>
                        <a:t>RPE 6-20 Scale</a:t>
                      </a:r>
                    </a:p>
                  </a:txBody>
                  <a:tcPr anchor="ctr"/>
                </a:tc>
                <a:tc>
                  <a:txBody>
                    <a:bodyPr/>
                    <a:lstStyle/>
                    <a:p>
                      <a:pPr algn="ctr"/>
                      <a:r>
                        <a:rPr lang="en-GB" sz="1800" dirty="0"/>
                        <a:t>RPE 1-10 Scale</a:t>
                      </a:r>
                    </a:p>
                  </a:txBody>
                  <a:tcPr anchor="ctr"/>
                </a:tc>
                <a:tc>
                  <a:txBody>
                    <a:bodyPr/>
                    <a:lstStyle/>
                    <a:p>
                      <a:pPr algn="ctr"/>
                      <a:r>
                        <a:rPr lang="en-GB" sz="1800" dirty="0"/>
                        <a:t>Energy System</a:t>
                      </a:r>
                    </a:p>
                  </a:txBody>
                  <a:tcPr anchor="ctr"/>
                </a:tc>
                <a:extLst>
                  <a:ext uri="{0D108BD9-81ED-4DB2-BD59-A6C34878D82A}">
                    <a16:rowId xmlns:a16="http://schemas.microsoft.com/office/drawing/2014/main" val="1959954016"/>
                  </a:ext>
                </a:extLst>
              </a:tr>
              <a:tr h="575075">
                <a:tc>
                  <a:txBody>
                    <a:bodyPr/>
                    <a:lstStyle/>
                    <a:p>
                      <a:pPr algn="ctr"/>
                      <a:r>
                        <a:rPr lang="en-GB" sz="1800" dirty="0"/>
                        <a:t>Low/Light</a:t>
                      </a:r>
                    </a:p>
                  </a:txBody>
                  <a:tcPr anchor="ctr">
                    <a:solidFill>
                      <a:srgbClr val="92D050"/>
                    </a:solidFill>
                  </a:tcPr>
                </a:tc>
                <a:tc>
                  <a:txBody>
                    <a:bodyPr/>
                    <a:lstStyle/>
                    <a:p>
                      <a:pPr algn="ctr"/>
                      <a:r>
                        <a:rPr lang="en-GB" sz="1800" dirty="0"/>
                        <a:t>&lt; 40</a:t>
                      </a:r>
                    </a:p>
                  </a:txBody>
                  <a:tcPr anchor="ctr">
                    <a:solidFill>
                      <a:srgbClr val="92D050"/>
                    </a:solidFill>
                  </a:tcPr>
                </a:tc>
                <a:tc>
                  <a:txBody>
                    <a:bodyPr/>
                    <a:lstStyle/>
                    <a:p>
                      <a:pPr algn="ctr"/>
                      <a:r>
                        <a:rPr lang="en-GB" sz="1800" dirty="0"/>
                        <a:t>&lt; 55</a:t>
                      </a:r>
                    </a:p>
                  </a:txBody>
                  <a:tcPr anchor="ctr">
                    <a:solidFill>
                      <a:srgbClr val="92D050"/>
                    </a:solidFill>
                  </a:tcPr>
                </a:tc>
                <a:tc>
                  <a:txBody>
                    <a:bodyPr/>
                    <a:lstStyle/>
                    <a:p>
                      <a:pPr algn="ctr"/>
                      <a:r>
                        <a:rPr lang="en-GB" sz="1800" dirty="0"/>
                        <a:t>&lt; 40</a:t>
                      </a:r>
                    </a:p>
                  </a:txBody>
                  <a:tcPr anchor="ctr">
                    <a:solidFill>
                      <a:srgbClr val="92D050"/>
                    </a:solidFill>
                  </a:tcPr>
                </a:tc>
                <a:tc>
                  <a:txBody>
                    <a:bodyPr/>
                    <a:lstStyle/>
                    <a:p>
                      <a:pPr algn="ctr"/>
                      <a:r>
                        <a:rPr lang="en-GB" sz="1800" dirty="0"/>
                        <a:t>10 – 11</a:t>
                      </a:r>
                    </a:p>
                  </a:txBody>
                  <a:tcPr anchor="ctr">
                    <a:solidFill>
                      <a:srgbClr val="92D050"/>
                    </a:solidFill>
                  </a:tcPr>
                </a:tc>
                <a:tc>
                  <a:txBody>
                    <a:bodyPr/>
                    <a:lstStyle/>
                    <a:p>
                      <a:pPr algn="ctr"/>
                      <a:r>
                        <a:rPr lang="en-GB" sz="1800" dirty="0"/>
                        <a:t>2-3</a:t>
                      </a:r>
                    </a:p>
                  </a:txBody>
                  <a:tcPr anchor="ctr">
                    <a:solidFill>
                      <a:srgbClr val="92D050"/>
                    </a:solidFill>
                  </a:tcPr>
                </a:tc>
                <a:tc>
                  <a:txBody>
                    <a:bodyPr/>
                    <a:lstStyle/>
                    <a:p>
                      <a:pPr algn="ctr"/>
                      <a:r>
                        <a:rPr lang="en-GB" sz="1800" dirty="0"/>
                        <a:t>Aerobic</a:t>
                      </a:r>
                    </a:p>
                  </a:txBody>
                  <a:tcPr anchor="ctr">
                    <a:solidFill>
                      <a:srgbClr val="92D050"/>
                    </a:solidFill>
                  </a:tcPr>
                </a:tc>
                <a:extLst>
                  <a:ext uri="{0D108BD9-81ED-4DB2-BD59-A6C34878D82A}">
                    <a16:rowId xmlns:a16="http://schemas.microsoft.com/office/drawing/2014/main" val="1453090040"/>
                  </a:ext>
                </a:extLst>
              </a:tr>
              <a:tr h="575075">
                <a:tc>
                  <a:txBody>
                    <a:bodyPr/>
                    <a:lstStyle/>
                    <a:p>
                      <a:pPr algn="ctr"/>
                      <a:r>
                        <a:rPr lang="en-GB" sz="1800" dirty="0"/>
                        <a:t>Moderate</a:t>
                      </a:r>
                    </a:p>
                  </a:txBody>
                  <a:tcPr anchor="ctr">
                    <a:solidFill>
                      <a:srgbClr val="FFC000"/>
                    </a:solidFill>
                  </a:tcPr>
                </a:tc>
                <a:tc>
                  <a:txBody>
                    <a:bodyPr/>
                    <a:lstStyle/>
                    <a:p>
                      <a:pPr algn="ctr"/>
                      <a:r>
                        <a:rPr lang="en-GB" sz="1800" dirty="0"/>
                        <a:t>40 – 69</a:t>
                      </a:r>
                    </a:p>
                  </a:txBody>
                  <a:tcPr anchor="ctr">
                    <a:solidFill>
                      <a:srgbClr val="FFC000"/>
                    </a:solidFill>
                  </a:tcPr>
                </a:tc>
                <a:tc>
                  <a:txBody>
                    <a:bodyPr/>
                    <a:lstStyle/>
                    <a:p>
                      <a:pPr algn="ctr"/>
                      <a:r>
                        <a:rPr lang="en-GB" sz="1800" dirty="0"/>
                        <a:t>55 – 74</a:t>
                      </a:r>
                    </a:p>
                  </a:txBody>
                  <a:tcPr anchor="ctr">
                    <a:solidFill>
                      <a:srgbClr val="FFC000"/>
                    </a:solidFill>
                  </a:tcPr>
                </a:tc>
                <a:tc>
                  <a:txBody>
                    <a:bodyPr/>
                    <a:lstStyle/>
                    <a:p>
                      <a:pPr algn="ctr"/>
                      <a:r>
                        <a:rPr lang="en-GB" sz="1800" dirty="0"/>
                        <a:t>40 – 69</a:t>
                      </a:r>
                    </a:p>
                  </a:txBody>
                  <a:tcPr anchor="ctr">
                    <a:solidFill>
                      <a:srgbClr val="FFC000"/>
                    </a:solidFill>
                  </a:tcPr>
                </a:tc>
                <a:tc>
                  <a:txBody>
                    <a:bodyPr/>
                    <a:lstStyle/>
                    <a:p>
                      <a:pPr algn="ctr"/>
                      <a:r>
                        <a:rPr lang="en-GB" sz="1800" dirty="0"/>
                        <a:t>12 – 13</a:t>
                      </a:r>
                    </a:p>
                  </a:txBody>
                  <a:tcPr anchor="ctr">
                    <a:solidFill>
                      <a:srgbClr val="FFC000"/>
                    </a:solidFill>
                  </a:tcPr>
                </a:tc>
                <a:tc>
                  <a:txBody>
                    <a:bodyPr/>
                    <a:lstStyle/>
                    <a:p>
                      <a:pPr algn="ctr"/>
                      <a:r>
                        <a:rPr lang="en-GB" sz="1800" dirty="0"/>
                        <a:t>4-5</a:t>
                      </a:r>
                    </a:p>
                  </a:txBody>
                  <a:tcPr anchor="ctr">
                    <a:solidFill>
                      <a:srgbClr val="FFC000"/>
                    </a:solidFill>
                  </a:tcPr>
                </a:tc>
                <a:tc>
                  <a:txBody>
                    <a:bodyPr/>
                    <a:lstStyle/>
                    <a:p>
                      <a:pPr algn="ctr"/>
                      <a:r>
                        <a:rPr lang="en-GB" sz="1800" dirty="0"/>
                        <a:t>Aerobic</a:t>
                      </a:r>
                    </a:p>
                  </a:txBody>
                  <a:tcPr anchor="ctr">
                    <a:solidFill>
                      <a:srgbClr val="FFC000"/>
                    </a:solidFill>
                  </a:tcPr>
                </a:tc>
                <a:extLst>
                  <a:ext uri="{0D108BD9-81ED-4DB2-BD59-A6C34878D82A}">
                    <a16:rowId xmlns:a16="http://schemas.microsoft.com/office/drawing/2014/main" val="718093585"/>
                  </a:ext>
                </a:extLst>
              </a:tr>
              <a:tr h="992596">
                <a:tc>
                  <a:txBody>
                    <a:bodyPr/>
                    <a:lstStyle/>
                    <a:p>
                      <a:pPr algn="ctr"/>
                      <a:r>
                        <a:rPr lang="en-GB" sz="1800" dirty="0"/>
                        <a:t>High</a:t>
                      </a:r>
                    </a:p>
                  </a:txBody>
                  <a:tcPr anchor="ctr">
                    <a:solidFill>
                      <a:schemeClr val="accent2"/>
                    </a:solidFill>
                  </a:tcPr>
                </a:tc>
                <a:tc>
                  <a:txBody>
                    <a:bodyPr/>
                    <a:lstStyle/>
                    <a:p>
                      <a:pPr algn="ctr"/>
                      <a:r>
                        <a:rPr lang="en-GB" sz="1800" dirty="0"/>
                        <a:t>70 – 85</a:t>
                      </a:r>
                    </a:p>
                  </a:txBody>
                  <a:tcPr anchor="ctr">
                    <a:solidFill>
                      <a:schemeClr val="accent2"/>
                    </a:solidFill>
                  </a:tcPr>
                </a:tc>
                <a:tc>
                  <a:txBody>
                    <a:bodyPr/>
                    <a:lstStyle/>
                    <a:p>
                      <a:pPr algn="ctr"/>
                      <a:r>
                        <a:rPr lang="en-GB" sz="1800" dirty="0"/>
                        <a:t>75 – 90</a:t>
                      </a:r>
                    </a:p>
                  </a:txBody>
                  <a:tcPr anchor="ctr">
                    <a:solidFill>
                      <a:schemeClr val="accent2"/>
                    </a:solidFill>
                  </a:tcPr>
                </a:tc>
                <a:tc>
                  <a:txBody>
                    <a:bodyPr/>
                    <a:lstStyle/>
                    <a:p>
                      <a:pPr algn="ctr"/>
                      <a:r>
                        <a:rPr lang="en-GB" sz="1800" dirty="0"/>
                        <a:t>70 – 85</a:t>
                      </a:r>
                    </a:p>
                  </a:txBody>
                  <a:tcPr anchor="ctr">
                    <a:solidFill>
                      <a:schemeClr val="accent2"/>
                    </a:solidFill>
                  </a:tcPr>
                </a:tc>
                <a:tc>
                  <a:txBody>
                    <a:bodyPr/>
                    <a:lstStyle/>
                    <a:p>
                      <a:pPr algn="ctr"/>
                      <a:r>
                        <a:rPr lang="en-GB" sz="1800" dirty="0"/>
                        <a:t>14 – 16</a:t>
                      </a:r>
                    </a:p>
                  </a:txBody>
                  <a:tcPr anchor="ctr">
                    <a:solidFill>
                      <a:schemeClr val="accent2"/>
                    </a:solidFill>
                  </a:tcPr>
                </a:tc>
                <a:tc>
                  <a:txBody>
                    <a:bodyPr/>
                    <a:lstStyle/>
                    <a:p>
                      <a:pPr algn="ctr"/>
                      <a:r>
                        <a:rPr lang="en-GB" sz="1800" dirty="0"/>
                        <a:t>6-7</a:t>
                      </a:r>
                    </a:p>
                  </a:txBody>
                  <a:tcPr anchor="ctr">
                    <a:solidFill>
                      <a:schemeClr val="accent2"/>
                    </a:solidFill>
                  </a:tcPr>
                </a:tc>
                <a:tc>
                  <a:txBody>
                    <a:bodyPr/>
                    <a:lstStyle/>
                    <a:p>
                      <a:pPr algn="ctr"/>
                      <a:r>
                        <a:rPr lang="en-GB" sz="1800" dirty="0"/>
                        <a:t>Aerobic + lactate</a:t>
                      </a:r>
                    </a:p>
                  </a:txBody>
                  <a:tcPr anchor="ctr">
                    <a:solidFill>
                      <a:schemeClr val="accent2"/>
                    </a:solidFill>
                  </a:tcPr>
                </a:tc>
                <a:extLst>
                  <a:ext uri="{0D108BD9-81ED-4DB2-BD59-A6C34878D82A}">
                    <a16:rowId xmlns:a16="http://schemas.microsoft.com/office/drawing/2014/main" val="3906503605"/>
                  </a:ext>
                </a:extLst>
              </a:tr>
              <a:tr h="1417995">
                <a:tc>
                  <a:txBody>
                    <a:bodyPr/>
                    <a:lstStyle/>
                    <a:p>
                      <a:pPr algn="ctr"/>
                      <a:r>
                        <a:rPr lang="en-GB" sz="1800" dirty="0"/>
                        <a:t>Very High</a:t>
                      </a:r>
                    </a:p>
                  </a:txBody>
                  <a:tcPr anchor="ctr">
                    <a:solidFill>
                      <a:srgbClr val="FF0000"/>
                    </a:solidFill>
                  </a:tcPr>
                </a:tc>
                <a:tc>
                  <a:txBody>
                    <a:bodyPr/>
                    <a:lstStyle/>
                    <a:p>
                      <a:pPr marL="285750" indent="-285750" algn="ctr">
                        <a:buFont typeface="Wingdings" panose="05000000000000000000" pitchFamily="2" charset="2"/>
                        <a:buChar char="Ø"/>
                      </a:pPr>
                      <a:r>
                        <a:rPr lang="en-GB" sz="1800" dirty="0"/>
                        <a:t>85</a:t>
                      </a:r>
                    </a:p>
                  </a:txBody>
                  <a:tcPr anchor="ctr">
                    <a:solidFill>
                      <a:srgbClr val="FF0000"/>
                    </a:solidFill>
                  </a:tcPr>
                </a:tc>
                <a:tc>
                  <a:txBody>
                    <a:bodyPr/>
                    <a:lstStyle/>
                    <a:p>
                      <a:pPr marL="0" indent="0" algn="ctr">
                        <a:buFont typeface="Wingdings" panose="05000000000000000000" pitchFamily="2" charset="2"/>
                        <a:buNone/>
                      </a:pPr>
                      <a:r>
                        <a:rPr lang="en-GB" sz="1800" dirty="0"/>
                        <a:t>&gt; 90</a:t>
                      </a:r>
                    </a:p>
                  </a:txBody>
                  <a:tcPr anchor="ctr">
                    <a:solidFill>
                      <a:srgbClr val="FF0000"/>
                    </a:solidFill>
                  </a:tcPr>
                </a:tc>
                <a:tc>
                  <a:txBody>
                    <a:bodyPr/>
                    <a:lstStyle/>
                    <a:p>
                      <a:pPr algn="ctr"/>
                      <a:r>
                        <a:rPr lang="en-GB" sz="1800" dirty="0"/>
                        <a:t>&gt; 85</a:t>
                      </a:r>
                    </a:p>
                  </a:txBody>
                  <a:tcPr anchor="ctr">
                    <a:solidFill>
                      <a:srgbClr val="FF0000"/>
                    </a:solidFill>
                  </a:tcPr>
                </a:tc>
                <a:tc>
                  <a:txBody>
                    <a:bodyPr/>
                    <a:lstStyle/>
                    <a:p>
                      <a:pPr algn="ctr"/>
                      <a:r>
                        <a:rPr lang="en-GB" sz="1800" dirty="0"/>
                        <a:t>17 - 19</a:t>
                      </a:r>
                    </a:p>
                  </a:txBody>
                  <a:tcPr anchor="ctr">
                    <a:solidFill>
                      <a:srgbClr val="FF0000"/>
                    </a:solidFill>
                  </a:tcPr>
                </a:tc>
                <a:tc>
                  <a:txBody>
                    <a:bodyPr/>
                    <a:lstStyle/>
                    <a:p>
                      <a:pPr algn="ctr"/>
                      <a:r>
                        <a:rPr lang="en-GB" sz="1800" dirty="0"/>
                        <a:t>8-9</a:t>
                      </a:r>
                    </a:p>
                  </a:txBody>
                  <a:tcPr anchor="ctr">
                    <a:solidFill>
                      <a:srgbClr val="FF0000"/>
                    </a:solidFill>
                  </a:tcPr>
                </a:tc>
                <a:tc>
                  <a:txBody>
                    <a:bodyPr/>
                    <a:lstStyle/>
                    <a:p>
                      <a:pPr algn="ctr"/>
                      <a:r>
                        <a:rPr lang="en-GB" sz="1800" dirty="0"/>
                        <a:t>Aerobic + Lactate + Anaerobic</a:t>
                      </a:r>
                    </a:p>
                  </a:txBody>
                  <a:tcPr anchor="ctr">
                    <a:solidFill>
                      <a:srgbClr val="FF0000"/>
                    </a:solidFill>
                  </a:tcPr>
                </a:tc>
                <a:extLst>
                  <a:ext uri="{0D108BD9-81ED-4DB2-BD59-A6C34878D82A}">
                    <a16:rowId xmlns:a16="http://schemas.microsoft.com/office/drawing/2014/main" val="3080837922"/>
                  </a:ext>
                </a:extLst>
              </a:tr>
            </a:tbl>
          </a:graphicData>
        </a:graphic>
      </p:graphicFrame>
    </p:spTree>
    <p:extLst>
      <p:ext uri="{BB962C8B-B14F-4D97-AF65-F5344CB8AC3E}">
        <p14:creationId xmlns:p14="http://schemas.microsoft.com/office/powerpoint/2010/main" val="34975300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A333E-BD37-E448-683A-0F354A29A74D}"/>
              </a:ext>
            </a:extLst>
          </p:cNvPr>
          <p:cNvSpPr>
            <a:spLocks noGrp="1"/>
          </p:cNvSpPr>
          <p:nvPr>
            <p:ph type="title"/>
          </p:nvPr>
        </p:nvSpPr>
        <p:spPr>
          <a:xfrm>
            <a:off x="1981200" y="548877"/>
            <a:ext cx="6802016" cy="857250"/>
          </a:xfrm>
        </p:spPr>
        <p:txBody>
          <a:bodyPr>
            <a:normAutofit fontScale="90000"/>
          </a:bodyPr>
          <a:lstStyle/>
          <a:p>
            <a:r>
              <a:rPr lang="en-US" altLang="en-US" dirty="0"/>
              <a:t>When to Prescribe Low Intensity Exercise</a:t>
            </a:r>
            <a:endParaRPr lang="en-GB" dirty="0"/>
          </a:p>
        </p:txBody>
      </p:sp>
      <p:sp>
        <p:nvSpPr>
          <p:cNvPr id="3" name="Content Placeholder 2">
            <a:extLst>
              <a:ext uri="{FF2B5EF4-FFF2-40B4-BE49-F238E27FC236}">
                <a16:creationId xmlns:a16="http://schemas.microsoft.com/office/drawing/2014/main" id="{9A48674C-1807-1875-57DE-60491673DB6D}"/>
              </a:ext>
            </a:extLst>
          </p:cNvPr>
          <p:cNvSpPr>
            <a:spLocks noGrp="1"/>
          </p:cNvSpPr>
          <p:nvPr>
            <p:ph idx="1"/>
          </p:nvPr>
        </p:nvSpPr>
        <p:spPr>
          <a:xfrm>
            <a:off x="1981200" y="1889760"/>
            <a:ext cx="8229600" cy="3616960"/>
          </a:xfrm>
        </p:spPr>
        <p:txBody>
          <a:bodyPr/>
          <a:lstStyle/>
          <a:p>
            <a:r>
              <a:rPr lang="en-US" altLang="en-US" dirty="0"/>
              <a:t>May be appropriate initially for:</a:t>
            </a:r>
          </a:p>
          <a:p>
            <a:pPr lvl="1"/>
            <a:r>
              <a:rPr lang="en-US" altLang="en-US" dirty="0"/>
              <a:t>High risk patients</a:t>
            </a:r>
          </a:p>
          <a:p>
            <a:pPr lvl="1"/>
            <a:r>
              <a:rPr lang="en-US" altLang="en-US" dirty="0"/>
              <a:t>New to activity</a:t>
            </a:r>
          </a:p>
          <a:p>
            <a:pPr lvl="1"/>
            <a:r>
              <a:rPr lang="en-US" altLang="en-US" dirty="0"/>
              <a:t>Low function/high levels of fatigue to enable greater exercise time (volume = intensity x duration)</a:t>
            </a:r>
          </a:p>
          <a:p>
            <a:pPr lvl="1"/>
            <a:r>
              <a:rPr lang="en-US" altLang="en-US" dirty="0"/>
              <a:t>Anxious patients</a:t>
            </a:r>
          </a:p>
          <a:p>
            <a:pPr lvl="1">
              <a:buFont typeface="Arial" pitchFamily="34" charset="0"/>
              <a:buNone/>
            </a:pPr>
            <a:endParaRPr lang="en-US" altLang="en-US" dirty="0"/>
          </a:p>
          <a:p>
            <a:pPr marL="0" indent="0">
              <a:buNone/>
            </a:pPr>
            <a:endParaRPr lang="en-GB" dirty="0"/>
          </a:p>
        </p:txBody>
      </p:sp>
    </p:spTree>
    <p:extLst>
      <p:ext uri="{BB962C8B-B14F-4D97-AF65-F5344CB8AC3E}">
        <p14:creationId xmlns:p14="http://schemas.microsoft.com/office/powerpoint/2010/main" val="10942371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EC577-40D8-0A33-D14A-6C41ABAE4896}"/>
              </a:ext>
            </a:extLst>
          </p:cNvPr>
          <p:cNvSpPr>
            <a:spLocks noGrp="1"/>
          </p:cNvSpPr>
          <p:nvPr>
            <p:ph type="title"/>
          </p:nvPr>
        </p:nvSpPr>
        <p:spPr>
          <a:xfrm>
            <a:off x="1804988" y="372349"/>
            <a:ext cx="6729413" cy="857250"/>
          </a:xfrm>
        </p:spPr>
        <p:txBody>
          <a:bodyPr/>
          <a:lstStyle/>
          <a:p>
            <a:r>
              <a:rPr lang="en-US" dirty="0"/>
              <a:t>Risk Stratification</a:t>
            </a:r>
          </a:p>
        </p:txBody>
      </p:sp>
      <p:sp>
        <p:nvSpPr>
          <p:cNvPr id="3" name="Content Placeholder 2">
            <a:extLst>
              <a:ext uri="{FF2B5EF4-FFF2-40B4-BE49-F238E27FC236}">
                <a16:creationId xmlns:a16="http://schemas.microsoft.com/office/drawing/2014/main" id="{36F53511-3E7E-4E41-B935-2F9BCB0428B1}"/>
              </a:ext>
            </a:extLst>
          </p:cNvPr>
          <p:cNvSpPr>
            <a:spLocks noGrp="1"/>
          </p:cNvSpPr>
          <p:nvPr>
            <p:ph idx="1"/>
          </p:nvPr>
        </p:nvSpPr>
        <p:spPr>
          <a:xfrm>
            <a:off x="1804987" y="1379855"/>
            <a:ext cx="8229600" cy="4208145"/>
          </a:xfrm>
        </p:spPr>
        <p:txBody>
          <a:bodyPr>
            <a:normAutofit/>
          </a:bodyPr>
          <a:lstStyle/>
          <a:p>
            <a:r>
              <a:rPr lang="en-US" dirty="0"/>
              <a:t>Stratifying the risk of adverse cardiovascular event during exercise (not the risk of further cardiovascular event!)</a:t>
            </a:r>
          </a:p>
          <a:p>
            <a:r>
              <a:rPr lang="en-US" dirty="0"/>
              <a:t>Provides rehab team with information for patient management</a:t>
            </a:r>
          </a:p>
          <a:p>
            <a:pPr lvl="1"/>
            <a:r>
              <a:rPr lang="en-US" dirty="0"/>
              <a:t>Exercise intensity</a:t>
            </a:r>
          </a:p>
          <a:p>
            <a:pPr lvl="1"/>
            <a:r>
              <a:rPr lang="en-US" dirty="0"/>
              <a:t>Level of monitoring</a:t>
            </a:r>
          </a:p>
          <a:p>
            <a:pPr lvl="1"/>
            <a:r>
              <a:rPr lang="en-US" dirty="0"/>
              <a:t>Supervision level</a:t>
            </a:r>
          </a:p>
        </p:txBody>
      </p:sp>
    </p:spTree>
    <p:extLst>
      <p:ext uri="{BB962C8B-B14F-4D97-AF65-F5344CB8AC3E}">
        <p14:creationId xmlns:p14="http://schemas.microsoft.com/office/powerpoint/2010/main" val="1271672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2B795C7-6220-5821-7B99-A95C8FB75AEF}"/>
              </a:ext>
            </a:extLst>
          </p:cNvPr>
          <p:cNvSpPr/>
          <p:nvPr/>
        </p:nvSpPr>
        <p:spPr>
          <a:xfrm>
            <a:off x="1792226" y="1068265"/>
            <a:ext cx="8541667" cy="46819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prstClr val="white"/>
              </a:solidFill>
              <a:latin typeface="Calibri" panose="020F0502020204030204"/>
            </a:endParaRPr>
          </a:p>
        </p:txBody>
      </p:sp>
      <p:graphicFrame>
        <p:nvGraphicFramePr>
          <p:cNvPr id="9" name="Content Placeholder 8">
            <a:extLst>
              <a:ext uri="{FF2B5EF4-FFF2-40B4-BE49-F238E27FC236}">
                <a16:creationId xmlns:a16="http://schemas.microsoft.com/office/drawing/2014/main" id="{9F950E84-6757-E6E3-8334-BCACBB3CC69A}"/>
              </a:ext>
            </a:extLst>
          </p:cNvPr>
          <p:cNvGraphicFramePr>
            <a:graphicFrameLocks noGrp="1"/>
          </p:cNvGraphicFramePr>
          <p:nvPr>
            <p:ph idx="1"/>
          </p:nvPr>
        </p:nvGraphicFramePr>
        <p:xfrm>
          <a:off x="1792226" y="1068266"/>
          <a:ext cx="8541667" cy="5637334"/>
        </p:xfrm>
        <a:graphic>
          <a:graphicData uri="http://schemas.openxmlformats.org/drawingml/2006/table">
            <a:tbl>
              <a:tblPr/>
              <a:tblGrid>
                <a:gridCol w="2746488">
                  <a:extLst>
                    <a:ext uri="{9D8B030D-6E8A-4147-A177-3AD203B41FA5}">
                      <a16:colId xmlns:a16="http://schemas.microsoft.com/office/drawing/2014/main" val="1334477166"/>
                    </a:ext>
                  </a:extLst>
                </a:gridCol>
                <a:gridCol w="2746488">
                  <a:extLst>
                    <a:ext uri="{9D8B030D-6E8A-4147-A177-3AD203B41FA5}">
                      <a16:colId xmlns:a16="http://schemas.microsoft.com/office/drawing/2014/main" val="182234161"/>
                    </a:ext>
                  </a:extLst>
                </a:gridCol>
                <a:gridCol w="3048691">
                  <a:extLst>
                    <a:ext uri="{9D8B030D-6E8A-4147-A177-3AD203B41FA5}">
                      <a16:colId xmlns:a16="http://schemas.microsoft.com/office/drawing/2014/main" val="627363376"/>
                    </a:ext>
                  </a:extLst>
                </a:gridCol>
              </a:tblGrid>
              <a:tr h="692371">
                <a:tc>
                  <a:txBody>
                    <a:bodyPr/>
                    <a:lstStyle/>
                    <a:p>
                      <a:pPr algn="ctr" rtl="0" fontAlgn="base"/>
                      <a:r>
                        <a:rPr lang="en-GB" sz="1100" b="1" i="0" dirty="0">
                          <a:effectLst/>
                          <a:latin typeface="Calibri" panose="020F0502020204030204" pitchFamily="34" charset="0"/>
                        </a:rPr>
                        <a:t>LOWEST RISK    </a:t>
                      </a:r>
                      <a:r>
                        <a:rPr lang="en-GB" sz="1800" b="1" i="0" dirty="0">
                          <a:effectLst/>
                          <a:latin typeface="Calibri" panose="020F0502020204030204" pitchFamily="34" charset="0"/>
                        </a:rPr>
                        <a:t>C</a:t>
                      </a:r>
                      <a:r>
                        <a:rPr lang="en-GB" sz="1800" b="0" i="0" dirty="0">
                          <a:effectLst/>
                          <a:latin typeface="Calibri" panose="020F0502020204030204" pitchFamily="34" charset="0"/>
                        </a:rPr>
                        <a:t> </a:t>
                      </a:r>
                      <a:endParaRPr lang="en-GB" sz="2100" b="0" i="0" dirty="0">
                        <a:effectLst/>
                      </a:endParaRPr>
                    </a:p>
                    <a:p>
                      <a:pPr algn="ctr" rtl="0" fontAlgn="base"/>
                      <a:r>
                        <a:rPr lang="en-GB" sz="1100" b="0" i="0" dirty="0">
                          <a:effectLst/>
                          <a:latin typeface="Calibri" panose="020F0502020204030204" pitchFamily="34" charset="0"/>
                        </a:rPr>
                        <a:t>if </a:t>
                      </a:r>
                      <a:r>
                        <a:rPr lang="en-GB" sz="1100" b="1" i="0" dirty="0">
                          <a:effectLst/>
                          <a:latin typeface="Calibri" panose="020F0502020204030204" pitchFamily="34" charset="0"/>
                        </a:rPr>
                        <a:t>ALL </a:t>
                      </a:r>
                      <a:r>
                        <a:rPr lang="en-GB" sz="1100" b="0" i="0" dirty="0">
                          <a:effectLst/>
                          <a:latin typeface="Calibri" panose="020F0502020204030204" pitchFamily="34" charset="0"/>
                        </a:rPr>
                        <a:t>of the following factors are present: </a:t>
                      </a:r>
                      <a:endParaRPr lang="en-GB" sz="1200" b="0" i="0" dirty="0">
                        <a:effectLst/>
                      </a:endParaRPr>
                    </a:p>
                  </a:txBody>
                  <a:tcPr marL="54457" marR="54457" marT="27229" marB="27229">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ctr" rtl="0" fontAlgn="base"/>
                      <a:r>
                        <a:rPr lang="en-GB" sz="1200" b="1" i="0" dirty="0">
                          <a:effectLst/>
                          <a:latin typeface="Calibri" panose="020F0502020204030204" pitchFamily="34" charset="0"/>
                        </a:rPr>
                        <a:t>MODERATE RISK</a:t>
                      </a:r>
                      <a:r>
                        <a:rPr lang="en-GB" sz="1100" b="1" i="0" dirty="0">
                          <a:effectLst/>
                          <a:latin typeface="Calibri" panose="020F0502020204030204" pitchFamily="34" charset="0"/>
                        </a:rPr>
                        <a:t>    </a:t>
                      </a:r>
                      <a:r>
                        <a:rPr lang="en-GB" sz="1800" b="1" i="0" dirty="0">
                          <a:effectLst/>
                          <a:latin typeface="Calibri" panose="020F0502020204030204" pitchFamily="34" charset="0"/>
                        </a:rPr>
                        <a:t>B</a:t>
                      </a:r>
                      <a:r>
                        <a:rPr lang="en-GB" sz="1800" b="0" i="0" dirty="0">
                          <a:effectLst/>
                          <a:latin typeface="Calibri" panose="020F0502020204030204" pitchFamily="34" charset="0"/>
                        </a:rPr>
                        <a:t> </a:t>
                      </a:r>
                      <a:endParaRPr lang="en-GB" sz="2100" b="0" i="0" dirty="0">
                        <a:effectLst/>
                      </a:endParaRPr>
                    </a:p>
                    <a:p>
                      <a:pPr algn="ctr" rtl="0" fontAlgn="base"/>
                      <a:r>
                        <a:rPr lang="en-GB" sz="1100" b="0" i="0" dirty="0">
                          <a:effectLst/>
                          <a:latin typeface="Calibri" panose="020F0502020204030204" pitchFamily="34" charset="0"/>
                        </a:rPr>
                        <a:t>if meet neither High Risk nor Low Risk standards: </a:t>
                      </a:r>
                      <a:endParaRPr lang="en-GB" sz="2100" b="0" i="0" dirty="0">
                        <a:effectLst/>
                      </a:endParaRPr>
                    </a:p>
                  </a:txBody>
                  <a:tcPr marL="54457" marR="54457" marT="27229" marB="27229">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ctr" rtl="0" fontAlgn="base"/>
                      <a:r>
                        <a:rPr lang="en-GB" sz="1400" b="1" i="0" dirty="0">
                          <a:effectLst/>
                          <a:latin typeface="Calibri" panose="020F0502020204030204" pitchFamily="34" charset="0"/>
                        </a:rPr>
                        <a:t>HIGH RISK</a:t>
                      </a:r>
                      <a:r>
                        <a:rPr lang="en-GB" sz="1200" b="1" i="0" dirty="0">
                          <a:effectLst/>
                          <a:latin typeface="Calibri" panose="020F0502020204030204" pitchFamily="34" charset="0"/>
                        </a:rPr>
                        <a:t>    </a:t>
                      </a:r>
                      <a:r>
                        <a:rPr lang="en-GB" sz="2100" b="1" i="0" dirty="0">
                          <a:effectLst/>
                          <a:latin typeface="Calibri" panose="020F0502020204030204" pitchFamily="34" charset="0"/>
                        </a:rPr>
                        <a:t>A</a:t>
                      </a:r>
                      <a:r>
                        <a:rPr lang="en-GB" sz="2100" b="0" i="0" dirty="0">
                          <a:effectLst/>
                          <a:latin typeface="Calibri" panose="020F0502020204030204" pitchFamily="34" charset="0"/>
                        </a:rPr>
                        <a:t> </a:t>
                      </a:r>
                      <a:endParaRPr lang="en-GB" sz="2400" b="0" i="0" dirty="0">
                        <a:effectLst/>
                      </a:endParaRPr>
                    </a:p>
                    <a:p>
                      <a:pPr algn="ctr" rtl="0" fontAlgn="base"/>
                      <a:r>
                        <a:rPr lang="en-GB" sz="1200" b="1" i="0" dirty="0">
                          <a:effectLst/>
                          <a:latin typeface="Calibri" panose="020F0502020204030204" pitchFamily="34" charset="0"/>
                        </a:rPr>
                        <a:t>ANY ONE OR MORE</a:t>
                      </a:r>
                      <a:r>
                        <a:rPr lang="en-GB" sz="1200" b="0" i="0" dirty="0">
                          <a:effectLst/>
                          <a:latin typeface="Calibri" panose="020F0502020204030204" pitchFamily="34" charset="0"/>
                        </a:rPr>
                        <a:t> of the following: </a:t>
                      </a:r>
                      <a:endParaRPr lang="en-GB" sz="2400" b="0" i="0" dirty="0">
                        <a:effectLst/>
                      </a:endParaRPr>
                    </a:p>
                  </a:txBody>
                  <a:tcPr marL="54457" marR="54457" marT="27229" marB="27229">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44684777"/>
                  </a:ext>
                </a:extLst>
              </a:tr>
              <a:tr h="4944963">
                <a:tc>
                  <a:txBody>
                    <a:bodyPr/>
                    <a:lstStyle/>
                    <a:p>
                      <a:pPr fontAlgn="t"/>
                      <a:endParaRPr lang="en-GB" sz="1100" dirty="0">
                        <a:effectLst/>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Left ventricular ejection fraction &gt; 50%  </a:t>
                      </a:r>
                      <a:endParaRPr lang="en-GB" sz="1200" b="0" i="0" dirty="0">
                        <a:effectLst/>
                        <a:latin typeface="Calibri" panose="020F0502020204030204"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No resting or exercise-induced complex dysrhythmias  </a:t>
                      </a:r>
                      <a:endParaRPr lang="en-GB" sz="1200" b="0" i="0" dirty="0">
                        <a:effectLst/>
                        <a:latin typeface="Calibri" panose="020F0502020204030204"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Uncomplicated MI, CABG, angioplasty, atherectomy, or stent:  </a:t>
                      </a:r>
                      <a:endParaRPr lang="en-GB" sz="1200" b="0" i="0" dirty="0">
                        <a:effectLst/>
                        <a:latin typeface="Calibri" panose="020F0502020204030204"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Absence of CHF or signs/symptoms indicating post-event ischemia  </a:t>
                      </a:r>
                      <a:endParaRPr lang="en-GB" sz="1200" b="0" i="0" dirty="0">
                        <a:effectLst/>
                        <a:latin typeface="Calibri" panose="020F0502020204030204"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Normal hemodynamic and ECG responses with exercise and in recovery  </a:t>
                      </a:r>
                      <a:endParaRPr lang="en-GB" sz="1200" b="0" i="0" dirty="0">
                        <a:effectLst/>
                        <a:latin typeface="Calibri" panose="020F0502020204030204"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Asymptomatic with exercise or in recovery, including absence of angina  </a:t>
                      </a:r>
                      <a:endParaRPr lang="en-GB" sz="1200" b="0" i="0" dirty="0">
                        <a:effectLst/>
                        <a:latin typeface="Calibri" panose="020F0502020204030204"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Maximal functional capacity at least 7.0 METs*  </a:t>
                      </a:r>
                      <a:endParaRPr lang="en-GB" sz="1200" b="0" i="0" dirty="0">
                        <a:effectLst/>
                        <a:latin typeface="Calibri" panose="020F0502020204030204"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Absence of clinical depression or depressive symptoms  </a:t>
                      </a:r>
                      <a:endParaRPr lang="en-GB" sz="1200" b="0" i="0" dirty="0">
                        <a:effectLst/>
                        <a:latin typeface="Calibri" panose="020F0502020204030204" pitchFamily="34" charset="0"/>
                      </a:endParaRPr>
                    </a:p>
                    <a:p>
                      <a:pPr algn="l" rtl="0" fontAlgn="base"/>
                      <a:r>
                        <a:rPr lang="en-GB" sz="1200" b="0" i="0" dirty="0">
                          <a:effectLst/>
                          <a:latin typeface="Calibri" panose="020F0502020204030204" pitchFamily="34" charset="0"/>
                        </a:rPr>
                        <a:t> </a:t>
                      </a:r>
                      <a:endParaRPr lang="en-GB" sz="2100" b="0" i="0" dirty="0">
                        <a:effectLst/>
                      </a:endParaRPr>
                    </a:p>
                  </a:txBody>
                  <a:tcPr marL="54457" marR="54457" marT="27229" marB="27229">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endParaRPr lang="en-GB" sz="1100" dirty="0">
                        <a:effectLst/>
                      </a:endParaRPr>
                    </a:p>
                    <a:p>
                      <a:pPr algn="l" rtl="0" fontAlgn="base">
                        <a:buFont typeface="Arial" panose="020B0604020202020204" pitchFamily="34" charset="0"/>
                        <a:buChar char="•"/>
                      </a:pPr>
                      <a:r>
                        <a:rPr lang="en-GB" sz="1200" b="0" i="0" dirty="0">
                          <a:solidFill>
                            <a:srgbClr val="000000"/>
                          </a:solidFill>
                          <a:effectLst/>
                          <a:latin typeface="Calibri"/>
                        </a:rPr>
                        <a:t>Left ventricular ejection fraction = 35–49%  </a:t>
                      </a:r>
                      <a:endParaRPr lang="en-GB" sz="1200" b="0" i="0" dirty="0">
                        <a:effectLst/>
                        <a:latin typeface="Calibri"/>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Signs/symptoms including angina at “moderate” levels of exercise (60–75% of maximal functional capacity) or in recovery  </a:t>
                      </a:r>
                      <a:endParaRPr lang="en-GB" sz="1200" b="0" i="0" dirty="0">
                        <a:effectLst/>
                        <a:latin typeface="Calibri" panose="020F0502020204030204"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Mild to moderate silent ischemia (ST depression less than 2mm) with exercise or in recovery  </a:t>
                      </a:r>
                      <a:endParaRPr lang="en-GB" sz="1200" b="0" i="0" dirty="0">
                        <a:effectLst/>
                        <a:latin typeface="Calibri" panose="020F0502020204030204" pitchFamily="34" charset="0"/>
                      </a:endParaRPr>
                    </a:p>
                    <a:p>
                      <a:pPr lvl="0" algn="l">
                        <a:buFont typeface="Arial" panose="020B0604020202020204" pitchFamily="34" charset="0"/>
                        <a:buChar char="•"/>
                      </a:pPr>
                      <a:r>
                        <a:rPr lang="en-GB" sz="1200" b="0" i="0" dirty="0">
                          <a:solidFill>
                            <a:srgbClr val="000000"/>
                          </a:solidFill>
                          <a:effectLst/>
                          <a:latin typeface="Calibri"/>
                        </a:rPr>
                        <a:t>Functional capacity &lt; 5 METS</a:t>
                      </a:r>
                    </a:p>
                    <a:p>
                      <a:pPr algn="l" rtl="0" fontAlgn="base"/>
                      <a:endParaRPr lang="en-GB" sz="2100" b="0" i="0" dirty="0">
                        <a:effectLst/>
                      </a:endParaRPr>
                    </a:p>
                  </a:txBody>
                  <a:tcPr marL="54457" marR="54457" marT="27229" marB="27229">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endParaRPr lang="en-GB" sz="1100" dirty="0">
                        <a:effectLst/>
                      </a:endParaRPr>
                    </a:p>
                    <a:p>
                      <a:pPr algn="l" rtl="0" fontAlgn="base">
                        <a:buFont typeface="Arial" panose="020B0604020202020204" pitchFamily="34" charset="0"/>
                        <a:buChar char="•"/>
                      </a:pPr>
                      <a:r>
                        <a:rPr lang="en-GB" sz="1100" b="0" i="0" dirty="0">
                          <a:solidFill>
                            <a:srgbClr val="000000"/>
                          </a:solidFill>
                          <a:effectLst/>
                          <a:latin typeface="Calibri" panose="020F0502020204030204" pitchFamily="34" charset="0"/>
                        </a:rPr>
                        <a:t>Left ventricular ejection fraction &lt; 35%  </a:t>
                      </a:r>
                    </a:p>
                    <a:p>
                      <a:pPr algn="l" rtl="0" fontAlgn="base">
                        <a:buFont typeface="Arial" panose="020B0604020202020204" pitchFamily="34" charset="0"/>
                        <a:buChar char="•"/>
                      </a:pPr>
                      <a:r>
                        <a:rPr lang="en-GB" sz="1100" b="0" i="0" dirty="0">
                          <a:solidFill>
                            <a:srgbClr val="000000"/>
                          </a:solidFill>
                          <a:effectLst/>
                          <a:latin typeface="Calibri" panose="020F0502020204030204" pitchFamily="34" charset="0"/>
                        </a:rPr>
                        <a:t>Survivor of cardiac arrest or sudden death  </a:t>
                      </a:r>
                    </a:p>
                    <a:p>
                      <a:pPr algn="l" rtl="0" fontAlgn="base">
                        <a:buFont typeface="Arial" panose="020B0604020202020204" pitchFamily="34" charset="0"/>
                        <a:buChar char="•"/>
                      </a:pPr>
                      <a:r>
                        <a:rPr lang="en-GB" sz="1100" b="0" i="0" dirty="0">
                          <a:solidFill>
                            <a:srgbClr val="000000"/>
                          </a:solidFill>
                          <a:effectLst/>
                          <a:latin typeface="Calibri" panose="020F0502020204030204" pitchFamily="34" charset="0"/>
                        </a:rPr>
                        <a:t>Complex ventricular dysrhythmias (ventricular tachycardia, frequent [&gt; 6/min] multiform PVCs) at rest or with exercise  </a:t>
                      </a:r>
                    </a:p>
                    <a:p>
                      <a:pPr algn="l" rtl="0" fontAlgn="base">
                        <a:buFont typeface="Arial" panose="020B0604020202020204" pitchFamily="34" charset="0"/>
                        <a:buChar char="•"/>
                      </a:pPr>
                      <a:r>
                        <a:rPr lang="en-GB" sz="1100" b="0" i="0" dirty="0">
                          <a:solidFill>
                            <a:srgbClr val="000000"/>
                          </a:solidFill>
                          <a:effectLst/>
                          <a:latin typeface="Calibri" panose="020F0502020204030204" pitchFamily="34" charset="0"/>
                        </a:rPr>
                        <a:t>MI or cardiac surgery complicated by cardiogenic shock, CHF, and/or signs/symptoms of post-procedure ischemia  </a:t>
                      </a:r>
                    </a:p>
                    <a:p>
                      <a:pPr algn="l" rtl="0" fontAlgn="base">
                        <a:buFont typeface="Arial" panose="020B0604020202020204" pitchFamily="34" charset="0"/>
                        <a:buChar char="•"/>
                      </a:pPr>
                      <a:r>
                        <a:rPr lang="en-GB" sz="1100" b="0" i="0" dirty="0">
                          <a:solidFill>
                            <a:srgbClr val="000000"/>
                          </a:solidFill>
                          <a:effectLst/>
                          <a:latin typeface="Calibri" panose="020F0502020204030204" pitchFamily="34" charset="0"/>
                        </a:rPr>
                        <a:t>Abnormal </a:t>
                      </a:r>
                      <a:r>
                        <a:rPr lang="en-GB" sz="1100" b="0" i="0" dirty="0" err="1">
                          <a:solidFill>
                            <a:srgbClr val="000000"/>
                          </a:solidFill>
                          <a:effectLst/>
                          <a:latin typeface="Calibri" panose="020F0502020204030204" pitchFamily="34" charset="0"/>
                        </a:rPr>
                        <a:t>hemodynamics</a:t>
                      </a:r>
                      <a:r>
                        <a:rPr lang="en-GB" sz="1100" b="0" i="0" dirty="0">
                          <a:solidFill>
                            <a:srgbClr val="000000"/>
                          </a:solidFill>
                          <a:effectLst/>
                          <a:latin typeface="Calibri" panose="020F0502020204030204" pitchFamily="34" charset="0"/>
                        </a:rPr>
                        <a:t> with exercise, especially flat or decreasing systolic blood pressure or chronotropic incompetence with increasing workload  </a:t>
                      </a:r>
                    </a:p>
                    <a:p>
                      <a:pPr algn="l" rtl="0" fontAlgn="base">
                        <a:buFont typeface="Arial" panose="020B0604020202020204" pitchFamily="34" charset="0"/>
                        <a:buChar char="•"/>
                      </a:pPr>
                      <a:r>
                        <a:rPr lang="en-GB" sz="1100" b="0" i="0" dirty="0">
                          <a:solidFill>
                            <a:srgbClr val="000000"/>
                          </a:solidFill>
                          <a:effectLst/>
                          <a:latin typeface="Calibri" panose="020F0502020204030204" pitchFamily="34" charset="0"/>
                        </a:rPr>
                        <a:t>Significant silent ischemia (ST depression 2mm or greater without symptoms) with exercise or in recovery  </a:t>
                      </a:r>
                    </a:p>
                    <a:p>
                      <a:pPr algn="l" rtl="0" fontAlgn="base">
                        <a:buFont typeface="Arial" panose="020B0604020202020204" pitchFamily="34" charset="0"/>
                        <a:buChar char="•"/>
                      </a:pPr>
                      <a:r>
                        <a:rPr lang="en-GB" sz="1100" b="0" i="0" dirty="0">
                          <a:solidFill>
                            <a:srgbClr val="000000"/>
                          </a:solidFill>
                          <a:effectLst/>
                          <a:latin typeface="Calibri"/>
                        </a:rPr>
                        <a:t>Signs/symptoms including angina pectoris, dizziness, </a:t>
                      </a:r>
                      <a:r>
                        <a:rPr lang="en-GB" sz="1100" b="0" i="0" dirty="0" err="1">
                          <a:solidFill>
                            <a:srgbClr val="000000"/>
                          </a:solidFill>
                          <a:effectLst/>
                          <a:latin typeface="Calibri"/>
                        </a:rPr>
                        <a:t>lightheadedness</a:t>
                      </a:r>
                      <a:r>
                        <a:rPr lang="en-GB" sz="1100" b="0" i="0" dirty="0">
                          <a:solidFill>
                            <a:srgbClr val="000000"/>
                          </a:solidFill>
                          <a:effectLst/>
                          <a:latin typeface="Calibri"/>
                        </a:rPr>
                        <a:t> or </a:t>
                      </a:r>
                      <a:r>
                        <a:rPr lang="en-GB" sz="1100" b="0" i="0" dirty="0" err="1">
                          <a:solidFill>
                            <a:srgbClr val="000000"/>
                          </a:solidFill>
                          <a:effectLst/>
                          <a:latin typeface="Calibri"/>
                        </a:rPr>
                        <a:t>dyspnea</a:t>
                      </a:r>
                      <a:r>
                        <a:rPr lang="en-GB" sz="1100" b="0" i="0" dirty="0">
                          <a:solidFill>
                            <a:srgbClr val="000000"/>
                          </a:solidFill>
                          <a:effectLst/>
                          <a:latin typeface="Calibri"/>
                        </a:rPr>
                        <a:t> at low levels of exercise (&lt; 5.0 METs) or in recovery  </a:t>
                      </a:r>
                    </a:p>
                    <a:p>
                      <a:pPr algn="l" rtl="0" fontAlgn="base">
                        <a:buFont typeface="Arial" panose="020B0604020202020204" pitchFamily="34" charset="0"/>
                        <a:buChar char="•"/>
                      </a:pPr>
                      <a:r>
                        <a:rPr lang="en-GB" sz="1100" b="0" i="0" dirty="0">
                          <a:solidFill>
                            <a:srgbClr val="000000"/>
                          </a:solidFill>
                          <a:effectLst/>
                          <a:latin typeface="Calibri"/>
                        </a:rPr>
                        <a:t>Presence of heart failure</a:t>
                      </a:r>
                    </a:p>
                    <a:p>
                      <a:pPr lvl="0" algn="l">
                        <a:buFont typeface="Arial" panose="020B0604020202020204" pitchFamily="34" charset="0"/>
                        <a:buChar char="•"/>
                      </a:pPr>
                      <a:r>
                        <a:rPr lang="en-GB" sz="1100" b="0" i="0" dirty="0">
                          <a:solidFill>
                            <a:srgbClr val="000000"/>
                          </a:solidFill>
                          <a:effectLst/>
                          <a:latin typeface="Calibri"/>
                        </a:rPr>
                        <a:t>Presence of clinical depression</a:t>
                      </a:r>
                    </a:p>
                    <a:p>
                      <a:pPr algn="l" rtl="0" fontAlgn="base">
                        <a:buFont typeface="Arial" panose="020B0604020202020204" pitchFamily="34" charset="0"/>
                        <a:buChar char="•"/>
                      </a:pPr>
                      <a:r>
                        <a:rPr lang="en-GB" sz="1100" b="0" i="0" dirty="0">
                          <a:solidFill>
                            <a:srgbClr val="000000"/>
                          </a:solidFill>
                          <a:effectLst/>
                          <a:latin typeface="Calibri" panose="020F0502020204030204" pitchFamily="34" charset="0"/>
                        </a:rPr>
                        <a:t>Functional capacity less than or equal to 3 METS</a:t>
                      </a:r>
                    </a:p>
                    <a:p>
                      <a:pPr algn="l" rtl="0" fontAlgn="base">
                        <a:buFont typeface="Arial" panose="020B0604020202020204" pitchFamily="34" charset="0"/>
                        <a:buChar char="•"/>
                      </a:pPr>
                      <a:r>
                        <a:rPr lang="en-GB" sz="1100" b="0" i="0" dirty="0">
                          <a:solidFill>
                            <a:srgbClr val="000000"/>
                          </a:solidFill>
                          <a:effectLst/>
                          <a:latin typeface="Calibri" panose="020F0502020204030204" pitchFamily="34" charset="0"/>
                        </a:rPr>
                        <a:t>Implantable Cardioverter defibrillator</a:t>
                      </a:r>
                      <a:endParaRPr lang="en-GB" sz="1100" b="0" i="0" dirty="0">
                        <a:effectLst/>
                      </a:endParaRPr>
                    </a:p>
                    <a:p>
                      <a:pPr algn="l" rtl="0" fontAlgn="base"/>
                      <a:endParaRPr lang="en-GB" sz="1100" b="0" i="0" dirty="0">
                        <a:effectLst/>
                      </a:endParaRPr>
                    </a:p>
                  </a:txBody>
                  <a:tcPr marL="54457" marR="54457" marT="27229" marB="27229">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28147018"/>
                  </a:ext>
                </a:extLst>
              </a:tr>
            </a:tbl>
          </a:graphicData>
        </a:graphic>
      </p:graphicFrame>
      <p:sp>
        <p:nvSpPr>
          <p:cNvPr id="3" name="TextBox 2">
            <a:extLst>
              <a:ext uri="{FF2B5EF4-FFF2-40B4-BE49-F238E27FC236}">
                <a16:creationId xmlns:a16="http://schemas.microsoft.com/office/drawing/2014/main" id="{3DAC190E-DFB6-66FD-D2E3-4B2B83F0AB31}"/>
              </a:ext>
            </a:extLst>
          </p:cNvPr>
          <p:cNvSpPr txBox="1"/>
          <p:nvPr/>
        </p:nvSpPr>
        <p:spPr>
          <a:xfrm>
            <a:off x="1940560" y="254001"/>
            <a:ext cx="6746240" cy="584775"/>
          </a:xfrm>
          <a:prstGeom prst="rect">
            <a:avLst/>
          </a:prstGeom>
          <a:noFill/>
        </p:spPr>
        <p:txBody>
          <a:bodyPr wrap="square" rtlCol="0">
            <a:spAutoFit/>
          </a:bodyPr>
          <a:lstStyle/>
          <a:p>
            <a:pPr defTabSz="457200"/>
            <a:r>
              <a:rPr lang="en-GB" sz="3200" dirty="0">
                <a:solidFill>
                  <a:prstClr val="black"/>
                </a:solidFill>
                <a:latin typeface="Calibri" panose="020F0502020204030204"/>
              </a:rPr>
              <a:t>AACVPR Risk Stratification Tool (2021)</a:t>
            </a:r>
          </a:p>
        </p:txBody>
      </p:sp>
    </p:spTree>
    <p:extLst>
      <p:ext uri="{BB962C8B-B14F-4D97-AF65-F5344CB8AC3E}">
        <p14:creationId xmlns:p14="http://schemas.microsoft.com/office/powerpoint/2010/main" val="38332006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235B6-1220-86AD-A8D1-97A7A0C418DB}"/>
              </a:ext>
            </a:extLst>
          </p:cNvPr>
          <p:cNvSpPr>
            <a:spLocks noGrp="1"/>
          </p:cNvSpPr>
          <p:nvPr>
            <p:ph type="title"/>
          </p:nvPr>
        </p:nvSpPr>
        <p:spPr>
          <a:xfrm>
            <a:off x="1812037" y="121287"/>
            <a:ext cx="8567926" cy="1325563"/>
          </a:xfrm>
        </p:spPr>
        <p:txBody>
          <a:bodyPr/>
          <a:lstStyle/>
          <a:p>
            <a:r>
              <a:rPr lang="en-GB" dirty="0"/>
              <a:t>Main considerations</a:t>
            </a:r>
          </a:p>
        </p:txBody>
      </p:sp>
      <p:sp>
        <p:nvSpPr>
          <p:cNvPr id="3" name="Content Placeholder 2">
            <a:extLst>
              <a:ext uri="{FF2B5EF4-FFF2-40B4-BE49-F238E27FC236}">
                <a16:creationId xmlns:a16="http://schemas.microsoft.com/office/drawing/2014/main" id="{F1A92F3C-0248-A1C7-8EEA-8D2035C02E9C}"/>
              </a:ext>
            </a:extLst>
          </p:cNvPr>
          <p:cNvSpPr>
            <a:spLocks noGrp="1"/>
          </p:cNvSpPr>
          <p:nvPr>
            <p:ph idx="1"/>
          </p:nvPr>
        </p:nvSpPr>
        <p:spPr>
          <a:xfrm>
            <a:off x="1812037" y="1574801"/>
            <a:ext cx="8567926" cy="3933885"/>
          </a:xfrm>
        </p:spPr>
        <p:txBody>
          <a:bodyPr/>
          <a:lstStyle/>
          <a:p>
            <a:pPr lvl="1"/>
            <a:r>
              <a:rPr lang="en-GB" dirty="0"/>
              <a:t>Heart function </a:t>
            </a:r>
          </a:p>
          <a:p>
            <a:pPr lvl="1"/>
            <a:r>
              <a:rPr lang="en-GB" dirty="0"/>
              <a:t>Arrythmias</a:t>
            </a:r>
          </a:p>
          <a:p>
            <a:pPr lvl="1"/>
            <a:r>
              <a:rPr lang="en-GB" dirty="0"/>
              <a:t>On-going ischaemia</a:t>
            </a:r>
          </a:p>
          <a:p>
            <a:pPr lvl="1"/>
            <a:r>
              <a:rPr lang="en-GB" dirty="0"/>
              <a:t>On-going symptoms</a:t>
            </a:r>
          </a:p>
          <a:p>
            <a:pPr lvl="1"/>
            <a:r>
              <a:rPr lang="en-GB" dirty="0"/>
              <a:t>Functional capacity</a:t>
            </a:r>
          </a:p>
          <a:p>
            <a:pPr lvl="1"/>
            <a:r>
              <a:rPr lang="en-GB" dirty="0"/>
              <a:t>Haemodynamic responses (HR/BP)</a:t>
            </a:r>
          </a:p>
          <a:p>
            <a:pPr lvl="1"/>
            <a:r>
              <a:rPr lang="en-GB" dirty="0"/>
              <a:t>Devices (ICD/PPM/CRT)</a:t>
            </a:r>
          </a:p>
          <a:p>
            <a:pPr lvl="1"/>
            <a:r>
              <a:rPr lang="en-GB" dirty="0"/>
              <a:t>Clinical Depression</a:t>
            </a:r>
          </a:p>
          <a:p>
            <a:pPr marL="457200" lvl="1" indent="0">
              <a:buNone/>
            </a:pPr>
            <a:endParaRPr lang="en-GB" dirty="0"/>
          </a:p>
          <a:p>
            <a:pPr lvl="1"/>
            <a:endParaRPr lang="en-GB" dirty="0"/>
          </a:p>
          <a:p>
            <a:pPr lvl="1"/>
            <a:endParaRPr lang="en-GB" dirty="0"/>
          </a:p>
        </p:txBody>
      </p:sp>
    </p:spTree>
    <p:extLst>
      <p:ext uri="{BB962C8B-B14F-4D97-AF65-F5344CB8AC3E}">
        <p14:creationId xmlns:p14="http://schemas.microsoft.com/office/powerpoint/2010/main" val="2908273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B8151BA1-C0E0-1C7A-A16B-8F6A23A5CAE2}"/>
              </a:ext>
            </a:extLst>
          </p:cNvPr>
          <p:cNvSpPr>
            <a:spLocks noGrp="1"/>
          </p:cNvSpPr>
          <p:nvPr>
            <p:ph type="title"/>
          </p:nvPr>
        </p:nvSpPr>
        <p:spPr>
          <a:xfrm>
            <a:off x="1778952" y="369015"/>
            <a:ext cx="7050088" cy="857250"/>
          </a:xfrm>
        </p:spPr>
        <p:txBody>
          <a:bodyPr>
            <a:normAutofit fontScale="90000"/>
          </a:bodyPr>
          <a:lstStyle/>
          <a:p>
            <a:r>
              <a:rPr lang="en-GB" altLang="en-US" dirty="0"/>
              <a:t>Issues with Risk Stratification Protocols</a:t>
            </a:r>
          </a:p>
        </p:txBody>
      </p:sp>
      <p:sp>
        <p:nvSpPr>
          <p:cNvPr id="17411" name="Content Placeholder 2">
            <a:extLst>
              <a:ext uri="{FF2B5EF4-FFF2-40B4-BE49-F238E27FC236}">
                <a16:creationId xmlns:a16="http://schemas.microsoft.com/office/drawing/2014/main" id="{A1055C12-0D20-A806-7B47-A45F20F353A1}"/>
              </a:ext>
            </a:extLst>
          </p:cNvPr>
          <p:cNvSpPr>
            <a:spLocks noGrp="1"/>
          </p:cNvSpPr>
          <p:nvPr>
            <p:ph idx="1"/>
          </p:nvPr>
        </p:nvSpPr>
        <p:spPr>
          <a:xfrm>
            <a:off x="2000445" y="1540172"/>
            <a:ext cx="8424545" cy="3383280"/>
          </a:xfrm>
        </p:spPr>
        <p:txBody>
          <a:bodyPr>
            <a:normAutofit/>
          </a:bodyPr>
          <a:lstStyle/>
          <a:p>
            <a:pPr>
              <a:defRPr/>
            </a:pPr>
            <a:r>
              <a:rPr lang="en-GB" altLang="en-US" sz="2400" dirty="0"/>
              <a:t>Co-morbidities not included</a:t>
            </a:r>
          </a:p>
          <a:p>
            <a:pPr>
              <a:defRPr/>
            </a:pPr>
            <a:r>
              <a:rPr lang="en-GB" altLang="en-US" sz="2400" dirty="0"/>
              <a:t>Most UK patients won’t have maximal exercise testing prior to commencing rehab</a:t>
            </a:r>
          </a:p>
          <a:p>
            <a:pPr>
              <a:defRPr/>
            </a:pPr>
            <a:r>
              <a:rPr lang="en-GB" altLang="en-US" sz="2400" dirty="0"/>
              <a:t>Diastolic HF (</a:t>
            </a:r>
            <a:r>
              <a:rPr lang="en-GB" altLang="en-US" sz="2400" dirty="0" err="1"/>
              <a:t>pEF</a:t>
            </a:r>
            <a:r>
              <a:rPr lang="en-GB" altLang="en-US" sz="2400" dirty="0"/>
              <a:t>) / Issues with RV</a:t>
            </a:r>
          </a:p>
          <a:p>
            <a:pPr>
              <a:defRPr/>
            </a:pPr>
            <a:r>
              <a:rPr lang="en-GB" altLang="en-US" sz="2400" dirty="0"/>
              <a:t>Ability to self monitor not included (cognitive impairment)</a:t>
            </a:r>
          </a:p>
          <a:p>
            <a:pPr>
              <a:defRPr/>
            </a:pPr>
            <a:r>
              <a:rPr lang="en-GB" altLang="en-US" sz="2400" dirty="0"/>
              <a:t>All ICDs equal?</a:t>
            </a:r>
          </a:p>
          <a:p>
            <a:pPr>
              <a:defRPr/>
            </a:pPr>
            <a:endParaRPr lang="en-GB" altLang="en-US" sz="2400" dirty="0"/>
          </a:p>
        </p:txBody>
      </p:sp>
    </p:spTree>
    <p:extLst>
      <p:ext uri="{BB962C8B-B14F-4D97-AF65-F5344CB8AC3E}">
        <p14:creationId xmlns:p14="http://schemas.microsoft.com/office/powerpoint/2010/main" val="2905533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3EE170-CC79-5F30-5EEC-F045941614A5}"/>
              </a:ext>
            </a:extLst>
          </p:cNvPr>
          <p:cNvSpPr>
            <a:spLocks noGrp="1"/>
          </p:cNvSpPr>
          <p:nvPr>
            <p:ph type="title"/>
          </p:nvPr>
        </p:nvSpPr>
        <p:spPr>
          <a:xfrm>
            <a:off x="1723741" y="2468881"/>
            <a:ext cx="8744518" cy="1622901"/>
          </a:xfrm>
        </p:spPr>
        <p:txBody>
          <a:bodyPr>
            <a:normAutofit/>
          </a:bodyPr>
          <a:lstStyle/>
          <a:p>
            <a:pPr algn="ctr"/>
            <a:r>
              <a:rPr lang="en-GB" altLang="en-US" dirty="0"/>
              <a:t>Why does exercise increase the risk of a cardiac event?</a:t>
            </a:r>
          </a:p>
        </p:txBody>
      </p:sp>
    </p:spTree>
    <p:extLst>
      <p:ext uri="{BB962C8B-B14F-4D97-AF65-F5344CB8AC3E}">
        <p14:creationId xmlns:p14="http://schemas.microsoft.com/office/powerpoint/2010/main" val="24219793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1" name="Rectangle 3">
            <a:extLst>
              <a:ext uri="{FF2B5EF4-FFF2-40B4-BE49-F238E27FC236}">
                <a16:creationId xmlns:a16="http://schemas.microsoft.com/office/drawing/2014/main" id="{E83FAEF3-86ED-F575-1E20-CE8142214440}"/>
              </a:ext>
            </a:extLst>
          </p:cNvPr>
          <p:cNvSpPr>
            <a:spLocks noGrp="1" noChangeArrowheads="1"/>
          </p:cNvSpPr>
          <p:nvPr>
            <p:ph type="body" idx="4294967295"/>
          </p:nvPr>
        </p:nvSpPr>
        <p:spPr>
          <a:xfrm>
            <a:off x="2667000" y="857250"/>
            <a:ext cx="6777038" cy="5143500"/>
          </a:xfrm>
          <a:solidFill>
            <a:srgbClr val="FFFFFF"/>
          </a:solidFill>
          <a:ln>
            <a:solidFill>
              <a:srgbClr val="000000"/>
            </a:solidFill>
            <a:miter lim="800000"/>
            <a:headEnd/>
            <a:tailEnd/>
          </a:ln>
        </p:spPr>
        <p:txBody>
          <a:bodyPr/>
          <a:lstStyle/>
          <a:p>
            <a:pPr eaLnBrk="1" hangingPunct="1">
              <a:buFont typeface="Wingdings" pitchFamily="2" charset="2"/>
              <a:buNone/>
            </a:pPr>
            <a:r>
              <a:rPr lang="en-GB" altLang="en-US" sz="1800" b="1"/>
              <a:t>Immediate Post Exercise</a:t>
            </a:r>
            <a:r>
              <a:rPr lang="en-GB" altLang="en-US"/>
              <a:t>         </a:t>
            </a:r>
            <a:r>
              <a:rPr lang="en-GB" altLang="en-US" sz="1800" b="1"/>
              <a:t>Acute Exercise Stress</a:t>
            </a:r>
          </a:p>
        </p:txBody>
      </p:sp>
      <p:sp>
        <p:nvSpPr>
          <p:cNvPr id="56322" name="Line 4">
            <a:extLst>
              <a:ext uri="{FF2B5EF4-FFF2-40B4-BE49-F238E27FC236}">
                <a16:creationId xmlns:a16="http://schemas.microsoft.com/office/drawing/2014/main" id="{E1B93993-6EF8-7A02-34CF-360C11234AD4}"/>
              </a:ext>
            </a:extLst>
          </p:cNvPr>
          <p:cNvSpPr>
            <a:spLocks noChangeShapeType="1"/>
          </p:cNvSpPr>
          <p:nvPr/>
        </p:nvSpPr>
        <p:spPr bwMode="auto">
          <a:xfrm>
            <a:off x="3557588" y="1431134"/>
            <a:ext cx="0" cy="26908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23" name="Line 5">
            <a:extLst>
              <a:ext uri="{FF2B5EF4-FFF2-40B4-BE49-F238E27FC236}">
                <a16:creationId xmlns:a16="http://schemas.microsoft.com/office/drawing/2014/main" id="{574BA76A-759A-A7A9-6ED7-D2398DCFF3B3}"/>
              </a:ext>
            </a:extLst>
          </p:cNvPr>
          <p:cNvSpPr>
            <a:spLocks noChangeShapeType="1"/>
          </p:cNvSpPr>
          <p:nvPr/>
        </p:nvSpPr>
        <p:spPr bwMode="auto">
          <a:xfrm>
            <a:off x="5069681" y="1431131"/>
            <a:ext cx="0" cy="21550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24" name="Text Box 6">
            <a:extLst>
              <a:ext uri="{FF2B5EF4-FFF2-40B4-BE49-F238E27FC236}">
                <a16:creationId xmlns:a16="http://schemas.microsoft.com/office/drawing/2014/main" id="{CEB7F0FF-968E-06D4-4824-A5DB6E34191B}"/>
              </a:ext>
            </a:extLst>
          </p:cNvPr>
          <p:cNvSpPr txBox="1">
            <a:spLocks noChangeArrowheads="1"/>
          </p:cNvSpPr>
          <p:nvPr/>
        </p:nvSpPr>
        <p:spPr bwMode="auto">
          <a:xfrm>
            <a:off x="3018236" y="1646637"/>
            <a:ext cx="1243013"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rPr>
              <a:t>Abrupt cessation of activity</a:t>
            </a:r>
          </a:p>
        </p:txBody>
      </p:sp>
      <p:sp>
        <p:nvSpPr>
          <p:cNvPr id="56325" name="Line 7">
            <a:extLst>
              <a:ext uri="{FF2B5EF4-FFF2-40B4-BE49-F238E27FC236}">
                <a16:creationId xmlns:a16="http://schemas.microsoft.com/office/drawing/2014/main" id="{9548A4EB-2E6B-03AF-C644-BC23BF75FA3B}"/>
              </a:ext>
            </a:extLst>
          </p:cNvPr>
          <p:cNvSpPr>
            <a:spLocks noChangeShapeType="1"/>
          </p:cNvSpPr>
          <p:nvPr/>
        </p:nvSpPr>
        <p:spPr bwMode="auto">
          <a:xfrm>
            <a:off x="3449241" y="2294337"/>
            <a:ext cx="0" cy="37861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26" name="Text Box 8">
            <a:extLst>
              <a:ext uri="{FF2B5EF4-FFF2-40B4-BE49-F238E27FC236}">
                <a16:creationId xmlns:a16="http://schemas.microsoft.com/office/drawing/2014/main" id="{BAB52B84-69FC-3F59-ED94-592A6B4C4D45}"/>
              </a:ext>
            </a:extLst>
          </p:cNvPr>
          <p:cNvSpPr txBox="1">
            <a:spLocks noChangeArrowheads="1"/>
          </p:cNvSpPr>
          <p:nvPr/>
        </p:nvSpPr>
        <p:spPr bwMode="auto">
          <a:xfrm>
            <a:off x="4313636" y="1701405"/>
            <a:ext cx="129659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rPr>
              <a:t>     Arterial vasodilatation</a:t>
            </a:r>
          </a:p>
        </p:txBody>
      </p:sp>
      <p:sp>
        <p:nvSpPr>
          <p:cNvPr id="56327" name="Line 9">
            <a:extLst>
              <a:ext uri="{FF2B5EF4-FFF2-40B4-BE49-F238E27FC236}">
                <a16:creationId xmlns:a16="http://schemas.microsoft.com/office/drawing/2014/main" id="{F06B06E1-B29D-E43B-048C-18FBADDF66C2}"/>
              </a:ext>
            </a:extLst>
          </p:cNvPr>
          <p:cNvSpPr>
            <a:spLocks noChangeShapeType="1"/>
          </p:cNvSpPr>
          <p:nvPr/>
        </p:nvSpPr>
        <p:spPr bwMode="auto">
          <a:xfrm flipH="1">
            <a:off x="4799411" y="2240757"/>
            <a:ext cx="108347" cy="151209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28" name="Text Box 10">
            <a:extLst>
              <a:ext uri="{FF2B5EF4-FFF2-40B4-BE49-F238E27FC236}">
                <a16:creationId xmlns:a16="http://schemas.microsoft.com/office/drawing/2014/main" id="{E288261B-96BE-D982-31D3-683C39CAA4FA}"/>
              </a:ext>
            </a:extLst>
          </p:cNvPr>
          <p:cNvSpPr txBox="1">
            <a:spLocks noChangeArrowheads="1"/>
          </p:cNvSpPr>
          <p:nvPr/>
        </p:nvSpPr>
        <p:spPr bwMode="auto">
          <a:xfrm>
            <a:off x="3180162" y="4023122"/>
            <a:ext cx="145851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endParaRPr lang="en-US" altLang="en-US" sz="1350">
              <a:solidFill>
                <a:prstClr val="black"/>
              </a:solidFill>
              <a:latin typeface="Arial" panose="020B0604020202020204" pitchFamily="34" charset="0"/>
              <a:cs typeface="Arial" panose="020B0604020202020204" pitchFamily="34" charset="0"/>
            </a:endParaRPr>
          </a:p>
        </p:txBody>
      </p:sp>
      <p:sp>
        <p:nvSpPr>
          <p:cNvPr id="56329" name="Text Box 11">
            <a:extLst>
              <a:ext uri="{FF2B5EF4-FFF2-40B4-BE49-F238E27FC236}">
                <a16:creationId xmlns:a16="http://schemas.microsoft.com/office/drawing/2014/main" id="{15C39E3C-9AAB-80C5-D9A6-45AE9B96780B}"/>
              </a:ext>
            </a:extLst>
          </p:cNvPr>
          <p:cNvSpPr txBox="1">
            <a:spLocks noChangeArrowheads="1"/>
          </p:cNvSpPr>
          <p:nvPr/>
        </p:nvSpPr>
        <p:spPr bwMode="auto">
          <a:xfrm>
            <a:off x="2855120" y="2564607"/>
            <a:ext cx="12418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Venous return</a:t>
            </a:r>
          </a:p>
        </p:txBody>
      </p:sp>
      <p:sp>
        <p:nvSpPr>
          <p:cNvPr id="56330" name="Line 12">
            <a:extLst>
              <a:ext uri="{FF2B5EF4-FFF2-40B4-BE49-F238E27FC236}">
                <a16:creationId xmlns:a16="http://schemas.microsoft.com/office/drawing/2014/main" id="{0D8437B4-CC81-C561-AF82-24744F39579C}"/>
              </a:ext>
            </a:extLst>
          </p:cNvPr>
          <p:cNvSpPr>
            <a:spLocks noChangeShapeType="1"/>
          </p:cNvSpPr>
          <p:nvPr/>
        </p:nvSpPr>
        <p:spPr bwMode="auto">
          <a:xfrm>
            <a:off x="3395663" y="2996805"/>
            <a:ext cx="0" cy="21669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31" name="Text Box 14">
            <a:extLst>
              <a:ext uri="{FF2B5EF4-FFF2-40B4-BE49-F238E27FC236}">
                <a16:creationId xmlns:a16="http://schemas.microsoft.com/office/drawing/2014/main" id="{242BF103-7C1F-AFB5-B291-B9F9ECF6FB58}"/>
              </a:ext>
            </a:extLst>
          </p:cNvPr>
          <p:cNvSpPr txBox="1">
            <a:spLocks noChangeArrowheads="1"/>
          </p:cNvSpPr>
          <p:nvPr/>
        </p:nvSpPr>
        <p:spPr bwMode="auto">
          <a:xfrm>
            <a:off x="2855120" y="3267076"/>
            <a:ext cx="118824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Cardiac Output</a:t>
            </a:r>
          </a:p>
        </p:txBody>
      </p:sp>
      <p:sp>
        <p:nvSpPr>
          <p:cNvPr id="56332" name="Line 15">
            <a:extLst>
              <a:ext uri="{FF2B5EF4-FFF2-40B4-BE49-F238E27FC236}">
                <a16:creationId xmlns:a16="http://schemas.microsoft.com/office/drawing/2014/main" id="{A3984423-6C67-5A9E-3B94-D470E804AEA9}"/>
              </a:ext>
            </a:extLst>
          </p:cNvPr>
          <p:cNvSpPr>
            <a:spLocks noChangeShapeType="1"/>
          </p:cNvSpPr>
          <p:nvPr/>
        </p:nvSpPr>
        <p:spPr bwMode="auto">
          <a:xfrm>
            <a:off x="4151711" y="3429001"/>
            <a:ext cx="53578" cy="21669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33" name="Line 16">
            <a:extLst>
              <a:ext uri="{FF2B5EF4-FFF2-40B4-BE49-F238E27FC236}">
                <a16:creationId xmlns:a16="http://schemas.microsoft.com/office/drawing/2014/main" id="{3FAB1675-EBAF-3DCA-10D7-37D907C8C38B}"/>
              </a:ext>
            </a:extLst>
          </p:cNvPr>
          <p:cNvSpPr>
            <a:spLocks noChangeShapeType="1"/>
          </p:cNvSpPr>
          <p:nvPr/>
        </p:nvSpPr>
        <p:spPr bwMode="auto">
          <a:xfrm>
            <a:off x="3774283" y="3429000"/>
            <a:ext cx="37861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34" name="Text Box 19">
            <a:extLst>
              <a:ext uri="{FF2B5EF4-FFF2-40B4-BE49-F238E27FC236}">
                <a16:creationId xmlns:a16="http://schemas.microsoft.com/office/drawing/2014/main" id="{CBABABC9-B251-4E4D-79DE-AD434C354F0A}"/>
              </a:ext>
            </a:extLst>
          </p:cNvPr>
          <p:cNvSpPr txBox="1">
            <a:spLocks noChangeArrowheads="1"/>
          </p:cNvSpPr>
          <p:nvPr/>
        </p:nvSpPr>
        <p:spPr bwMode="auto">
          <a:xfrm>
            <a:off x="3989786" y="3699273"/>
            <a:ext cx="129659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Blood Pressure</a:t>
            </a:r>
          </a:p>
        </p:txBody>
      </p:sp>
      <p:sp>
        <p:nvSpPr>
          <p:cNvPr id="56335" name="Line 20">
            <a:extLst>
              <a:ext uri="{FF2B5EF4-FFF2-40B4-BE49-F238E27FC236}">
                <a16:creationId xmlns:a16="http://schemas.microsoft.com/office/drawing/2014/main" id="{D7A733F2-7247-4F72-8C98-F71EACF45292}"/>
              </a:ext>
            </a:extLst>
          </p:cNvPr>
          <p:cNvSpPr>
            <a:spLocks noChangeShapeType="1"/>
          </p:cNvSpPr>
          <p:nvPr/>
        </p:nvSpPr>
        <p:spPr bwMode="auto">
          <a:xfrm>
            <a:off x="4421981" y="4185047"/>
            <a:ext cx="0" cy="270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36" name="Text Box 21">
            <a:extLst>
              <a:ext uri="{FF2B5EF4-FFF2-40B4-BE49-F238E27FC236}">
                <a16:creationId xmlns:a16="http://schemas.microsoft.com/office/drawing/2014/main" id="{89B44D32-63CE-9B66-4160-48F8F62CD638}"/>
              </a:ext>
            </a:extLst>
          </p:cNvPr>
          <p:cNvSpPr txBox="1">
            <a:spLocks noChangeArrowheads="1"/>
          </p:cNvSpPr>
          <p:nvPr/>
        </p:nvSpPr>
        <p:spPr bwMode="auto">
          <a:xfrm>
            <a:off x="3233740" y="4455319"/>
            <a:ext cx="199786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Coronary perfusion</a:t>
            </a:r>
          </a:p>
        </p:txBody>
      </p:sp>
      <p:sp>
        <p:nvSpPr>
          <p:cNvPr id="56337" name="Line 22">
            <a:extLst>
              <a:ext uri="{FF2B5EF4-FFF2-40B4-BE49-F238E27FC236}">
                <a16:creationId xmlns:a16="http://schemas.microsoft.com/office/drawing/2014/main" id="{474B137C-5412-F7A1-FD0E-BE1C46ADB03A}"/>
              </a:ext>
            </a:extLst>
          </p:cNvPr>
          <p:cNvSpPr>
            <a:spLocks noChangeShapeType="1"/>
          </p:cNvSpPr>
          <p:nvPr/>
        </p:nvSpPr>
        <p:spPr bwMode="auto">
          <a:xfrm>
            <a:off x="5069682" y="4617244"/>
            <a:ext cx="648891"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38" name="Text Box 23">
            <a:extLst>
              <a:ext uri="{FF2B5EF4-FFF2-40B4-BE49-F238E27FC236}">
                <a16:creationId xmlns:a16="http://schemas.microsoft.com/office/drawing/2014/main" id="{7AD830AD-6BAC-3F3C-921D-3F1EFAAB7242}"/>
              </a:ext>
            </a:extLst>
          </p:cNvPr>
          <p:cNvSpPr txBox="1">
            <a:spLocks noChangeArrowheads="1"/>
          </p:cNvSpPr>
          <p:nvPr/>
        </p:nvSpPr>
        <p:spPr bwMode="auto">
          <a:xfrm>
            <a:off x="5717382" y="4455319"/>
            <a:ext cx="129659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b="1">
                <a:solidFill>
                  <a:srgbClr val="FF6600"/>
                </a:solidFill>
                <a:latin typeface="Arial" panose="020B0604020202020204" pitchFamily="34" charset="0"/>
                <a:cs typeface="Arial" panose="020B0604020202020204" pitchFamily="34" charset="0"/>
                <a:sym typeface="Wingdings" pitchFamily="2" charset="2"/>
              </a:rPr>
              <a:t>Ischaemia</a:t>
            </a:r>
          </a:p>
        </p:txBody>
      </p:sp>
      <p:sp>
        <p:nvSpPr>
          <p:cNvPr id="56339" name="Text Box 24">
            <a:extLst>
              <a:ext uri="{FF2B5EF4-FFF2-40B4-BE49-F238E27FC236}">
                <a16:creationId xmlns:a16="http://schemas.microsoft.com/office/drawing/2014/main" id="{EBE27DFB-E86B-FAC7-DC3D-4F52C296DF34}"/>
              </a:ext>
            </a:extLst>
          </p:cNvPr>
          <p:cNvSpPr txBox="1">
            <a:spLocks noChangeArrowheads="1"/>
          </p:cNvSpPr>
          <p:nvPr/>
        </p:nvSpPr>
        <p:spPr bwMode="auto">
          <a:xfrm>
            <a:off x="3504010" y="4832747"/>
            <a:ext cx="156567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0"/>
              </a:spcBef>
              <a:buNone/>
            </a:pPr>
            <a:endParaRPr lang="en-US" altLang="en-US" sz="1350">
              <a:solidFill>
                <a:prstClr val="black"/>
              </a:solidFill>
              <a:latin typeface="Arial" panose="020B0604020202020204" pitchFamily="34" charset="0"/>
              <a:cs typeface="Arial" panose="020B0604020202020204" pitchFamily="34" charset="0"/>
            </a:endParaRPr>
          </a:p>
        </p:txBody>
      </p:sp>
      <p:sp>
        <p:nvSpPr>
          <p:cNvPr id="56340" name="Text Box 25">
            <a:extLst>
              <a:ext uri="{FF2B5EF4-FFF2-40B4-BE49-F238E27FC236}">
                <a16:creationId xmlns:a16="http://schemas.microsoft.com/office/drawing/2014/main" id="{2B37AF00-66AF-7BE8-205D-CBF39AFE6892}"/>
              </a:ext>
            </a:extLst>
          </p:cNvPr>
          <p:cNvSpPr txBox="1">
            <a:spLocks noChangeArrowheads="1"/>
          </p:cNvSpPr>
          <p:nvPr/>
        </p:nvSpPr>
        <p:spPr bwMode="auto">
          <a:xfrm>
            <a:off x="3018236" y="4887518"/>
            <a:ext cx="205144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rPr>
              <a:t>Altered Depolarisation / Repolarisation</a:t>
            </a:r>
          </a:p>
        </p:txBody>
      </p:sp>
      <p:sp>
        <p:nvSpPr>
          <p:cNvPr id="56341" name="Text Box 26">
            <a:extLst>
              <a:ext uri="{FF2B5EF4-FFF2-40B4-BE49-F238E27FC236}">
                <a16:creationId xmlns:a16="http://schemas.microsoft.com/office/drawing/2014/main" id="{1F9CD803-4935-865B-0EFE-CEE4A05A2C6B}"/>
              </a:ext>
            </a:extLst>
          </p:cNvPr>
          <p:cNvSpPr txBox="1">
            <a:spLocks noChangeArrowheads="1"/>
          </p:cNvSpPr>
          <p:nvPr/>
        </p:nvSpPr>
        <p:spPr bwMode="auto">
          <a:xfrm>
            <a:off x="5880500" y="4832747"/>
            <a:ext cx="243006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rPr>
              <a:t>Altered Conduction velocity</a:t>
            </a:r>
          </a:p>
        </p:txBody>
      </p:sp>
      <p:sp>
        <p:nvSpPr>
          <p:cNvPr id="56342" name="Text Box 27">
            <a:extLst>
              <a:ext uri="{FF2B5EF4-FFF2-40B4-BE49-F238E27FC236}">
                <a16:creationId xmlns:a16="http://schemas.microsoft.com/office/drawing/2014/main" id="{0962BE1D-4386-F80B-673A-C9B6EFDE0D12}"/>
              </a:ext>
            </a:extLst>
          </p:cNvPr>
          <p:cNvSpPr txBox="1">
            <a:spLocks noChangeArrowheads="1"/>
          </p:cNvSpPr>
          <p:nvPr/>
        </p:nvSpPr>
        <p:spPr bwMode="auto">
          <a:xfrm>
            <a:off x="4745831" y="5426869"/>
            <a:ext cx="210621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algn="ctr" defTabSz="457200">
              <a:spcBef>
                <a:spcPct val="50000"/>
              </a:spcBef>
              <a:buNone/>
            </a:pPr>
            <a:r>
              <a:rPr lang="en-GB" altLang="en-US" sz="1500" b="1">
                <a:solidFill>
                  <a:srgbClr val="FF3300"/>
                </a:solidFill>
                <a:latin typeface="Arial" panose="020B0604020202020204" pitchFamily="34" charset="0"/>
                <a:cs typeface="Arial" panose="020B0604020202020204" pitchFamily="34" charset="0"/>
                <a:sym typeface="Wingdings" pitchFamily="2" charset="2"/>
              </a:rPr>
              <a:t>Ventricular Ectopic     Activity</a:t>
            </a:r>
          </a:p>
        </p:txBody>
      </p:sp>
      <p:sp>
        <p:nvSpPr>
          <p:cNvPr id="56343" name="Line 28">
            <a:extLst>
              <a:ext uri="{FF2B5EF4-FFF2-40B4-BE49-F238E27FC236}">
                <a16:creationId xmlns:a16="http://schemas.microsoft.com/office/drawing/2014/main" id="{3A6C9CB3-D33A-2BAE-A329-67E20475B1C5}"/>
              </a:ext>
            </a:extLst>
          </p:cNvPr>
          <p:cNvSpPr>
            <a:spLocks noChangeShapeType="1"/>
          </p:cNvSpPr>
          <p:nvPr/>
        </p:nvSpPr>
        <p:spPr bwMode="auto">
          <a:xfrm>
            <a:off x="4043365" y="5373291"/>
            <a:ext cx="702469" cy="270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44" name="Line 29">
            <a:extLst>
              <a:ext uri="{FF2B5EF4-FFF2-40B4-BE49-F238E27FC236}">
                <a16:creationId xmlns:a16="http://schemas.microsoft.com/office/drawing/2014/main" id="{5FEA3584-4ABD-83E6-D565-63CEA5CFC941}"/>
              </a:ext>
            </a:extLst>
          </p:cNvPr>
          <p:cNvSpPr>
            <a:spLocks noChangeShapeType="1"/>
          </p:cNvSpPr>
          <p:nvPr/>
        </p:nvSpPr>
        <p:spPr bwMode="auto">
          <a:xfrm flipH="1">
            <a:off x="6042423" y="5264945"/>
            <a:ext cx="377428" cy="21669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45" name="Line 30">
            <a:extLst>
              <a:ext uri="{FF2B5EF4-FFF2-40B4-BE49-F238E27FC236}">
                <a16:creationId xmlns:a16="http://schemas.microsoft.com/office/drawing/2014/main" id="{2CF08984-B48A-ADBB-77FA-E5C07DB441F7}"/>
              </a:ext>
            </a:extLst>
          </p:cNvPr>
          <p:cNvSpPr>
            <a:spLocks noChangeShapeType="1"/>
          </p:cNvSpPr>
          <p:nvPr/>
        </p:nvSpPr>
        <p:spPr bwMode="auto">
          <a:xfrm flipH="1">
            <a:off x="4907756" y="4725593"/>
            <a:ext cx="1134666" cy="21550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46" name="Line 31">
            <a:extLst>
              <a:ext uri="{FF2B5EF4-FFF2-40B4-BE49-F238E27FC236}">
                <a16:creationId xmlns:a16="http://schemas.microsoft.com/office/drawing/2014/main" id="{4A41E55B-FA80-584F-8285-5D0F1F788A74}"/>
              </a:ext>
            </a:extLst>
          </p:cNvPr>
          <p:cNvSpPr>
            <a:spLocks noChangeShapeType="1"/>
          </p:cNvSpPr>
          <p:nvPr/>
        </p:nvSpPr>
        <p:spPr bwMode="auto">
          <a:xfrm>
            <a:off x="6311505" y="4725592"/>
            <a:ext cx="216694" cy="161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47" name="Line 32">
            <a:extLst>
              <a:ext uri="{FF2B5EF4-FFF2-40B4-BE49-F238E27FC236}">
                <a16:creationId xmlns:a16="http://schemas.microsoft.com/office/drawing/2014/main" id="{6174372A-06DE-5D31-73DF-6B6AB3653240}"/>
              </a:ext>
            </a:extLst>
          </p:cNvPr>
          <p:cNvSpPr>
            <a:spLocks noChangeShapeType="1"/>
          </p:cNvSpPr>
          <p:nvPr/>
        </p:nvSpPr>
        <p:spPr bwMode="auto">
          <a:xfrm>
            <a:off x="6581775" y="1484711"/>
            <a:ext cx="0" cy="10834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48" name="Line 33">
            <a:extLst>
              <a:ext uri="{FF2B5EF4-FFF2-40B4-BE49-F238E27FC236}">
                <a16:creationId xmlns:a16="http://schemas.microsoft.com/office/drawing/2014/main" id="{27CF6014-5B04-93F5-4343-DED5CDCB5A79}"/>
              </a:ext>
            </a:extLst>
          </p:cNvPr>
          <p:cNvSpPr>
            <a:spLocks noChangeShapeType="1"/>
          </p:cNvSpPr>
          <p:nvPr/>
        </p:nvSpPr>
        <p:spPr bwMode="auto">
          <a:xfrm>
            <a:off x="7554516" y="1484711"/>
            <a:ext cx="0" cy="10834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49" name="Line 34">
            <a:extLst>
              <a:ext uri="{FF2B5EF4-FFF2-40B4-BE49-F238E27FC236}">
                <a16:creationId xmlns:a16="http://schemas.microsoft.com/office/drawing/2014/main" id="{FAE167F8-C9DE-900D-3967-0FF8EF1F02BF}"/>
              </a:ext>
            </a:extLst>
          </p:cNvPr>
          <p:cNvSpPr>
            <a:spLocks noChangeShapeType="1"/>
          </p:cNvSpPr>
          <p:nvPr/>
        </p:nvSpPr>
        <p:spPr bwMode="auto">
          <a:xfrm>
            <a:off x="8580835" y="1484711"/>
            <a:ext cx="0" cy="10834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50" name="Line 35">
            <a:extLst>
              <a:ext uri="{FF2B5EF4-FFF2-40B4-BE49-F238E27FC236}">
                <a16:creationId xmlns:a16="http://schemas.microsoft.com/office/drawing/2014/main" id="{DF441D72-3022-CD34-8682-15B62FC85C4C}"/>
              </a:ext>
            </a:extLst>
          </p:cNvPr>
          <p:cNvSpPr>
            <a:spLocks noChangeShapeType="1"/>
          </p:cNvSpPr>
          <p:nvPr/>
        </p:nvSpPr>
        <p:spPr bwMode="auto">
          <a:xfrm>
            <a:off x="6581776" y="1484710"/>
            <a:ext cx="19990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51" name="Text Box 36">
            <a:extLst>
              <a:ext uri="{FF2B5EF4-FFF2-40B4-BE49-F238E27FC236}">
                <a16:creationId xmlns:a16="http://schemas.microsoft.com/office/drawing/2014/main" id="{97E706A4-7882-9029-09AA-CBF7EBF409D0}"/>
              </a:ext>
            </a:extLst>
          </p:cNvPr>
          <p:cNvSpPr txBox="1">
            <a:spLocks noChangeArrowheads="1"/>
          </p:cNvSpPr>
          <p:nvPr/>
        </p:nvSpPr>
        <p:spPr bwMode="auto">
          <a:xfrm>
            <a:off x="5880498" y="1754982"/>
            <a:ext cx="107989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endParaRPr lang="en-US" altLang="en-US" sz="1350">
              <a:solidFill>
                <a:prstClr val="black"/>
              </a:solidFill>
              <a:latin typeface="Arial" panose="020B0604020202020204" pitchFamily="34" charset="0"/>
              <a:cs typeface="Arial" panose="020B0604020202020204" pitchFamily="34" charset="0"/>
            </a:endParaRPr>
          </a:p>
        </p:txBody>
      </p:sp>
      <p:sp>
        <p:nvSpPr>
          <p:cNvPr id="56352" name="Text Box 37">
            <a:extLst>
              <a:ext uri="{FF2B5EF4-FFF2-40B4-BE49-F238E27FC236}">
                <a16:creationId xmlns:a16="http://schemas.microsoft.com/office/drawing/2014/main" id="{2D02B0E6-70C6-18E8-59FE-9E032C41CBCC}"/>
              </a:ext>
            </a:extLst>
          </p:cNvPr>
          <p:cNvSpPr txBox="1">
            <a:spLocks noChangeArrowheads="1"/>
          </p:cNvSpPr>
          <p:nvPr/>
        </p:nvSpPr>
        <p:spPr bwMode="auto">
          <a:xfrm>
            <a:off x="5717382" y="1701405"/>
            <a:ext cx="129659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Sympathetic Activity</a:t>
            </a:r>
          </a:p>
        </p:txBody>
      </p:sp>
      <p:sp>
        <p:nvSpPr>
          <p:cNvPr id="56353" name="Text Box 38">
            <a:extLst>
              <a:ext uri="{FF2B5EF4-FFF2-40B4-BE49-F238E27FC236}">
                <a16:creationId xmlns:a16="http://schemas.microsoft.com/office/drawing/2014/main" id="{A4768321-69F8-1B30-3E8D-37DDE07C4EE5}"/>
              </a:ext>
            </a:extLst>
          </p:cNvPr>
          <p:cNvSpPr txBox="1">
            <a:spLocks noChangeArrowheads="1"/>
          </p:cNvSpPr>
          <p:nvPr/>
        </p:nvSpPr>
        <p:spPr bwMode="auto">
          <a:xfrm>
            <a:off x="6960396" y="1646636"/>
            <a:ext cx="107989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rPr>
              <a:t>Na</a:t>
            </a:r>
            <a:r>
              <a:rPr lang="en-US" altLang="en-US" sz="1350">
                <a:solidFill>
                  <a:prstClr val="black"/>
                </a:solidFill>
                <a:latin typeface="Arial" panose="020B0604020202020204" pitchFamily="34" charset="0"/>
                <a:cs typeface="Arial" panose="020B0604020202020204" pitchFamily="34" charset="0"/>
              </a:rPr>
              <a:t>+</a:t>
            </a:r>
            <a:r>
              <a:rPr lang="en-GB" altLang="en-US" sz="1350">
                <a:solidFill>
                  <a:prstClr val="black"/>
                </a:solidFill>
                <a:latin typeface="Arial" panose="020B0604020202020204" pitchFamily="34" charset="0"/>
                <a:cs typeface="Arial" panose="020B0604020202020204" pitchFamily="34" charset="0"/>
              </a:rPr>
              <a:t> / K </a:t>
            </a:r>
            <a:r>
              <a:rPr lang="en-US" altLang="en-US" sz="1350">
                <a:solidFill>
                  <a:prstClr val="black"/>
                </a:solidFill>
                <a:latin typeface="Arial" panose="020B0604020202020204" pitchFamily="34" charset="0"/>
                <a:cs typeface="Arial" panose="020B0604020202020204" pitchFamily="34" charset="0"/>
              </a:rPr>
              <a:t>+</a:t>
            </a:r>
            <a:r>
              <a:rPr lang="en-GB" altLang="en-US" sz="1350">
                <a:solidFill>
                  <a:prstClr val="black"/>
                </a:solidFill>
                <a:latin typeface="Arial" panose="020B0604020202020204" pitchFamily="34" charset="0"/>
                <a:cs typeface="Arial" panose="020B0604020202020204" pitchFamily="34" charset="0"/>
              </a:rPr>
              <a:t> Imbalance</a:t>
            </a:r>
          </a:p>
        </p:txBody>
      </p:sp>
      <p:sp>
        <p:nvSpPr>
          <p:cNvPr id="56354" name="Text Box 39">
            <a:extLst>
              <a:ext uri="{FF2B5EF4-FFF2-40B4-BE49-F238E27FC236}">
                <a16:creationId xmlns:a16="http://schemas.microsoft.com/office/drawing/2014/main" id="{6FE666CF-A38D-51B9-0042-E5509828ED92}"/>
              </a:ext>
            </a:extLst>
          </p:cNvPr>
          <p:cNvSpPr txBox="1">
            <a:spLocks noChangeArrowheads="1"/>
          </p:cNvSpPr>
          <p:nvPr/>
        </p:nvSpPr>
        <p:spPr bwMode="auto">
          <a:xfrm>
            <a:off x="7824789" y="1701403"/>
            <a:ext cx="156567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Catecholamines</a:t>
            </a:r>
          </a:p>
        </p:txBody>
      </p:sp>
      <p:sp>
        <p:nvSpPr>
          <p:cNvPr id="56355" name="Text Box 40">
            <a:extLst>
              <a:ext uri="{FF2B5EF4-FFF2-40B4-BE49-F238E27FC236}">
                <a16:creationId xmlns:a16="http://schemas.microsoft.com/office/drawing/2014/main" id="{A9A71015-DFE1-34A2-A7CF-CE75D5B25458}"/>
              </a:ext>
            </a:extLst>
          </p:cNvPr>
          <p:cNvSpPr txBox="1">
            <a:spLocks noChangeArrowheads="1"/>
          </p:cNvSpPr>
          <p:nvPr/>
        </p:nvSpPr>
        <p:spPr bwMode="auto">
          <a:xfrm>
            <a:off x="6096000" y="2178844"/>
            <a:ext cx="32385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US" altLang="en-US" sz="1350">
                <a:solidFill>
                  <a:prstClr val="black"/>
                </a:solidFill>
                <a:latin typeface="Arial" panose="020B0604020202020204" pitchFamily="34" charset="0"/>
                <a:cs typeface="Arial" panose="020B0604020202020204" pitchFamily="34" charset="0"/>
              </a:rPr>
              <a:t>+</a:t>
            </a:r>
          </a:p>
        </p:txBody>
      </p:sp>
      <p:sp>
        <p:nvSpPr>
          <p:cNvPr id="56356" name="Text Box 41">
            <a:extLst>
              <a:ext uri="{FF2B5EF4-FFF2-40B4-BE49-F238E27FC236}">
                <a16:creationId xmlns:a16="http://schemas.microsoft.com/office/drawing/2014/main" id="{5870A84F-60AB-1A36-212F-810BDB4795EF}"/>
              </a:ext>
            </a:extLst>
          </p:cNvPr>
          <p:cNvSpPr txBox="1">
            <a:spLocks noChangeArrowheads="1"/>
          </p:cNvSpPr>
          <p:nvPr/>
        </p:nvSpPr>
        <p:spPr bwMode="auto">
          <a:xfrm>
            <a:off x="5501879" y="2511028"/>
            <a:ext cx="107989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endParaRPr lang="en-US" altLang="en-US" sz="1350">
              <a:solidFill>
                <a:prstClr val="black"/>
              </a:solidFill>
              <a:latin typeface="Arial" panose="020B0604020202020204" pitchFamily="34" charset="0"/>
              <a:cs typeface="Arial" panose="020B0604020202020204" pitchFamily="34" charset="0"/>
            </a:endParaRPr>
          </a:p>
        </p:txBody>
      </p:sp>
      <p:sp>
        <p:nvSpPr>
          <p:cNvPr id="56357" name="Text Box 42">
            <a:extLst>
              <a:ext uri="{FF2B5EF4-FFF2-40B4-BE49-F238E27FC236}">
                <a16:creationId xmlns:a16="http://schemas.microsoft.com/office/drawing/2014/main" id="{A4185E8F-068C-F763-58EB-C917DB56CC24}"/>
              </a:ext>
            </a:extLst>
          </p:cNvPr>
          <p:cNvSpPr txBox="1">
            <a:spLocks noChangeArrowheads="1"/>
          </p:cNvSpPr>
          <p:nvPr/>
        </p:nvSpPr>
        <p:spPr bwMode="auto">
          <a:xfrm>
            <a:off x="5448301" y="2511028"/>
            <a:ext cx="221337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 Vagal Stimulation</a:t>
            </a:r>
          </a:p>
        </p:txBody>
      </p:sp>
      <p:sp>
        <p:nvSpPr>
          <p:cNvPr id="56358" name="Line 43">
            <a:extLst>
              <a:ext uri="{FF2B5EF4-FFF2-40B4-BE49-F238E27FC236}">
                <a16:creationId xmlns:a16="http://schemas.microsoft.com/office/drawing/2014/main" id="{B2B38AC7-515F-79CD-7193-A62FB9896CC7}"/>
              </a:ext>
            </a:extLst>
          </p:cNvPr>
          <p:cNvSpPr>
            <a:spLocks noChangeShapeType="1"/>
          </p:cNvSpPr>
          <p:nvPr/>
        </p:nvSpPr>
        <p:spPr bwMode="auto">
          <a:xfrm>
            <a:off x="5987654" y="2834879"/>
            <a:ext cx="0" cy="43219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59" name="Text Box 44">
            <a:extLst>
              <a:ext uri="{FF2B5EF4-FFF2-40B4-BE49-F238E27FC236}">
                <a16:creationId xmlns:a16="http://schemas.microsoft.com/office/drawing/2014/main" id="{0E681DBF-FEFD-3155-79E0-BA107DF23413}"/>
              </a:ext>
            </a:extLst>
          </p:cNvPr>
          <p:cNvSpPr txBox="1">
            <a:spLocks noChangeArrowheads="1"/>
          </p:cNvSpPr>
          <p:nvPr/>
        </p:nvSpPr>
        <p:spPr bwMode="auto">
          <a:xfrm>
            <a:off x="5555458" y="3320653"/>
            <a:ext cx="102631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HR, SBP</a:t>
            </a:r>
          </a:p>
        </p:txBody>
      </p:sp>
      <p:sp>
        <p:nvSpPr>
          <p:cNvPr id="56360" name="Line 45">
            <a:extLst>
              <a:ext uri="{FF2B5EF4-FFF2-40B4-BE49-F238E27FC236}">
                <a16:creationId xmlns:a16="http://schemas.microsoft.com/office/drawing/2014/main" id="{DC9FE4F9-93EF-AEC8-321D-A818D6A8DCF4}"/>
              </a:ext>
            </a:extLst>
          </p:cNvPr>
          <p:cNvSpPr>
            <a:spLocks noChangeShapeType="1"/>
          </p:cNvSpPr>
          <p:nvPr/>
        </p:nvSpPr>
        <p:spPr bwMode="auto">
          <a:xfrm>
            <a:off x="6042422" y="3590925"/>
            <a:ext cx="0" cy="3238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61" name="Text Box 47">
            <a:extLst>
              <a:ext uri="{FF2B5EF4-FFF2-40B4-BE49-F238E27FC236}">
                <a16:creationId xmlns:a16="http://schemas.microsoft.com/office/drawing/2014/main" id="{730A5998-5933-6322-A992-A14CB9A69AAE}"/>
              </a:ext>
            </a:extLst>
          </p:cNvPr>
          <p:cNvSpPr txBox="1">
            <a:spLocks noChangeArrowheads="1"/>
          </p:cNvSpPr>
          <p:nvPr/>
        </p:nvSpPr>
        <p:spPr bwMode="auto">
          <a:xfrm>
            <a:off x="5610227" y="3914776"/>
            <a:ext cx="102631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sym typeface="Wingdings" pitchFamily="2" charset="2"/>
              </a:rPr>
              <a:t>MVO</a:t>
            </a:r>
            <a:r>
              <a:rPr lang="en-GB" altLang="en-US" sz="1350" baseline="-25000">
                <a:solidFill>
                  <a:prstClr val="black"/>
                </a:solidFill>
                <a:latin typeface="Arial" panose="020B0604020202020204" pitchFamily="34" charset="0"/>
                <a:cs typeface="Arial" panose="020B0604020202020204" pitchFamily="34" charset="0"/>
                <a:sym typeface="Wingdings" pitchFamily="2" charset="2"/>
              </a:rPr>
              <a:t>2</a:t>
            </a:r>
          </a:p>
        </p:txBody>
      </p:sp>
      <p:sp>
        <p:nvSpPr>
          <p:cNvPr id="56362" name="Line 48">
            <a:extLst>
              <a:ext uri="{FF2B5EF4-FFF2-40B4-BE49-F238E27FC236}">
                <a16:creationId xmlns:a16="http://schemas.microsoft.com/office/drawing/2014/main" id="{7D291C6A-8752-AA86-8CFF-F149DE0C67B3}"/>
              </a:ext>
            </a:extLst>
          </p:cNvPr>
          <p:cNvSpPr>
            <a:spLocks noChangeShapeType="1"/>
          </p:cNvSpPr>
          <p:nvPr/>
        </p:nvSpPr>
        <p:spPr bwMode="auto">
          <a:xfrm>
            <a:off x="6096000" y="4185047"/>
            <a:ext cx="0" cy="270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63" name="Line 49">
            <a:extLst>
              <a:ext uri="{FF2B5EF4-FFF2-40B4-BE49-F238E27FC236}">
                <a16:creationId xmlns:a16="http://schemas.microsoft.com/office/drawing/2014/main" id="{AEBCCED6-B9E3-28D4-ADFA-8967E5EF0899}"/>
              </a:ext>
            </a:extLst>
          </p:cNvPr>
          <p:cNvSpPr>
            <a:spLocks noChangeShapeType="1"/>
          </p:cNvSpPr>
          <p:nvPr/>
        </p:nvSpPr>
        <p:spPr bwMode="auto">
          <a:xfrm>
            <a:off x="7608095" y="2132410"/>
            <a:ext cx="53579" cy="21609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64" name="Line 50">
            <a:extLst>
              <a:ext uri="{FF2B5EF4-FFF2-40B4-BE49-F238E27FC236}">
                <a16:creationId xmlns:a16="http://schemas.microsoft.com/office/drawing/2014/main" id="{DD9B824A-4F43-BD3D-ABB8-DA6A3B8100E8}"/>
              </a:ext>
            </a:extLst>
          </p:cNvPr>
          <p:cNvSpPr>
            <a:spLocks noChangeShapeType="1"/>
          </p:cNvSpPr>
          <p:nvPr/>
        </p:nvSpPr>
        <p:spPr bwMode="auto">
          <a:xfrm flipH="1">
            <a:off x="8634413" y="2078832"/>
            <a:ext cx="53579" cy="22145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65" name="Text Box 51">
            <a:extLst>
              <a:ext uri="{FF2B5EF4-FFF2-40B4-BE49-F238E27FC236}">
                <a16:creationId xmlns:a16="http://schemas.microsoft.com/office/drawing/2014/main" id="{0D03CD0C-81CB-57E3-A722-03D7FB2697FB}"/>
              </a:ext>
            </a:extLst>
          </p:cNvPr>
          <p:cNvSpPr txBox="1">
            <a:spLocks noChangeArrowheads="1"/>
          </p:cNvSpPr>
          <p:nvPr/>
        </p:nvSpPr>
        <p:spPr bwMode="auto">
          <a:xfrm>
            <a:off x="7284245" y="4346972"/>
            <a:ext cx="21597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b="1">
                <a:solidFill>
                  <a:srgbClr val="FF3300"/>
                </a:solidFill>
                <a:latin typeface="Arial" panose="020B0604020202020204" pitchFamily="34" charset="0"/>
                <a:cs typeface="Arial" panose="020B0604020202020204" pitchFamily="34" charset="0"/>
                <a:sym typeface="Wingdings" pitchFamily="2" charset="2"/>
              </a:rPr>
              <a:t> Myocardial Irritability</a:t>
            </a:r>
          </a:p>
        </p:txBody>
      </p:sp>
      <p:sp>
        <p:nvSpPr>
          <p:cNvPr id="56366" name="Line 53">
            <a:extLst>
              <a:ext uri="{FF2B5EF4-FFF2-40B4-BE49-F238E27FC236}">
                <a16:creationId xmlns:a16="http://schemas.microsoft.com/office/drawing/2014/main" id="{CCA00076-5878-6EF1-824B-88EFA9FF6C8F}"/>
              </a:ext>
            </a:extLst>
          </p:cNvPr>
          <p:cNvSpPr>
            <a:spLocks noChangeShapeType="1"/>
          </p:cNvSpPr>
          <p:nvPr/>
        </p:nvSpPr>
        <p:spPr bwMode="auto">
          <a:xfrm>
            <a:off x="8417719" y="4617245"/>
            <a:ext cx="0" cy="86439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67" name="Line 54">
            <a:extLst>
              <a:ext uri="{FF2B5EF4-FFF2-40B4-BE49-F238E27FC236}">
                <a16:creationId xmlns:a16="http://schemas.microsoft.com/office/drawing/2014/main" id="{1078D325-BA8B-AD6A-6A6F-F41F0D5CE3C6}"/>
              </a:ext>
            </a:extLst>
          </p:cNvPr>
          <p:cNvSpPr>
            <a:spLocks noChangeShapeType="1"/>
          </p:cNvSpPr>
          <p:nvPr/>
        </p:nvSpPr>
        <p:spPr bwMode="auto">
          <a:xfrm flipH="1">
            <a:off x="6852047" y="5481639"/>
            <a:ext cx="1565672" cy="1071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68" name="Line 55">
            <a:extLst>
              <a:ext uri="{FF2B5EF4-FFF2-40B4-BE49-F238E27FC236}">
                <a16:creationId xmlns:a16="http://schemas.microsoft.com/office/drawing/2014/main" id="{BD900989-7CEC-592F-C2C9-7D39E7CECFD1}"/>
              </a:ext>
            </a:extLst>
          </p:cNvPr>
          <p:cNvSpPr>
            <a:spLocks noChangeShapeType="1"/>
          </p:cNvSpPr>
          <p:nvPr/>
        </p:nvSpPr>
        <p:spPr bwMode="auto">
          <a:xfrm>
            <a:off x="3557589" y="1431131"/>
            <a:ext cx="151209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defTabSz="457200"/>
            <a:endParaRPr lang="en-US" sz="1350">
              <a:solidFill>
                <a:prstClr val="black"/>
              </a:solidFill>
              <a:latin typeface="Calibri" panose="020F0502020204030204"/>
            </a:endParaRPr>
          </a:p>
        </p:txBody>
      </p:sp>
      <p:sp>
        <p:nvSpPr>
          <p:cNvPr id="56369" name="Text Box 56">
            <a:extLst>
              <a:ext uri="{FF2B5EF4-FFF2-40B4-BE49-F238E27FC236}">
                <a16:creationId xmlns:a16="http://schemas.microsoft.com/office/drawing/2014/main" id="{C11194FC-106E-E98F-7433-B4576F626A8B}"/>
              </a:ext>
            </a:extLst>
          </p:cNvPr>
          <p:cNvSpPr txBox="1">
            <a:spLocks noChangeArrowheads="1"/>
          </p:cNvSpPr>
          <p:nvPr/>
        </p:nvSpPr>
        <p:spPr bwMode="auto">
          <a:xfrm>
            <a:off x="5448302" y="4185047"/>
            <a:ext cx="75604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50000"/>
              </a:spcBef>
              <a:buNone/>
            </a:pPr>
            <a:r>
              <a:rPr lang="en-GB" altLang="en-US" sz="1350">
                <a:solidFill>
                  <a:prstClr val="black"/>
                </a:solidFill>
                <a:latin typeface="Arial" panose="020B0604020202020204" pitchFamily="34" charset="0"/>
                <a:cs typeface="Arial" panose="020B0604020202020204" pitchFamily="34" charset="0"/>
              </a:rPr>
              <a:t>(CHD)</a:t>
            </a:r>
          </a:p>
        </p:txBody>
      </p:sp>
      <p:sp>
        <p:nvSpPr>
          <p:cNvPr id="56370" name="Text Box 57">
            <a:extLst>
              <a:ext uri="{FF2B5EF4-FFF2-40B4-BE49-F238E27FC236}">
                <a16:creationId xmlns:a16="http://schemas.microsoft.com/office/drawing/2014/main" id="{4B468A31-34EF-FA79-EAD1-70655476328C}"/>
              </a:ext>
            </a:extLst>
          </p:cNvPr>
          <p:cNvSpPr txBox="1">
            <a:spLocks noChangeArrowheads="1"/>
          </p:cNvSpPr>
          <p:nvPr/>
        </p:nvSpPr>
        <p:spPr bwMode="auto">
          <a:xfrm>
            <a:off x="7230666" y="5588794"/>
            <a:ext cx="218521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0"/>
              </a:spcBef>
              <a:buNone/>
            </a:pPr>
            <a:r>
              <a:rPr lang="en-GB" altLang="en-US" sz="1350" b="1">
                <a:solidFill>
                  <a:prstClr val="black"/>
                </a:solidFill>
                <a:latin typeface="Arial" panose="020B0604020202020204" pitchFamily="34" charset="0"/>
                <a:cs typeface="Arial" panose="020B0604020202020204" pitchFamily="34" charset="0"/>
              </a:rPr>
              <a:t>Franklin &amp; Gordon, 2005</a:t>
            </a:r>
          </a:p>
        </p:txBody>
      </p:sp>
      <p:sp>
        <p:nvSpPr>
          <p:cNvPr id="56371" name="Text Box 52">
            <a:extLst>
              <a:ext uri="{FF2B5EF4-FFF2-40B4-BE49-F238E27FC236}">
                <a16:creationId xmlns:a16="http://schemas.microsoft.com/office/drawing/2014/main" id="{46A2308B-03A8-9E0F-E9AD-A47B8B1E622A}"/>
              </a:ext>
            </a:extLst>
          </p:cNvPr>
          <p:cNvSpPr txBox="1">
            <a:spLocks noChangeArrowheads="1"/>
          </p:cNvSpPr>
          <p:nvPr/>
        </p:nvSpPr>
        <p:spPr bwMode="auto">
          <a:xfrm>
            <a:off x="3287317" y="2564608"/>
            <a:ext cx="2268140" cy="1234953"/>
          </a:xfrm>
          <a:prstGeom prst="rect">
            <a:avLst/>
          </a:prstGeom>
          <a:solidFill>
            <a:srgbClr val="E0E9F4"/>
          </a:solidFill>
          <a:ln w="38100">
            <a:solidFill>
              <a:srgbClr val="0000FF"/>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0"/>
              </a:spcBef>
              <a:buFontTx/>
              <a:buChar char="•"/>
            </a:pPr>
            <a:r>
              <a:rPr lang="en-GB" altLang="en-US" sz="1800" b="1" dirty="0">
                <a:solidFill>
                  <a:srgbClr val="002060"/>
                </a:solidFill>
                <a:latin typeface="Arial" panose="020B0604020202020204" pitchFamily="34" charset="0"/>
                <a:cs typeface="Arial" panose="020B0604020202020204" pitchFamily="34" charset="0"/>
              </a:rPr>
              <a:t> Cool down</a:t>
            </a:r>
          </a:p>
          <a:p>
            <a:pPr defTabSz="457200">
              <a:spcBef>
                <a:spcPct val="0"/>
              </a:spcBef>
              <a:buNone/>
            </a:pPr>
            <a:endParaRPr lang="en-GB" altLang="en-US" sz="1800" b="1" dirty="0">
              <a:solidFill>
                <a:srgbClr val="002060"/>
              </a:solidFill>
              <a:latin typeface="Arial" panose="020B0604020202020204" pitchFamily="34" charset="0"/>
              <a:cs typeface="Arial" panose="020B0604020202020204" pitchFamily="34" charset="0"/>
            </a:endParaRPr>
          </a:p>
          <a:p>
            <a:pPr defTabSz="457200">
              <a:spcBef>
                <a:spcPct val="0"/>
              </a:spcBef>
              <a:buFontTx/>
              <a:buChar char="•"/>
            </a:pPr>
            <a:r>
              <a:rPr lang="en-GB" altLang="en-US" sz="1800" b="1" dirty="0">
                <a:solidFill>
                  <a:srgbClr val="002060"/>
                </a:solidFill>
                <a:latin typeface="Arial" panose="020B0604020202020204" pitchFamily="34" charset="0"/>
                <a:cs typeface="Arial" panose="020B0604020202020204" pitchFamily="34" charset="0"/>
              </a:rPr>
              <a:t> Keep feet moving</a:t>
            </a:r>
          </a:p>
          <a:p>
            <a:pPr defTabSz="457200">
              <a:spcBef>
                <a:spcPct val="50000"/>
              </a:spcBef>
              <a:buNone/>
            </a:pPr>
            <a:endParaRPr lang="en-US" altLang="en-US" sz="1350" dirty="0">
              <a:solidFill>
                <a:prstClr val="black"/>
              </a:solidFill>
              <a:latin typeface="Arial" panose="020B0604020202020204" pitchFamily="34" charset="0"/>
              <a:cs typeface="Arial" panose="020B0604020202020204" pitchFamily="34" charset="0"/>
            </a:endParaRPr>
          </a:p>
        </p:txBody>
      </p:sp>
      <p:sp>
        <p:nvSpPr>
          <p:cNvPr id="56372" name="Text Box 53">
            <a:extLst>
              <a:ext uri="{FF2B5EF4-FFF2-40B4-BE49-F238E27FC236}">
                <a16:creationId xmlns:a16="http://schemas.microsoft.com/office/drawing/2014/main" id="{E9795F04-CA56-8F65-38E2-2CB25C36C64F}"/>
              </a:ext>
            </a:extLst>
          </p:cNvPr>
          <p:cNvSpPr txBox="1">
            <a:spLocks noChangeArrowheads="1"/>
          </p:cNvSpPr>
          <p:nvPr/>
        </p:nvSpPr>
        <p:spPr bwMode="auto">
          <a:xfrm>
            <a:off x="6690123" y="2564606"/>
            <a:ext cx="2483644" cy="1338828"/>
          </a:xfrm>
          <a:prstGeom prst="rect">
            <a:avLst/>
          </a:prstGeom>
          <a:solidFill>
            <a:srgbClr val="E0E9F4"/>
          </a:solidFill>
          <a:ln w="38100">
            <a:solidFill>
              <a:srgbClr val="0000FF"/>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solidFill>
                  <a:schemeClr val="tx1"/>
                </a:solidFill>
                <a:latin typeface="Tahoma" panose="020B0604030504040204" pitchFamily="34" charset="0"/>
                <a:cs typeface="Tahoma" panose="020B0604030504040204" pitchFamily="34" charset="0"/>
              </a:defRPr>
            </a:lvl2pPr>
            <a:lvl3pPr marL="1143000" indent="-228600">
              <a:spcBef>
                <a:spcPct val="20000"/>
              </a:spcBef>
              <a:buFont typeface="Arial" panose="020B0604020202020204" pitchFamily="34" charset="0"/>
              <a:buChar char="•"/>
              <a:defRPr sz="2400">
                <a:solidFill>
                  <a:schemeClr val="tx1"/>
                </a:solidFill>
                <a:latin typeface="Tahoma" panose="020B0604030504040204" pitchFamily="34" charset="0"/>
                <a:cs typeface="Tahoma" panose="020B0604030504040204" pitchFamily="34" charset="0"/>
              </a:defRPr>
            </a:lvl3pPr>
            <a:lvl4pPr marL="16002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4pPr>
            <a:lvl5pPr marL="2057400" indent="-228600">
              <a:spcBef>
                <a:spcPct val="20000"/>
              </a:spcBef>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ahoma" panose="020B0604030504040204" pitchFamily="34" charset="0"/>
                <a:cs typeface="Tahoma" panose="020B0604030504040204" pitchFamily="34" charset="0"/>
              </a:defRPr>
            </a:lvl9pPr>
          </a:lstStyle>
          <a:p>
            <a:pPr defTabSz="457200">
              <a:spcBef>
                <a:spcPct val="0"/>
              </a:spcBef>
              <a:buFontTx/>
              <a:buChar char="•"/>
            </a:pPr>
            <a:r>
              <a:rPr lang="en-GB" altLang="en-US" sz="1800" b="1" dirty="0">
                <a:solidFill>
                  <a:srgbClr val="002060"/>
                </a:solidFill>
                <a:latin typeface="Arial" panose="020B0604020202020204" pitchFamily="34" charset="0"/>
                <a:cs typeface="Arial" panose="020B0604020202020204" pitchFamily="34" charset="0"/>
              </a:rPr>
              <a:t>Warm up</a:t>
            </a:r>
          </a:p>
          <a:p>
            <a:pPr defTabSz="457200">
              <a:spcBef>
                <a:spcPct val="0"/>
              </a:spcBef>
              <a:buNone/>
            </a:pPr>
            <a:endParaRPr lang="en-GB" altLang="en-US" sz="1800" b="1" dirty="0">
              <a:solidFill>
                <a:srgbClr val="002060"/>
              </a:solidFill>
              <a:latin typeface="Arial" panose="020B0604020202020204" pitchFamily="34" charset="0"/>
              <a:cs typeface="Arial" panose="020B0604020202020204" pitchFamily="34" charset="0"/>
            </a:endParaRPr>
          </a:p>
          <a:p>
            <a:pPr defTabSz="457200">
              <a:spcBef>
                <a:spcPct val="0"/>
              </a:spcBef>
              <a:buFontTx/>
              <a:buChar char="•"/>
            </a:pPr>
            <a:r>
              <a:rPr lang="en-GB" altLang="en-US" sz="1800" b="1" dirty="0">
                <a:solidFill>
                  <a:srgbClr val="002060"/>
                </a:solidFill>
                <a:latin typeface="Arial" panose="020B0604020202020204" pitchFamily="34" charset="0"/>
                <a:cs typeface="Arial" panose="020B0604020202020204" pitchFamily="34" charset="0"/>
              </a:rPr>
              <a:t>Moderate intensity</a:t>
            </a:r>
          </a:p>
          <a:p>
            <a:pPr defTabSz="457200">
              <a:spcBef>
                <a:spcPct val="50000"/>
              </a:spcBef>
              <a:buNone/>
            </a:pPr>
            <a:endParaRPr lang="en-US" altLang="en-US" sz="18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941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71" grpId="0" animBg="1"/>
      <p:bldP spid="5637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DB0859A1-78BB-CE57-5DCC-D6AB283F0E19}"/>
              </a:ext>
            </a:extLst>
          </p:cNvPr>
          <p:cNvSpPr>
            <a:spLocks noGrp="1"/>
          </p:cNvSpPr>
          <p:nvPr>
            <p:ph type="title"/>
          </p:nvPr>
        </p:nvSpPr>
        <p:spPr>
          <a:xfrm>
            <a:off x="1812132" y="141586"/>
            <a:ext cx="6854348" cy="1524240"/>
          </a:xfrm>
        </p:spPr>
        <p:txBody>
          <a:bodyPr>
            <a:normAutofit fontScale="90000"/>
          </a:bodyPr>
          <a:lstStyle/>
          <a:p>
            <a:br>
              <a:rPr lang="en-GB" altLang="en-US" sz="2400" dirty="0"/>
            </a:br>
            <a:r>
              <a:rPr lang="en-GB" altLang="en-US" sz="4900" dirty="0"/>
              <a:t>Context for greater risk during exercise</a:t>
            </a:r>
            <a:br>
              <a:rPr lang="en-GB" altLang="en-US" dirty="0"/>
            </a:br>
            <a:endParaRPr lang="en-GB" altLang="en-US" dirty="0"/>
          </a:p>
        </p:txBody>
      </p:sp>
      <p:sp>
        <p:nvSpPr>
          <p:cNvPr id="60418" name="Content Placeholder 2">
            <a:extLst>
              <a:ext uri="{FF2B5EF4-FFF2-40B4-BE49-F238E27FC236}">
                <a16:creationId xmlns:a16="http://schemas.microsoft.com/office/drawing/2014/main" id="{CC20C378-6C6E-6481-7875-CD8D1E4C41AA}"/>
              </a:ext>
            </a:extLst>
          </p:cNvPr>
          <p:cNvSpPr>
            <a:spLocks noGrp="1"/>
          </p:cNvSpPr>
          <p:nvPr>
            <p:ph idx="1"/>
          </p:nvPr>
        </p:nvSpPr>
        <p:spPr>
          <a:xfrm>
            <a:off x="1812132" y="1889760"/>
            <a:ext cx="8567736" cy="4212460"/>
          </a:xfrm>
        </p:spPr>
        <p:txBody>
          <a:bodyPr/>
          <a:lstStyle/>
          <a:p>
            <a:r>
              <a:rPr lang="en-GB" altLang="en-US" sz="2400" dirty="0"/>
              <a:t>Least physically active people (sedentary)</a:t>
            </a:r>
          </a:p>
          <a:p>
            <a:r>
              <a:rPr lang="en-GB" altLang="en-US" sz="2400" dirty="0"/>
              <a:t>Those with lower levels of fitness (&lt;5 METs max)</a:t>
            </a:r>
          </a:p>
          <a:p>
            <a:r>
              <a:rPr lang="en-GB" altLang="en-US" sz="2400" dirty="0"/>
              <a:t>Highly emotive activities (overly competitive)</a:t>
            </a:r>
          </a:p>
          <a:p>
            <a:r>
              <a:rPr lang="en-GB" altLang="en-US" sz="2400" dirty="0"/>
              <a:t>Intense start to exercise</a:t>
            </a:r>
          </a:p>
          <a:p>
            <a:r>
              <a:rPr lang="en-GB" altLang="en-US" sz="2400" dirty="0"/>
              <a:t>Unaccustomed to the mode of physical activity (novices)</a:t>
            </a:r>
          </a:p>
          <a:p>
            <a:r>
              <a:rPr lang="en-GB" altLang="en-US" sz="2400" dirty="0"/>
              <a:t>High relative exercise intensity (BP, HR or RPP)</a:t>
            </a:r>
          </a:p>
          <a:p>
            <a:r>
              <a:rPr lang="en-GB" altLang="en-US" sz="2400" dirty="0"/>
              <a:t>Sudden cessation of exercise</a:t>
            </a:r>
          </a:p>
          <a:p>
            <a:pPr marL="0" indent="0">
              <a:buNone/>
            </a:pPr>
            <a:endParaRPr lang="en-GB" altLang="en-US" sz="2100" dirty="0"/>
          </a:p>
        </p:txBody>
      </p:sp>
    </p:spTree>
    <p:extLst>
      <p:ext uri="{BB962C8B-B14F-4D97-AF65-F5344CB8AC3E}">
        <p14:creationId xmlns:p14="http://schemas.microsoft.com/office/powerpoint/2010/main" val="6589603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a:extLst>
              <a:ext uri="{FF2B5EF4-FFF2-40B4-BE49-F238E27FC236}">
                <a16:creationId xmlns:a16="http://schemas.microsoft.com/office/drawing/2014/main" id="{2715F343-E1BB-5F59-CADD-2D19EF38003F}"/>
              </a:ext>
            </a:extLst>
          </p:cNvPr>
          <p:cNvSpPr>
            <a:spLocks noGrp="1"/>
          </p:cNvSpPr>
          <p:nvPr>
            <p:ph idx="1"/>
          </p:nvPr>
        </p:nvSpPr>
        <p:spPr>
          <a:xfrm>
            <a:off x="1808466" y="997961"/>
            <a:ext cx="8768094" cy="5415280"/>
          </a:xfrm>
        </p:spPr>
        <p:txBody>
          <a:bodyPr>
            <a:normAutofit/>
          </a:bodyPr>
          <a:lstStyle/>
          <a:p>
            <a:pPr>
              <a:lnSpc>
                <a:spcPct val="80000"/>
              </a:lnSpc>
            </a:pPr>
            <a:r>
              <a:rPr lang="en-GB" altLang="en-US" sz="2400" dirty="0">
                <a:ea typeface="ＭＳ Ｐゴシック" panose="020B0600070205080204" pitchFamily="34" charset="-128"/>
              </a:rPr>
              <a:t>Physical activity is beneficial to health and </a:t>
            </a:r>
            <a:r>
              <a:rPr lang="en-GB" altLang="en-US" sz="2400" b="1" dirty="0">
                <a:ea typeface="ＭＳ Ｐゴシック" panose="020B0600070205080204" pitchFamily="34" charset="-128"/>
              </a:rPr>
              <a:t>all</a:t>
            </a:r>
            <a:r>
              <a:rPr lang="en-GB" altLang="en-US" sz="2400" dirty="0">
                <a:ea typeface="ＭＳ Ｐゴシック" panose="020B0600070205080204" pitchFamily="34" charset="-128"/>
              </a:rPr>
              <a:t> patients (unless contra-indicated at present) should be supported to increase their physical activity levels, with the aim of achieving the government guidelines. </a:t>
            </a:r>
          </a:p>
          <a:p>
            <a:pPr>
              <a:lnSpc>
                <a:spcPct val="80000"/>
              </a:lnSpc>
            </a:pPr>
            <a:r>
              <a:rPr lang="en-GB" altLang="en-US" sz="2400" dirty="0">
                <a:ea typeface="ＭＳ Ｐゴシック" panose="020B0600070205080204" pitchFamily="34" charset="-128"/>
              </a:rPr>
              <a:t>Exercise should be prescribed based on the patients;</a:t>
            </a:r>
          </a:p>
          <a:p>
            <a:pPr lvl="1">
              <a:lnSpc>
                <a:spcPct val="80000"/>
              </a:lnSpc>
            </a:pPr>
            <a:r>
              <a:rPr lang="en-GB" altLang="en-US" dirty="0">
                <a:ea typeface="ＭＳ Ｐゴシック" panose="020B0600070205080204" pitchFamily="34" charset="-128"/>
              </a:rPr>
              <a:t>Current fitness level</a:t>
            </a:r>
          </a:p>
          <a:p>
            <a:pPr lvl="1">
              <a:lnSpc>
                <a:spcPct val="80000"/>
              </a:lnSpc>
            </a:pPr>
            <a:r>
              <a:rPr lang="en-GB" altLang="en-US" dirty="0">
                <a:ea typeface="ＭＳ Ｐゴシック" panose="020B0600070205080204" pitchFamily="34" charset="-128"/>
              </a:rPr>
              <a:t>Risk stratification</a:t>
            </a:r>
          </a:p>
          <a:p>
            <a:pPr lvl="1">
              <a:lnSpc>
                <a:spcPct val="80000"/>
              </a:lnSpc>
            </a:pPr>
            <a:r>
              <a:rPr lang="en-GB" altLang="en-US" dirty="0">
                <a:ea typeface="ＭＳ Ｐゴシック" panose="020B0600070205080204" pitchFamily="34" charset="-128"/>
              </a:rPr>
              <a:t>Co-morbidities</a:t>
            </a:r>
          </a:p>
          <a:p>
            <a:pPr lvl="1">
              <a:lnSpc>
                <a:spcPct val="80000"/>
              </a:lnSpc>
            </a:pPr>
            <a:r>
              <a:rPr lang="en-GB" altLang="en-US" dirty="0">
                <a:ea typeface="ＭＳ Ｐゴシック" panose="020B0600070205080204" pitchFamily="34" charset="-128"/>
              </a:rPr>
              <a:t>Preference and individual goals</a:t>
            </a:r>
          </a:p>
          <a:p>
            <a:pPr>
              <a:lnSpc>
                <a:spcPct val="80000"/>
              </a:lnSpc>
            </a:pPr>
            <a:r>
              <a:rPr lang="en-GB" altLang="en-US" sz="2400" dirty="0">
                <a:ea typeface="ＭＳ Ｐゴシック" panose="020B0600070205080204" pitchFamily="34" charset="-128"/>
              </a:rPr>
              <a:t>Moderate intensity exercise is safe for most patients, </a:t>
            </a:r>
            <a:r>
              <a:rPr lang="en-GB" altLang="en-US" sz="2400" b="1" dirty="0">
                <a:ea typeface="ＭＳ Ｐゴシック" panose="020B0600070205080204" pitchFamily="34" charset="-128"/>
              </a:rPr>
              <a:t>if</a:t>
            </a:r>
            <a:r>
              <a:rPr lang="en-GB" altLang="en-US" sz="2400" dirty="0">
                <a:ea typeface="ＭＳ Ｐゴシック" panose="020B0600070205080204" pitchFamily="34" charset="-128"/>
              </a:rPr>
              <a:t> structured and monitored appropriately.</a:t>
            </a:r>
          </a:p>
          <a:p>
            <a:pPr>
              <a:lnSpc>
                <a:spcPct val="80000"/>
              </a:lnSpc>
            </a:pPr>
            <a:r>
              <a:rPr lang="en-GB" altLang="en-US" sz="2400" dirty="0">
                <a:ea typeface="ＭＳ Ｐゴシック" panose="020B0600070205080204" pitchFamily="34" charset="-128"/>
              </a:rPr>
              <a:t>Low intensity exercise may be more appropriate </a:t>
            </a:r>
            <a:r>
              <a:rPr lang="en-GB" altLang="en-US" sz="2400" b="1" dirty="0">
                <a:ea typeface="ＭＳ Ｐゴシック" panose="020B0600070205080204" pitchFamily="34" charset="-128"/>
              </a:rPr>
              <a:t>initially</a:t>
            </a:r>
            <a:r>
              <a:rPr lang="en-GB" altLang="en-US" sz="2400" dirty="0">
                <a:ea typeface="ＭＳ Ｐゴシック" panose="020B0600070205080204" pitchFamily="34" charset="-128"/>
              </a:rPr>
              <a:t> for some patients and will still have significant health benefits if done with sufficient frequency/duration. </a:t>
            </a:r>
          </a:p>
        </p:txBody>
      </p:sp>
      <p:sp>
        <p:nvSpPr>
          <p:cNvPr id="3" name="Title 2">
            <a:extLst>
              <a:ext uri="{FF2B5EF4-FFF2-40B4-BE49-F238E27FC236}">
                <a16:creationId xmlns:a16="http://schemas.microsoft.com/office/drawing/2014/main" id="{49D327E5-74B1-52C3-2A67-2FD79F321D79}"/>
              </a:ext>
            </a:extLst>
          </p:cNvPr>
          <p:cNvSpPr>
            <a:spLocks noGrp="1"/>
          </p:cNvSpPr>
          <p:nvPr>
            <p:ph type="title"/>
          </p:nvPr>
        </p:nvSpPr>
        <p:spPr>
          <a:xfrm>
            <a:off x="1808466" y="1"/>
            <a:ext cx="8567926" cy="997961"/>
          </a:xfrm>
        </p:spPr>
        <p:txBody>
          <a:bodyPr/>
          <a:lstStyle/>
          <a:p>
            <a:r>
              <a:rPr lang="en-GB" dirty="0"/>
              <a:t>Summary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3398B2-29AF-52EA-E585-25B728010296}"/>
            </a:ext>
          </a:extLst>
        </p:cNvPr>
        <p:cNvGrpSpPr/>
        <p:nvPr/>
      </p:nvGrpSpPr>
      <p:grpSpPr>
        <a:xfrm>
          <a:off x="0" y="0"/>
          <a:ext cx="0" cy="0"/>
          <a:chOff x="0" y="0"/>
          <a:chExt cx="0" cy="0"/>
        </a:xfrm>
      </p:grpSpPr>
      <p:sp useBgFill="1">
        <p:nvSpPr>
          <p:cNvPr id="45" name="Slide Background">
            <a:extLst>
              <a:ext uri="{FF2B5EF4-FFF2-40B4-BE49-F238E27FC236}">
                <a16:creationId xmlns:a16="http://schemas.microsoft.com/office/drawing/2014/main" id="{407D10B7-4014-49D0-12A2-A7A6F0819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6" name="Rectangle 45">
            <a:extLst>
              <a:ext uri="{FF2B5EF4-FFF2-40B4-BE49-F238E27FC236}">
                <a16:creationId xmlns:a16="http://schemas.microsoft.com/office/drawing/2014/main" id="{0ECFCC47-9590-6FF3-1C88-60D62C425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2544415"/>
          </a:xfrm>
          <a:prstGeom prst="rect">
            <a:avLst/>
          </a:prstGeom>
          <a:ln>
            <a:noFill/>
          </a:ln>
          <a:effectLst>
            <a:outerShdw blurRad="203200" dist="88900" dir="5460000" sx="95000" sy="95000" algn="t" rotWithShape="0">
              <a:srgbClr val="000000">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D5DD8B-E524-3F73-C895-86C4723A19F2}"/>
              </a:ext>
            </a:extLst>
          </p:cNvPr>
          <p:cNvSpPr>
            <a:spLocks noGrp="1"/>
          </p:cNvSpPr>
          <p:nvPr>
            <p:ph type="title"/>
          </p:nvPr>
        </p:nvSpPr>
        <p:spPr>
          <a:xfrm>
            <a:off x="761999" y="463941"/>
            <a:ext cx="9963509" cy="1616529"/>
          </a:xfrm>
        </p:spPr>
        <p:txBody>
          <a:bodyPr>
            <a:normAutofit/>
          </a:bodyPr>
          <a:lstStyle/>
          <a:p>
            <a:r>
              <a:rPr lang="en-GB" b="1" dirty="0">
                <a:latin typeface="+mn-lt"/>
              </a:rPr>
              <a:t>Break</a:t>
            </a:r>
          </a:p>
        </p:txBody>
      </p:sp>
      <p:pic>
        <p:nvPicPr>
          <p:cNvPr id="4" name="Picture 3" descr="A logo for a company&#10;&#10;Description automatically generated">
            <a:extLst>
              <a:ext uri="{FF2B5EF4-FFF2-40B4-BE49-F238E27FC236}">
                <a16:creationId xmlns:a16="http://schemas.microsoft.com/office/drawing/2014/main" id="{63BF4500-1360-EC10-ADF5-E20FB760D72F}"/>
              </a:ext>
            </a:extLst>
          </p:cNvPr>
          <p:cNvPicPr>
            <a:picLocks noChangeAspect="1"/>
          </p:cNvPicPr>
          <p:nvPr/>
        </p:nvPicPr>
        <p:blipFill>
          <a:blip r:embed="rId3"/>
          <a:stretch>
            <a:fillRect/>
          </a:stretch>
        </p:blipFill>
        <p:spPr>
          <a:xfrm>
            <a:off x="9917408" y="248385"/>
            <a:ext cx="2047518" cy="873978"/>
          </a:xfrm>
          <a:prstGeom prst="rect">
            <a:avLst/>
          </a:prstGeom>
        </p:spPr>
      </p:pic>
      <p:pic>
        <p:nvPicPr>
          <p:cNvPr id="6" name="Picture 2" descr="Top view of a cup of cappuccino with elegant latte art">
            <a:extLst>
              <a:ext uri="{FF2B5EF4-FFF2-40B4-BE49-F238E27FC236}">
                <a16:creationId xmlns:a16="http://schemas.microsoft.com/office/drawing/2014/main" id="{C522AC86-CCBB-59D7-BE88-643CE71DC52B}"/>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t="29735" r="1" b="27421"/>
          <a:stretch>
            <a:fillRect/>
          </a:stretch>
        </p:blipFill>
        <p:spPr bwMode="auto">
          <a:xfrm>
            <a:off x="838200" y="2305296"/>
            <a:ext cx="10515600" cy="3391996"/>
          </a:xfrm>
          <a:prstGeom prst="rect">
            <a:avLst/>
          </a:prstGeom>
          <a:solidFill>
            <a:srgbClr val="FFFFFF"/>
          </a:solidFill>
        </p:spPr>
      </p:pic>
    </p:spTree>
    <p:extLst>
      <p:ext uri="{BB962C8B-B14F-4D97-AF65-F5344CB8AC3E}">
        <p14:creationId xmlns:p14="http://schemas.microsoft.com/office/powerpoint/2010/main" val="31964577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B4D93-505A-5748-720D-27DEEDACE454}"/>
              </a:ext>
            </a:extLst>
          </p:cNvPr>
          <p:cNvSpPr>
            <a:spLocks noGrp="1"/>
          </p:cNvSpPr>
          <p:nvPr>
            <p:ph type="ctrTitle"/>
          </p:nvPr>
        </p:nvSpPr>
        <p:spPr>
          <a:xfrm>
            <a:off x="1536700" y="1397000"/>
            <a:ext cx="8844221" cy="1866900"/>
          </a:xfrm>
        </p:spPr>
        <p:txBody>
          <a:bodyPr>
            <a:normAutofit/>
          </a:bodyPr>
          <a:lstStyle/>
          <a:p>
            <a:r>
              <a:rPr lang="en-GB" dirty="0"/>
              <a:t>Session 3: Calculating Target Heart Rate Zones</a:t>
            </a:r>
          </a:p>
        </p:txBody>
      </p:sp>
      <p:sp>
        <p:nvSpPr>
          <p:cNvPr id="3" name="Subtitle 2">
            <a:extLst>
              <a:ext uri="{FF2B5EF4-FFF2-40B4-BE49-F238E27FC236}">
                <a16:creationId xmlns:a16="http://schemas.microsoft.com/office/drawing/2014/main" id="{19C5C223-4189-31C0-A599-B6A9AC6A1974}"/>
              </a:ext>
            </a:extLst>
          </p:cNvPr>
          <p:cNvSpPr>
            <a:spLocks noGrp="1"/>
          </p:cNvSpPr>
          <p:nvPr>
            <p:ph type="subTitle" idx="1"/>
          </p:nvPr>
        </p:nvSpPr>
        <p:spPr>
          <a:xfrm>
            <a:off x="1938670" y="4147407"/>
            <a:ext cx="8442251" cy="1655762"/>
          </a:xfrm>
        </p:spPr>
        <p:txBody>
          <a:bodyPr/>
          <a:lstStyle/>
          <a:p>
            <a:r>
              <a:rPr lang="en-GB" dirty="0"/>
              <a:t>Andrew Battersby</a:t>
            </a:r>
          </a:p>
          <a:p>
            <a:r>
              <a:rPr lang="en-GB" dirty="0"/>
              <a:t>Exercise Physiologist</a:t>
            </a:r>
          </a:p>
          <a:p>
            <a:r>
              <a:rPr lang="en-GB" dirty="0"/>
              <a:t>Salford Royal Cardiovascular Rehabilitation Service</a:t>
            </a:r>
          </a:p>
        </p:txBody>
      </p:sp>
    </p:spTree>
    <p:extLst>
      <p:ext uri="{BB962C8B-B14F-4D97-AF65-F5344CB8AC3E}">
        <p14:creationId xmlns:p14="http://schemas.microsoft.com/office/powerpoint/2010/main" val="3481897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B1D2-AECB-F956-82AE-B01D7C9251CE}"/>
              </a:ext>
            </a:extLst>
          </p:cNvPr>
          <p:cNvSpPr>
            <a:spLocks noGrp="1"/>
          </p:cNvSpPr>
          <p:nvPr>
            <p:ph type="title"/>
          </p:nvPr>
        </p:nvSpPr>
        <p:spPr/>
        <p:txBody>
          <a:bodyPr/>
          <a:lstStyle/>
          <a:p>
            <a:r>
              <a:rPr lang="en-GB" dirty="0"/>
              <a:t>Considerations</a:t>
            </a:r>
          </a:p>
        </p:txBody>
      </p:sp>
      <p:sp>
        <p:nvSpPr>
          <p:cNvPr id="3" name="Content Placeholder 2">
            <a:extLst>
              <a:ext uri="{FF2B5EF4-FFF2-40B4-BE49-F238E27FC236}">
                <a16:creationId xmlns:a16="http://schemas.microsoft.com/office/drawing/2014/main" id="{AD8A3E56-F96F-5CCB-9254-62B6603451D3}"/>
              </a:ext>
            </a:extLst>
          </p:cNvPr>
          <p:cNvSpPr>
            <a:spLocks noGrp="1"/>
          </p:cNvSpPr>
          <p:nvPr>
            <p:ph idx="1"/>
          </p:nvPr>
        </p:nvSpPr>
        <p:spPr/>
        <p:txBody>
          <a:bodyPr>
            <a:normAutofit/>
          </a:bodyPr>
          <a:lstStyle/>
          <a:p>
            <a:pPr marL="514350" indent="-514350">
              <a:buFont typeface="+mj-lt"/>
              <a:buAutoNum type="arabicPeriod"/>
            </a:pPr>
            <a:r>
              <a:rPr lang="en-GB" sz="2400" dirty="0"/>
              <a:t>Calculating Maximal Heart rate</a:t>
            </a:r>
          </a:p>
          <a:p>
            <a:pPr marL="514350" indent="-514350">
              <a:buFont typeface="+mj-lt"/>
              <a:buAutoNum type="arabicPeriod"/>
            </a:pPr>
            <a:r>
              <a:rPr lang="en-GB" sz="2400" dirty="0"/>
              <a:t>Effect of Medications</a:t>
            </a:r>
          </a:p>
          <a:p>
            <a:pPr marL="514350" indent="-514350">
              <a:buFont typeface="+mj-lt"/>
              <a:buAutoNum type="arabicPeriod"/>
            </a:pPr>
            <a:r>
              <a:rPr lang="en-GB" sz="2400" dirty="0"/>
              <a:t>Heart Rate Reserve </a:t>
            </a:r>
          </a:p>
        </p:txBody>
      </p:sp>
    </p:spTree>
    <p:extLst>
      <p:ext uri="{BB962C8B-B14F-4D97-AF65-F5344CB8AC3E}">
        <p14:creationId xmlns:p14="http://schemas.microsoft.com/office/powerpoint/2010/main" val="18202731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419B-796F-EFA0-AE2B-4445F367047D}"/>
              </a:ext>
            </a:extLst>
          </p:cNvPr>
          <p:cNvSpPr>
            <a:spLocks noGrp="1"/>
          </p:cNvSpPr>
          <p:nvPr>
            <p:ph type="title"/>
          </p:nvPr>
        </p:nvSpPr>
        <p:spPr/>
        <p:txBody>
          <a:bodyPr/>
          <a:lstStyle/>
          <a:p>
            <a:r>
              <a:rPr lang="en-GB" dirty="0"/>
              <a:t>Calculating Maximal Heart rate</a:t>
            </a:r>
          </a:p>
        </p:txBody>
      </p:sp>
      <p:sp>
        <p:nvSpPr>
          <p:cNvPr id="3" name="Content Placeholder 2">
            <a:extLst>
              <a:ext uri="{FF2B5EF4-FFF2-40B4-BE49-F238E27FC236}">
                <a16:creationId xmlns:a16="http://schemas.microsoft.com/office/drawing/2014/main" id="{3A23B6C1-D785-974E-8032-821E409DB3BA}"/>
              </a:ext>
            </a:extLst>
          </p:cNvPr>
          <p:cNvSpPr>
            <a:spLocks noGrp="1"/>
          </p:cNvSpPr>
          <p:nvPr>
            <p:ph idx="1"/>
          </p:nvPr>
        </p:nvSpPr>
        <p:spPr/>
        <p:txBody>
          <a:bodyPr>
            <a:normAutofit/>
          </a:bodyPr>
          <a:lstStyle/>
          <a:p>
            <a:r>
              <a:rPr lang="en-GB" sz="2400" dirty="0"/>
              <a:t>Ideally maximal heart rate would be obtained from maximal exercise test – very unlikely with majority of our patients</a:t>
            </a:r>
          </a:p>
          <a:p>
            <a:r>
              <a:rPr lang="en-GB" sz="2400" dirty="0"/>
              <a:t>Various formulas available to predict maximal heart rate which have been developed using normative data.</a:t>
            </a:r>
          </a:p>
          <a:p>
            <a:r>
              <a:rPr lang="en-GB" sz="2400" dirty="0"/>
              <a:t>Most commonly known method is 220-age. </a:t>
            </a:r>
          </a:p>
          <a:p>
            <a:r>
              <a:rPr lang="en-GB" sz="2400" dirty="0"/>
              <a:t>Tends to underestimate HRmax in those older than 45 years old</a:t>
            </a:r>
          </a:p>
        </p:txBody>
      </p:sp>
    </p:spTree>
    <p:extLst>
      <p:ext uri="{BB962C8B-B14F-4D97-AF65-F5344CB8AC3E}">
        <p14:creationId xmlns:p14="http://schemas.microsoft.com/office/powerpoint/2010/main" val="2438361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03A11-7114-0519-76E0-0E770174614C}"/>
              </a:ext>
            </a:extLst>
          </p:cNvPr>
          <p:cNvSpPr>
            <a:spLocks noGrp="1"/>
          </p:cNvSpPr>
          <p:nvPr>
            <p:ph type="title"/>
          </p:nvPr>
        </p:nvSpPr>
        <p:spPr/>
        <p:txBody>
          <a:bodyPr/>
          <a:lstStyle/>
          <a:p>
            <a:r>
              <a:rPr lang="en-GB" dirty="0"/>
              <a:t>Calculating Maximal Heart rate</a:t>
            </a:r>
          </a:p>
        </p:txBody>
      </p:sp>
      <p:sp>
        <p:nvSpPr>
          <p:cNvPr id="3" name="Content Placeholder 2">
            <a:extLst>
              <a:ext uri="{FF2B5EF4-FFF2-40B4-BE49-F238E27FC236}">
                <a16:creationId xmlns:a16="http://schemas.microsoft.com/office/drawing/2014/main" id="{84E2B964-9B9D-F571-C030-88EB5927EB7D}"/>
              </a:ext>
            </a:extLst>
          </p:cNvPr>
          <p:cNvSpPr>
            <a:spLocks noGrp="1"/>
          </p:cNvSpPr>
          <p:nvPr>
            <p:ph idx="1"/>
          </p:nvPr>
        </p:nvSpPr>
        <p:spPr/>
        <p:txBody>
          <a:bodyPr/>
          <a:lstStyle/>
          <a:p>
            <a:r>
              <a:rPr lang="en-GB" sz="2400" dirty="0"/>
              <a:t>Most commonly used method in cardiac rehab is the “Inbar” method.</a:t>
            </a:r>
          </a:p>
          <a:p>
            <a:r>
              <a:rPr lang="en-GB" sz="2400" dirty="0"/>
              <a:t>206 – (age x 0.7)</a:t>
            </a:r>
          </a:p>
          <a:p>
            <a:r>
              <a:rPr lang="en-GB" sz="2400" dirty="0"/>
              <a:t>E.g. if a patient is 70 years old:</a:t>
            </a:r>
          </a:p>
          <a:p>
            <a:pPr lvl="1"/>
            <a:r>
              <a:rPr lang="en-GB" dirty="0"/>
              <a:t>206 – (70 x 0.7)</a:t>
            </a:r>
          </a:p>
          <a:p>
            <a:pPr lvl="1"/>
            <a:r>
              <a:rPr lang="en-GB" dirty="0"/>
              <a:t>206 – 49 = 157 bpm</a:t>
            </a:r>
          </a:p>
          <a:p>
            <a:pPr lvl="1"/>
            <a:r>
              <a:rPr lang="en-GB" dirty="0"/>
              <a:t>Predicted max heart rate of 70 year old is </a:t>
            </a:r>
            <a:r>
              <a:rPr lang="en-GB" b="1" dirty="0"/>
              <a:t>157</a:t>
            </a:r>
            <a:r>
              <a:rPr lang="en-GB" dirty="0"/>
              <a:t> bpm</a:t>
            </a:r>
          </a:p>
          <a:p>
            <a:endParaRPr lang="en-GB" dirty="0"/>
          </a:p>
        </p:txBody>
      </p:sp>
    </p:spTree>
    <p:extLst>
      <p:ext uri="{BB962C8B-B14F-4D97-AF65-F5344CB8AC3E}">
        <p14:creationId xmlns:p14="http://schemas.microsoft.com/office/powerpoint/2010/main" val="11552653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0310-5D5C-132A-B336-2F235C40FBB0}"/>
              </a:ext>
            </a:extLst>
          </p:cNvPr>
          <p:cNvSpPr>
            <a:spLocks noGrp="1"/>
          </p:cNvSpPr>
          <p:nvPr>
            <p:ph type="title"/>
          </p:nvPr>
        </p:nvSpPr>
        <p:spPr>
          <a:xfrm>
            <a:off x="384049" y="55562"/>
            <a:ext cx="11423901" cy="1325563"/>
          </a:xfrm>
        </p:spPr>
        <p:txBody>
          <a:bodyPr/>
          <a:lstStyle/>
          <a:p>
            <a:r>
              <a:rPr lang="en-GB" dirty="0"/>
              <a:t>Effect of Medications</a:t>
            </a:r>
          </a:p>
        </p:txBody>
      </p:sp>
      <p:sp>
        <p:nvSpPr>
          <p:cNvPr id="3" name="Content Placeholder 2">
            <a:extLst>
              <a:ext uri="{FF2B5EF4-FFF2-40B4-BE49-F238E27FC236}">
                <a16:creationId xmlns:a16="http://schemas.microsoft.com/office/drawing/2014/main" id="{4BAC9C3B-C796-A2B0-920C-37BC878CD4E6}"/>
              </a:ext>
            </a:extLst>
          </p:cNvPr>
          <p:cNvSpPr>
            <a:spLocks noGrp="1"/>
          </p:cNvSpPr>
          <p:nvPr>
            <p:ph idx="1"/>
          </p:nvPr>
        </p:nvSpPr>
        <p:spPr>
          <a:xfrm>
            <a:off x="384049" y="1117600"/>
            <a:ext cx="11423901" cy="4965699"/>
          </a:xfrm>
        </p:spPr>
        <p:txBody>
          <a:bodyPr>
            <a:normAutofit fontScale="77500" lnSpcReduction="20000"/>
          </a:bodyPr>
          <a:lstStyle/>
          <a:p>
            <a:r>
              <a:rPr lang="en-GB" sz="3400" dirty="0"/>
              <a:t>Beta-Blockers (commonly end in “lol” – Bisoprolol, Nebivolol, Atenolol etc)</a:t>
            </a:r>
          </a:p>
          <a:p>
            <a:pPr lvl="1"/>
            <a:r>
              <a:rPr lang="en-GB" sz="3400" dirty="0"/>
              <a:t>Reduce maximal heart rate by 20-30 bpm</a:t>
            </a:r>
          </a:p>
          <a:p>
            <a:pPr lvl="1"/>
            <a:r>
              <a:rPr lang="en-GB" sz="3400" dirty="0"/>
              <a:t>Err on the side of caution and reduce by 30 bpm</a:t>
            </a:r>
          </a:p>
          <a:p>
            <a:r>
              <a:rPr lang="en-GB" sz="3400" dirty="0"/>
              <a:t>Using previous example:</a:t>
            </a:r>
          </a:p>
          <a:p>
            <a:r>
              <a:rPr lang="en-GB" sz="3400" dirty="0"/>
              <a:t>if a patient is 70 years old </a:t>
            </a:r>
            <a:r>
              <a:rPr lang="en-GB" sz="3400" b="1" dirty="0"/>
              <a:t>AND</a:t>
            </a:r>
            <a:r>
              <a:rPr lang="en-GB" sz="3400" dirty="0"/>
              <a:t> taking a beta blocker:</a:t>
            </a:r>
          </a:p>
          <a:p>
            <a:pPr lvl="1"/>
            <a:r>
              <a:rPr lang="en-GB" sz="3400" dirty="0"/>
              <a:t>206 – (70 x 0.7)</a:t>
            </a:r>
          </a:p>
          <a:p>
            <a:pPr lvl="1"/>
            <a:r>
              <a:rPr lang="en-GB" sz="3400" dirty="0"/>
              <a:t>206 – 49 = 157 bpm</a:t>
            </a:r>
          </a:p>
          <a:p>
            <a:pPr lvl="1"/>
            <a:r>
              <a:rPr lang="en-GB" sz="3400" dirty="0"/>
              <a:t>157 – 30 (effect of BB) = 127 bpm </a:t>
            </a:r>
          </a:p>
          <a:p>
            <a:pPr lvl="1"/>
            <a:r>
              <a:rPr lang="en-GB" sz="3400" dirty="0"/>
              <a:t>Predicted max heart rate of 70 year old on a beta blocker is </a:t>
            </a:r>
            <a:r>
              <a:rPr lang="en-GB" sz="3400" b="1" dirty="0"/>
              <a:t>127</a:t>
            </a:r>
            <a:r>
              <a:rPr lang="en-GB" sz="3400" dirty="0"/>
              <a:t> bpm</a:t>
            </a:r>
          </a:p>
          <a:p>
            <a:r>
              <a:rPr lang="en-GB" sz="3400" dirty="0"/>
              <a:t>Other medications to be aware of:</a:t>
            </a:r>
          </a:p>
          <a:p>
            <a:pPr lvl="1"/>
            <a:r>
              <a:rPr lang="en-GB" sz="3400" dirty="0"/>
              <a:t>Ivabradine</a:t>
            </a:r>
          </a:p>
          <a:p>
            <a:pPr lvl="1"/>
            <a:r>
              <a:rPr lang="en-GB" sz="3400" dirty="0"/>
              <a:t>Diltiazem</a:t>
            </a:r>
          </a:p>
          <a:p>
            <a:endParaRPr lang="en-GB" dirty="0"/>
          </a:p>
          <a:p>
            <a:endParaRPr lang="en-GB" dirty="0"/>
          </a:p>
          <a:p>
            <a:pPr lvl="1"/>
            <a:endParaRPr lang="en-GB" dirty="0"/>
          </a:p>
        </p:txBody>
      </p:sp>
    </p:spTree>
    <p:extLst>
      <p:ext uri="{BB962C8B-B14F-4D97-AF65-F5344CB8AC3E}">
        <p14:creationId xmlns:p14="http://schemas.microsoft.com/office/powerpoint/2010/main" val="149602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3883-DEBE-A83A-15F7-895080A90D7B}"/>
              </a:ext>
            </a:extLst>
          </p:cNvPr>
          <p:cNvSpPr>
            <a:spLocks noGrp="1"/>
          </p:cNvSpPr>
          <p:nvPr>
            <p:ph type="title"/>
          </p:nvPr>
        </p:nvSpPr>
        <p:spPr/>
        <p:txBody>
          <a:bodyPr/>
          <a:lstStyle/>
          <a:p>
            <a:r>
              <a:rPr lang="en-GB" dirty="0"/>
              <a:t>Heart Rate Reserve/ Karvonen</a:t>
            </a:r>
          </a:p>
        </p:txBody>
      </p:sp>
      <p:sp>
        <p:nvSpPr>
          <p:cNvPr id="3" name="Content Placeholder 2">
            <a:extLst>
              <a:ext uri="{FF2B5EF4-FFF2-40B4-BE49-F238E27FC236}">
                <a16:creationId xmlns:a16="http://schemas.microsoft.com/office/drawing/2014/main" id="{584E7827-0212-0698-2ADF-D0A5FAF85302}"/>
              </a:ext>
            </a:extLst>
          </p:cNvPr>
          <p:cNvSpPr>
            <a:spLocks noGrp="1"/>
          </p:cNvSpPr>
          <p:nvPr>
            <p:ph idx="1"/>
          </p:nvPr>
        </p:nvSpPr>
        <p:spPr>
          <a:xfrm>
            <a:off x="384050" y="1536700"/>
            <a:ext cx="11423901" cy="3971985"/>
          </a:xfrm>
        </p:spPr>
        <p:txBody>
          <a:bodyPr>
            <a:normAutofit/>
          </a:bodyPr>
          <a:lstStyle/>
          <a:p>
            <a:r>
              <a:rPr lang="en-GB" sz="2400" dirty="0"/>
              <a:t>Preferred to %HRmax for 2 main reasons</a:t>
            </a:r>
          </a:p>
          <a:p>
            <a:pPr lvl="1"/>
            <a:r>
              <a:rPr lang="en-GB" dirty="0"/>
              <a:t>Directly correlates to VO2</a:t>
            </a:r>
          </a:p>
          <a:p>
            <a:pPr lvl="1"/>
            <a:r>
              <a:rPr lang="en-GB" dirty="0"/>
              <a:t>More individualised due to taking into account resting heart rate</a:t>
            </a:r>
          </a:p>
          <a:p>
            <a:r>
              <a:rPr lang="en-GB" sz="2400" dirty="0"/>
              <a:t>Once HRmax is calculated, resting heart rate is subtracted to give us the “reserve” – how many beats between the resting and max HR. </a:t>
            </a:r>
          </a:p>
          <a:p>
            <a:r>
              <a:rPr lang="en-GB" sz="2400" dirty="0"/>
              <a:t>Reserve is multiplied by target zone.</a:t>
            </a:r>
          </a:p>
          <a:p>
            <a:r>
              <a:rPr lang="en-GB" sz="2400" dirty="0"/>
              <a:t>Add back onto Resting HR </a:t>
            </a:r>
          </a:p>
        </p:txBody>
      </p:sp>
      <p:pic>
        <p:nvPicPr>
          <p:cNvPr id="6" name="Content Placeholder 4" descr="A diagram of a heart rate&#10;&#10;AI-generated content may be incorrect.">
            <a:extLst>
              <a:ext uri="{FF2B5EF4-FFF2-40B4-BE49-F238E27FC236}">
                <a16:creationId xmlns:a16="http://schemas.microsoft.com/office/drawing/2014/main" id="{37A89A1D-EBA2-ABC8-CB6C-DA1F2607DD2E}"/>
              </a:ext>
            </a:extLst>
          </p:cNvPr>
          <p:cNvPicPr>
            <a:picLocks noChangeAspect="1"/>
          </p:cNvPicPr>
          <p:nvPr/>
        </p:nvPicPr>
        <p:blipFill>
          <a:blip r:embed="rId2">
            <a:extLst>
              <a:ext uri="{28A0092B-C50C-407E-A947-70E740481C1C}">
                <a14:useLocalDpi xmlns:a14="http://schemas.microsoft.com/office/drawing/2010/main" val="0"/>
              </a:ext>
            </a:extLst>
          </a:blip>
          <a:srcRect l="26329" t="14569" r="29822"/>
          <a:stretch>
            <a:fillRect/>
          </a:stretch>
        </p:blipFill>
        <p:spPr>
          <a:xfrm>
            <a:off x="8324360" y="3711575"/>
            <a:ext cx="2870201" cy="3146425"/>
          </a:xfrm>
          <a:prstGeom prst="rect">
            <a:avLst/>
          </a:prstGeom>
        </p:spPr>
      </p:pic>
    </p:spTree>
    <p:extLst>
      <p:ext uri="{BB962C8B-B14F-4D97-AF65-F5344CB8AC3E}">
        <p14:creationId xmlns:p14="http://schemas.microsoft.com/office/powerpoint/2010/main" val="1982729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F1D49-4CF6-2747-32D0-B0248D00A951}"/>
              </a:ext>
            </a:extLst>
          </p:cNvPr>
          <p:cNvSpPr>
            <a:spLocks noGrp="1"/>
          </p:cNvSpPr>
          <p:nvPr>
            <p:ph type="title"/>
          </p:nvPr>
        </p:nvSpPr>
        <p:spPr>
          <a:xfrm>
            <a:off x="384050" y="174627"/>
            <a:ext cx="11423901" cy="1325563"/>
          </a:xfrm>
        </p:spPr>
        <p:txBody>
          <a:bodyPr/>
          <a:lstStyle/>
          <a:p>
            <a:r>
              <a:rPr lang="en-GB" dirty="0"/>
              <a:t>Heart Rate Reserve</a:t>
            </a:r>
          </a:p>
        </p:txBody>
      </p:sp>
      <p:sp>
        <p:nvSpPr>
          <p:cNvPr id="3" name="Content Placeholder 2">
            <a:extLst>
              <a:ext uri="{FF2B5EF4-FFF2-40B4-BE49-F238E27FC236}">
                <a16:creationId xmlns:a16="http://schemas.microsoft.com/office/drawing/2014/main" id="{2749AE85-09D1-B0C7-7016-2E9D3F15038F}"/>
              </a:ext>
            </a:extLst>
          </p:cNvPr>
          <p:cNvSpPr>
            <a:spLocks noGrp="1"/>
          </p:cNvSpPr>
          <p:nvPr>
            <p:ph idx="1"/>
          </p:nvPr>
        </p:nvSpPr>
        <p:spPr>
          <a:xfrm>
            <a:off x="384050" y="1368424"/>
            <a:ext cx="11423901" cy="4841876"/>
          </a:xfrm>
        </p:spPr>
        <p:txBody>
          <a:bodyPr>
            <a:normAutofit/>
          </a:bodyPr>
          <a:lstStyle/>
          <a:p>
            <a:r>
              <a:rPr lang="en-GB" sz="3200" dirty="0"/>
              <a:t>70 year old who is on a beta blocker and has a resting heart rate of 60 bpm, that you want to work at 40-70% HRR.</a:t>
            </a:r>
          </a:p>
          <a:p>
            <a:pPr lvl="1"/>
            <a:r>
              <a:rPr lang="en-GB" sz="3200" dirty="0"/>
              <a:t>206 – (70 x 0.7)</a:t>
            </a:r>
          </a:p>
          <a:p>
            <a:pPr lvl="1"/>
            <a:r>
              <a:rPr lang="en-GB" sz="3200" dirty="0"/>
              <a:t>206 – 49 = 157 bpm</a:t>
            </a:r>
          </a:p>
          <a:p>
            <a:pPr lvl="1"/>
            <a:r>
              <a:rPr lang="en-GB" sz="3200" dirty="0"/>
              <a:t>157 – 30 = 127 bpm </a:t>
            </a:r>
          </a:p>
          <a:p>
            <a:pPr lvl="1"/>
            <a:r>
              <a:rPr lang="en-GB" sz="3200" dirty="0"/>
              <a:t>127 (HRmax) – 60 (resting HR)</a:t>
            </a:r>
          </a:p>
          <a:p>
            <a:pPr lvl="1"/>
            <a:r>
              <a:rPr lang="en-GB" sz="3200" dirty="0"/>
              <a:t>Reserve = 67 bpm</a:t>
            </a:r>
          </a:p>
          <a:p>
            <a:pPr marL="0" indent="0">
              <a:buNone/>
            </a:pPr>
            <a:endParaRPr lang="en-GB" dirty="0"/>
          </a:p>
          <a:p>
            <a:endParaRPr lang="en-GB" dirty="0"/>
          </a:p>
        </p:txBody>
      </p:sp>
    </p:spTree>
    <p:extLst>
      <p:ext uri="{BB962C8B-B14F-4D97-AF65-F5344CB8AC3E}">
        <p14:creationId xmlns:p14="http://schemas.microsoft.com/office/powerpoint/2010/main" val="3949534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F0081-D6FF-D710-3005-AD450316EED5}"/>
              </a:ext>
            </a:extLst>
          </p:cNvPr>
          <p:cNvSpPr>
            <a:spLocks noGrp="1"/>
          </p:cNvSpPr>
          <p:nvPr>
            <p:ph type="title"/>
          </p:nvPr>
        </p:nvSpPr>
        <p:spPr/>
        <p:txBody>
          <a:bodyPr/>
          <a:lstStyle/>
          <a:p>
            <a:r>
              <a:rPr lang="en-GB" dirty="0"/>
              <a:t>Heart Rate Reserve</a:t>
            </a:r>
          </a:p>
        </p:txBody>
      </p:sp>
      <p:graphicFrame>
        <p:nvGraphicFramePr>
          <p:cNvPr id="4" name="Table 3">
            <a:extLst>
              <a:ext uri="{FF2B5EF4-FFF2-40B4-BE49-F238E27FC236}">
                <a16:creationId xmlns:a16="http://schemas.microsoft.com/office/drawing/2014/main" id="{EAE5ED78-984F-5538-FAE6-29FD64A45A6F}"/>
              </a:ext>
            </a:extLst>
          </p:cNvPr>
          <p:cNvGraphicFramePr>
            <a:graphicFrameLocks noGrp="1"/>
          </p:cNvGraphicFramePr>
          <p:nvPr/>
        </p:nvGraphicFramePr>
        <p:xfrm>
          <a:off x="596900" y="1690690"/>
          <a:ext cx="5499100" cy="2600910"/>
        </p:xfrm>
        <a:graphic>
          <a:graphicData uri="http://schemas.openxmlformats.org/drawingml/2006/table">
            <a:tbl>
              <a:tblPr firstRow="1" bandRow="1">
                <a:tableStyleId>{5940675A-B579-460E-94D1-54222C63F5DA}</a:tableStyleId>
              </a:tblPr>
              <a:tblGrid>
                <a:gridCol w="5499100">
                  <a:extLst>
                    <a:ext uri="{9D8B030D-6E8A-4147-A177-3AD203B41FA5}">
                      <a16:colId xmlns:a16="http://schemas.microsoft.com/office/drawing/2014/main" val="529118836"/>
                    </a:ext>
                  </a:extLst>
                </a:gridCol>
              </a:tblGrid>
              <a:tr h="58261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400" dirty="0">
                          <a:latin typeface="Arial" panose="020B0604020202020204" pitchFamily="34" charset="0"/>
                          <a:cs typeface="Arial" panose="020B0604020202020204" pitchFamily="34" charset="0"/>
                        </a:rPr>
                        <a:t>Reserve = 67 bpm</a:t>
                      </a:r>
                    </a:p>
                  </a:txBody>
                  <a:tcPr/>
                </a:tc>
                <a:extLst>
                  <a:ext uri="{0D108BD9-81ED-4DB2-BD59-A6C34878D82A}">
                    <a16:rowId xmlns:a16="http://schemas.microsoft.com/office/drawing/2014/main" val="530416050"/>
                  </a:ext>
                </a:extLst>
              </a:tr>
              <a:tr h="493562">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latin typeface="Arial" panose="020B0604020202020204" pitchFamily="34" charset="0"/>
                          <a:cs typeface="Arial" panose="020B0604020202020204" pitchFamily="34" charset="0"/>
                        </a:rPr>
                        <a:t>40% of 67 = </a:t>
                      </a:r>
                      <a:r>
                        <a:rPr lang="en-GB" sz="2400" b="1" dirty="0">
                          <a:latin typeface="Arial" panose="020B0604020202020204" pitchFamily="34" charset="0"/>
                          <a:cs typeface="Arial" panose="020B0604020202020204" pitchFamily="34" charset="0"/>
                        </a:rPr>
                        <a:t>27</a:t>
                      </a:r>
                    </a:p>
                  </a:txBody>
                  <a:tcPr/>
                </a:tc>
                <a:extLst>
                  <a:ext uri="{0D108BD9-81ED-4DB2-BD59-A6C34878D82A}">
                    <a16:rowId xmlns:a16="http://schemas.microsoft.com/office/drawing/2014/main" val="2240779035"/>
                  </a:ext>
                </a:extLst>
              </a:tr>
              <a:tr h="493562">
                <a:tc>
                  <a: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latin typeface="Arial" panose="020B0604020202020204" pitchFamily="34" charset="0"/>
                          <a:cs typeface="Arial" panose="020B0604020202020204" pitchFamily="34" charset="0"/>
                        </a:rPr>
                        <a:t>50% of 67 = </a:t>
                      </a:r>
                      <a:r>
                        <a:rPr lang="en-GB" sz="2400" b="1" dirty="0">
                          <a:latin typeface="Arial" panose="020B0604020202020204" pitchFamily="34" charset="0"/>
                          <a:cs typeface="Arial" panose="020B0604020202020204" pitchFamily="34" charset="0"/>
                        </a:rPr>
                        <a:t>34</a:t>
                      </a:r>
                    </a:p>
                  </a:txBody>
                  <a:tcPr/>
                </a:tc>
                <a:extLst>
                  <a:ext uri="{0D108BD9-81ED-4DB2-BD59-A6C34878D82A}">
                    <a16:rowId xmlns:a16="http://schemas.microsoft.com/office/drawing/2014/main" val="557106513"/>
                  </a:ext>
                </a:extLst>
              </a:tr>
              <a:tr h="493562">
                <a:tc>
                  <a:txBody>
                    <a:body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60% of 67 = </a:t>
                      </a:r>
                      <a:r>
                        <a:rPr kumimoji="0" lang="en-GB" sz="2400" b="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40</a:t>
                      </a:r>
                    </a:p>
                  </a:txBody>
                  <a:tcPr/>
                </a:tc>
                <a:extLst>
                  <a:ext uri="{0D108BD9-81ED-4DB2-BD59-A6C34878D82A}">
                    <a16:rowId xmlns:a16="http://schemas.microsoft.com/office/drawing/2014/main" val="1035304662"/>
                  </a:ext>
                </a:extLst>
              </a:tr>
              <a:tr h="537614">
                <a:tc>
                  <a:txBody>
                    <a:body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70% of 67 = </a:t>
                      </a:r>
                      <a:r>
                        <a:rPr kumimoji="0" lang="en-GB" sz="2400" b="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47</a:t>
                      </a:r>
                    </a:p>
                  </a:txBody>
                  <a:tcPr/>
                </a:tc>
                <a:extLst>
                  <a:ext uri="{0D108BD9-81ED-4DB2-BD59-A6C34878D82A}">
                    <a16:rowId xmlns:a16="http://schemas.microsoft.com/office/drawing/2014/main" val="3475000350"/>
                  </a:ext>
                </a:extLst>
              </a:tr>
            </a:tbl>
          </a:graphicData>
        </a:graphic>
      </p:graphicFrame>
      <p:sp>
        <p:nvSpPr>
          <p:cNvPr id="5" name="TextBox 4">
            <a:extLst>
              <a:ext uri="{FF2B5EF4-FFF2-40B4-BE49-F238E27FC236}">
                <a16:creationId xmlns:a16="http://schemas.microsoft.com/office/drawing/2014/main" id="{6F16876A-250B-DDE0-E54D-516B64183A50}"/>
              </a:ext>
            </a:extLst>
          </p:cNvPr>
          <p:cNvSpPr txBox="1"/>
          <p:nvPr/>
        </p:nvSpPr>
        <p:spPr>
          <a:xfrm>
            <a:off x="596900" y="4752032"/>
            <a:ext cx="10668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Prescribed target heart rate zone 40-70% = </a:t>
            </a: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87 bpm to 107 bpm</a:t>
            </a:r>
          </a:p>
        </p:txBody>
      </p:sp>
      <p:graphicFrame>
        <p:nvGraphicFramePr>
          <p:cNvPr id="6" name="Table 5">
            <a:extLst>
              <a:ext uri="{FF2B5EF4-FFF2-40B4-BE49-F238E27FC236}">
                <a16:creationId xmlns:a16="http://schemas.microsoft.com/office/drawing/2014/main" id="{BAD8EAD9-63A4-98F6-7949-2DD1F338774E}"/>
              </a:ext>
            </a:extLst>
          </p:cNvPr>
          <p:cNvGraphicFramePr>
            <a:graphicFrameLocks noGrp="1"/>
          </p:cNvGraphicFramePr>
          <p:nvPr/>
        </p:nvGraphicFramePr>
        <p:xfrm>
          <a:off x="6251575" y="1690690"/>
          <a:ext cx="5127625" cy="2613610"/>
        </p:xfrm>
        <a:graphic>
          <a:graphicData uri="http://schemas.openxmlformats.org/drawingml/2006/table">
            <a:tbl>
              <a:tblPr firstRow="1" bandRow="1">
                <a:tableStyleId>{5940675A-B579-460E-94D1-54222C63F5DA}</a:tableStyleId>
              </a:tblPr>
              <a:tblGrid>
                <a:gridCol w="5127625">
                  <a:extLst>
                    <a:ext uri="{9D8B030D-6E8A-4147-A177-3AD203B41FA5}">
                      <a16:colId xmlns:a16="http://schemas.microsoft.com/office/drawing/2014/main" val="124069846"/>
                    </a:ext>
                  </a:extLst>
                </a:gridCol>
              </a:tblGrid>
              <a:tr h="5953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latin typeface="Arial" panose="020B0604020202020204" pitchFamily="34" charset="0"/>
                          <a:cs typeface="Arial" panose="020B0604020202020204" pitchFamily="34" charset="0"/>
                        </a:rPr>
                        <a:t>Add to resting HR (60 bpm)</a:t>
                      </a:r>
                    </a:p>
                  </a:txBody>
                  <a:tcPr/>
                </a:tc>
                <a:extLst>
                  <a:ext uri="{0D108BD9-81ED-4DB2-BD59-A6C34878D82A}">
                    <a16:rowId xmlns:a16="http://schemas.microsoft.com/office/drawing/2014/main" val="4020643384"/>
                  </a:ext>
                </a:extLst>
              </a:tr>
              <a:tr h="493562">
                <a:tc>
                  <a:txBody>
                    <a:bodyPr/>
                    <a:lstStyle/>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60 + 27 = </a:t>
                      </a:r>
                      <a:r>
                        <a:rPr lang="en-GB" sz="2400" b="1" dirty="0">
                          <a:latin typeface="Arial" panose="020B0604020202020204" pitchFamily="34" charset="0"/>
                          <a:cs typeface="Arial" panose="020B0604020202020204" pitchFamily="34" charset="0"/>
                        </a:rPr>
                        <a:t>87</a:t>
                      </a:r>
                      <a:r>
                        <a:rPr lang="en-GB" sz="2400" dirty="0">
                          <a:latin typeface="Arial" panose="020B0604020202020204" pitchFamily="34" charset="0"/>
                          <a:cs typeface="Arial" panose="020B0604020202020204" pitchFamily="34" charset="0"/>
                        </a:rPr>
                        <a:t> bpm </a:t>
                      </a:r>
                    </a:p>
                  </a:txBody>
                  <a:tcPr/>
                </a:tc>
                <a:extLst>
                  <a:ext uri="{0D108BD9-81ED-4DB2-BD59-A6C34878D82A}">
                    <a16:rowId xmlns:a16="http://schemas.microsoft.com/office/drawing/2014/main" val="2141309398"/>
                  </a:ext>
                </a:extLst>
              </a:tr>
              <a:tr h="493562">
                <a:tc>
                  <a:txBody>
                    <a:bodyPr/>
                    <a:lstStyle/>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60 + 34 = </a:t>
                      </a:r>
                      <a:r>
                        <a:rPr lang="en-GB" sz="2400" b="1" dirty="0">
                          <a:latin typeface="Arial" panose="020B0604020202020204" pitchFamily="34" charset="0"/>
                          <a:cs typeface="Arial" panose="020B0604020202020204" pitchFamily="34" charset="0"/>
                        </a:rPr>
                        <a:t>94 </a:t>
                      </a:r>
                      <a:r>
                        <a:rPr lang="en-GB" sz="2400" dirty="0">
                          <a:latin typeface="Arial" panose="020B0604020202020204" pitchFamily="34" charset="0"/>
                          <a:cs typeface="Arial" panose="020B0604020202020204" pitchFamily="34" charset="0"/>
                        </a:rPr>
                        <a:t>bpm</a:t>
                      </a:r>
                    </a:p>
                  </a:txBody>
                  <a:tcPr/>
                </a:tc>
                <a:extLst>
                  <a:ext uri="{0D108BD9-81ED-4DB2-BD59-A6C34878D82A}">
                    <a16:rowId xmlns:a16="http://schemas.microsoft.com/office/drawing/2014/main" val="4204667547"/>
                  </a:ext>
                </a:extLst>
              </a:tr>
              <a:tr h="493562">
                <a:tc>
                  <a:txBody>
                    <a:bodyPr/>
                    <a:lstStyle/>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60 + 40 = </a:t>
                      </a:r>
                      <a:r>
                        <a:rPr lang="en-GB" sz="2400" b="1" dirty="0">
                          <a:latin typeface="Arial" panose="020B0604020202020204" pitchFamily="34" charset="0"/>
                          <a:cs typeface="Arial" panose="020B0604020202020204" pitchFamily="34" charset="0"/>
                        </a:rPr>
                        <a:t>100</a:t>
                      </a:r>
                      <a:r>
                        <a:rPr lang="en-GB" sz="2400" dirty="0">
                          <a:latin typeface="Arial" panose="020B0604020202020204" pitchFamily="34" charset="0"/>
                          <a:cs typeface="Arial" panose="020B0604020202020204" pitchFamily="34" charset="0"/>
                        </a:rPr>
                        <a:t> bpm</a:t>
                      </a:r>
                    </a:p>
                  </a:txBody>
                  <a:tcPr/>
                </a:tc>
                <a:extLst>
                  <a:ext uri="{0D108BD9-81ED-4DB2-BD59-A6C34878D82A}">
                    <a16:rowId xmlns:a16="http://schemas.microsoft.com/office/drawing/2014/main" val="1581924281"/>
                  </a:ext>
                </a:extLst>
              </a:tr>
              <a:tr h="537614">
                <a:tc>
                  <a:txBody>
                    <a:bodyPr/>
                    <a:lstStyle/>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60 + 47 = </a:t>
                      </a:r>
                      <a:r>
                        <a:rPr lang="en-GB" sz="2400" b="1" dirty="0">
                          <a:latin typeface="Arial" panose="020B0604020202020204" pitchFamily="34" charset="0"/>
                          <a:cs typeface="Arial" panose="020B0604020202020204" pitchFamily="34" charset="0"/>
                        </a:rPr>
                        <a:t>107</a:t>
                      </a:r>
                      <a:r>
                        <a:rPr lang="en-GB" sz="2400" dirty="0">
                          <a:latin typeface="Arial" panose="020B0604020202020204" pitchFamily="34" charset="0"/>
                          <a:cs typeface="Arial" panose="020B0604020202020204" pitchFamily="34" charset="0"/>
                        </a:rPr>
                        <a:t> bpm </a:t>
                      </a:r>
                    </a:p>
                  </a:txBody>
                  <a:tcPr/>
                </a:tc>
                <a:extLst>
                  <a:ext uri="{0D108BD9-81ED-4DB2-BD59-A6C34878D82A}">
                    <a16:rowId xmlns:a16="http://schemas.microsoft.com/office/drawing/2014/main" val="825570942"/>
                  </a:ext>
                </a:extLst>
              </a:tr>
            </a:tbl>
          </a:graphicData>
        </a:graphic>
      </p:graphicFrame>
    </p:spTree>
    <p:extLst>
      <p:ext uri="{BB962C8B-B14F-4D97-AF65-F5344CB8AC3E}">
        <p14:creationId xmlns:p14="http://schemas.microsoft.com/office/powerpoint/2010/main" val="106535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6EA0-D706-A6E1-CB19-69120BF7523E}"/>
              </a:ext>
            </a:extLst>
          </p:cNvPr>
          <p:cNvSpPr>
            <a:spLocks noGrp="1"/>
          </p:cNvSpPr>
          <p:nvPr>
            <p:ph type="title"/>
          </p:nvPr>
        </p:nvSpPr>
        <p:spPr/>
        <p:txBody>
          <a:bodyPr/>
          <a:lstStyle/>
          <a:p>
            <a:r>
              <a:rPr lang="en-GB" dirty="0"/>
              <a:t>Example 1</a:t>
            </a:r>
          </a:p>
        </p:txBody>
      </p:sp>
      <p:sp>
        <p:nvSpPr>
          <p:cNvPr id="3" name="Content Placeholder 2">
            <a:extLst>
              <a:ext uri="{FF2B5EF4-FFF2-40B4-BE49-F238E27FC236}">
                <a16:creationId xmlns:a16="http://schemas.microsoft.com/office/drawing/2014/main" id="{4D6B2655-98FB-D869-0A42-E3E5B713133F}"/>
              </a:ext>
            </a:extLst>
          </p:cNvPr>
          <p:cNvSpPr>
            <a:spLocks noGrp="1"/>
          </p:cNvSpPr>
          <p:nvPr>
            <p:ph idx="1"/>
          </p:nvPr>
        </p:nvSpPr>
        <p:spPr>
          <a:xfrm>
            <a:off x="384050" y="1549400"/>
            <a:ext cx="11423901" cy="3959285"/>
          </a:xfrm>
        </p:spPr>
        <p:txBody>
          <a:bodyPr/>
          <a:lstStyle/>
          <a:p>
            <a:r>
              <a:rPr lang="en-GB" dirty="0"/>
              <a:t>50 year old with a resting HR of 70, </a:t>
            </a:r>
            <a:r>
              <a:rPr lang="en-GB" b="1" dirty="0"/>
              <a:t>not</a:t>
            </a:r>
            <a:r>
              <a:rPr lang="en-GB" dirty="0"/>
              <a:t> on any rate lowering medications. Calculate 40-70% HRR. </a:t>
            </a:r>
          </a:p>
          <a:p>
            <a:r>
              <a:rPr lang="en-GB" sz="2400" b="1" dirty="0"/>
              <a:t>Max HR</a:t>
            </a:r>
          </a:p>
          <a:p>
            <a:pPr lvl="1"/>
            <a:r>
              <a:rPr lang="en-GB" dirty="0"/>
              <a:t>206 – (50 x 0.7)</a:t>
            </a:r>
          </a:p>
          <a:p>
            <a:pPr lvl="1"/>
            <a:r>
              <a:rPr lang="en-GB" dirty="0"/>
              <a:t>206 – 37 = 169 bpm</a:t>
            </a:r>
          </a:p>
          <a:p>
            <a:r>
              <a:rPr lang="en-GB" sz="2400" b="1" dirty="0"/>
              <a:t>Reserve</a:t>
            </a:r>
            <a:r>
              <a:rPr lang="en-GB" sz="2400" dirty="0"/>
              <a:t>:</a:t>
            </a:r>
          </a:p>
          <a:p>
            <a:pPr lvl="1"/>
            <a:r>
              <a:rPr lang="en-GB" dirty="0"/>
              <a:t>169- 70 = 99 bpm</a:t>
            </a:r>
          </a:p>
          <a:p>
            <a:endParaRPr lang="en-GB" dirty="0"/>
          </a:p>
          <a:p>
            <a:endParaRPr lang="en-GB" dirty="0"/>
          </a:p>
        </p:txBody>
      </p:sp>
      <p:sp>
        <p:nvSpPr>
          <p:cNvPr id="4" name="TextBox 3">
            <a:extLst>
              <a:ext uri="{FF2B5EF4-FFF2-40B4-BE49-F238E27FC236}">
                <a16:creationId xmlns:a16="http://schemas.microsoft.com/office/drawing/2014/main" id="{F03556DE-EFA8-0E7A-4C3A-FAC22B448866}"/>
              </a:ext>
            </a:extLst>
          </p:cNvPr>
          <p:cNvSpPr txBox="1"/>
          <p:nvPr/>
        </p:nvSpPr>
        <p:spPr>
          <a:xfrm>
            <a:off x="7150608" y="2432304"/>
            <a:ext cx="6190488"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40-70 % of HRR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99 x 0.4 = 40 bpm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99 x 0.7 = 70 bpm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Target Heart 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70 + 40 = 110 bpm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70 + 70 = 140 bpm</a:t>
            </a:r>
          </a:p>
        </p:txBody>
      </p:sp>
    </p:spTree>
    <p:extLst>
      <p:ext uri="{BB962C8B-B14F-4D97-AF65-F5344CB8AC3E}">
        <p14:creationId xmlns:p14="http://schemas.microsoft.com/office/powerpoint/2010/main" val="344157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E1205-D0E5-281E-EFD3-37D21B3CBC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362FF-F165-B76D-CA2E-C5550757B638}"/>
              </a:ext>
            </a:extLst>
          </p:cNvPr>
          <p:cNvSpPr>
            <a:spLocks noGrp="1"/>
          </p:cNvSpPr>
          <p:nvPr>
            <p:ph type="title"/>
          </p:nvPr>
        </p:nvSpPr>
        <p:spPr/>
        <p:txBody>
          <a:bodyPr/>
          <a:lstStyle/>
          <a:p>
            <a:r>
              <a:rPr lang="en-GB" dirty="0"/>
              <a:t>Example 2</a:t>
            </a:r>
          </a:p>
        </p:txBody>
      </p:sp>
      <p:sp>
        <p:nvSpPr>
          <p:cNvPr id="3" name="Content Placeholder 2">
            <a:extLst>
              <a:ext uri="{FF2B5EF4-FFF2-40B4-BE49-F238E27FC236}">
                <a16:creationId xmlns:a16="http://schemas.microsoft.com/office/drawing/2014/main" id="{C3CEC5A7-F03E-6B25-51A9-03515D910215}"/>
              </a:ext>
            </a:extLst>
          </p:cNvPr>
          <p:cNvSpPr>
            <a:spLocks noGrp="1"/>
          </p:cNvSpPr>
          <p:nvPr>
            <p:ph idx="1"/>
          </p:nvPr>
        </p:nvSpPr>
        <p:spPr>
          <a:xfrm>
            <a:off x="384050" y="1549400"/>
            <a:ext cx="11423901" cy="3959285"/>
          </a:xfrm>
        </p:spPr>
        <p:txBody>
          <a:bodyPr>
            <a:normAutofit lnSpcReduction="10000"/>
          </a:bodyPr>
          <a:lstStyle/>
          <a:p>
            <a:r>
              <a:rPr lang="en-GB" dirty="0"/>
              <a:t>The same patient from example 1 has now been commenced on Bisoprolol. His resting heart rate has reduced to 60 bpm</a:t>
            </a:r>
          </a:p>
          <a:p>
            <a:r>
              <a:rPr lang="en-GB" dirty="0"/>
              <a:t>50 year old with a resting HR of 60 bpm, on Bisoprolol. Calculate 40-70% HRR. </a:t>
            </a:r>
          </a:p>
          <a:p>
            <a:r>
              <a:rPr lang="en-GB" sz="2400" b="1" dirty="0"/>
              <a:t>Max HR</a:t>
            </a:r>
          </a:p>
          <a:p>
            <a:pPr lvl="1"/>
            <a:r>
              <a:rPr lang="en-GB" dirty="0"/>
              <a:t>206 – (50 x 0.7)</a:t>
            </a:r>
          </a:p>
          <a:p>
            <a:pPr lvl="1"/>
            <a:r>
              <a:rPr lang="en-GB" dirty="0"/>
              <a:t>206 – 37 = 169 bpm</a:t>
            </a:r>
          </a:p>
          <a:p>
            <a:pPr lvl="1"/>
            <a:r>
              <a:rPr lang="en-GB" b="1" dirty="0"/>
              <a:t>169 – 30 = 139</a:t>
            </a:r>
          </a:p>
          <a:p>
            <a:r>
              <a:rPr lang="en-GB" sz="2400" b="1" dirty="0"/>
              <a:t>Reserve</a:t>
            </a:r>
            <a:r>
              <a:rPr lang="en-GB" sz="2400" dirty="0"/>
              <a:t>:</a:t>
            </a:r>
          </a:p>
          <a:p>
            <a:pPr lvl="1"/>
            <a:r>
              <a:rPr lang="en-GB" dirty="0"/>
              <a:t>139 - 60 = 79 bpm</a:t>
            </a:r>
          </a:p>
          <a:p>
            <a:endParaRPr lang="en-GB" dirty="0"/>
          </a:p>
          <a:p>
            <a:endParaRPr lang="en-GB" dirty="0"/>
          </a:p>
        </p:txBody>
      </p:sp>
      <p:sp>
        <p:nvSpPr>
          <p:cNvPr id="4" name="TextBox 3">
            <a:extLst>
              <a:ext uri="{FF2B5EF4-FFF2-40B4-BE49-F238E27FC236}">
                <a16:creationId xmlns:a16="http://schemas.microsoft.com/office/drawing/2014/main" id="{67904F5B-1E7A-94AD-E887-49D1ED723FED}"/>
              </a:ext>
            </a:extLst>
          </p:cNvPr>
          <p:cNvSpPr txBox="1"/>
          <p:nvPr/>
        </p:nvSpPr>
        <p:spPr>
          <a:xfrm>
            <a:off x="7114032" y="3429000"/>
            <a:ext cx="6190488"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40-70 % of HRR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79 x 0.4 = 32 bpm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79 x 0.7 = 55 bpm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Target Heart 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60 + 32 = 92 bpm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60 + 55 = 115 bpm</a:t>
            </a:r>
          </a:p>
        </p:txBody>
      </p:sp>
    </p:spTree>
    <p:extLst>
      <p:ext uri="{BB962C8B-B14F-4D97-AF65-F5344CB8AC3E}">
        <p14:creationId xmlns:p14="http://schemas.microsoft.com/office/powerpoint/2010/main" val="65038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CA314-2040-BAF2-F2B4-13B667D626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F0055-F957-C5DE-8120-B6BBDDFA1A67}"/>
              </a:ext>
            </a:extLst>
          </p:cNvPr>
          <p:cNvSpPr>
            <a:spLocks noGrp="1"/>
          </p:cNvSpPr>
          <p:nvPr>
            <p:ph type="title"/>
          </p:nvPr>
        </p:nvSpPr>
        <p:spPr/>
        <p:txBody>
          <a:bodyPr/>
          <a:lstStyle/>
          <a:p>
            <a:r>
              <a:rPr lang="en-GB" dirty="0"/>
              <a:t>Example 3</a:t>
            </a:r>
          </a:p>
        </p:txBody>
      </p:sp>
      <p:sp>
        <p:nvSpPr>
          <p:cNvPr id="3" name="Content Placeholder 2">
            <a:extLst>
              <a:ext uri="{FF2B5EF4-FFF2-40B4-BE49-F238E27FC236}">
                <a16:creationId xmlns:a16="http://schemas.microsoft.com/office/drawing/2014/main" id="{320880A6-CA28-BA3A-1DC1-46199E2382F6}"/>
              </a:ext>
            </a:extLst>
          </p:cNvPr>
          <p:cNvSpPr>
            <a:spLocks noGrp="1"/>
          </p:cNvSpPr>
          <p:nvPr>
            <p:ph idx="1"/>
          </p:nvPr>
        </p:nvSpPr>
        <p:spPr>
          <a:xfrm>
            <a:off x="384050" y="1549400"/>
            <a:ext cx="11423901" cy="3959285"/>
          </a:xfrm>
        </p:spPr>
        <p:txBody>
          <a:bodyPr/>
          <a:lstStyle/>
          <a:p>
            <a:r>
              <a:rPr lang="en-GB" dirty="0"/>
              <a:t>90 year old with a resting HR of 80 bpm, taking Bisoprolol. Calculate 40-70% HRR. </a:t>
            </a:r>
          </a:p>
          <a:p>
            <a:r>
              <a:rPr lang="en-GB" sz="2400" b="1" dirty="0"/>
              <a:t>Max HR</a:t>
            </a:r>
          </a:p>
          <a:p>
            <a:pPr lvl="1"/>
            <a:r>
              <a:rPr lang="en-GB" dirty="0"/>
              <a:t>206 – (90 x 0.7)</a:t>
            </a:r>
          </a:p>
          <a:p>
            <a:pPr lvl="1"/>
            <a:r>
              <a:rPr lang="en-GB" dirty="0"/>
              <a:t>206 – 63 = 143 bpm</a:t>
            </a:r>
          </a:p>
          <a:p>
            <a:pPr lvl="1"/>
            <a:r>
              <a:rPr lang="en-GB" dirty="0"/>
              <a:t>143 – 30 = 113 bpm</a:t>
            </a:r>
          </a:p>
          <a:p>
            <a:r>
              <a:rPr lang="en-GB" sz="2400" b="1" dirty="0"/>
              <a:t>Reserve</a:t>
            </a:r>
            <a:r>
              <a:rPr lang="en-GB" sz="2400" dirty="0"/>
              <a:t>:</a:t>
            </a:r>
          </a:p>
          <a:p>
            <a:pPr lvl="1"/>
            <a:r>
              <a:rPr lang="en-GB" dirty="0"/>
              <a:t>113 – 80 = 33 bpm</a:t>
            </a:r>
          </a:p>
          <a:p>
            <a:endParaRPr lang="en-GB" dirty="0"/>
          </a:p>
          <a:p>
            <a:endParaRPr lang="en-GB" dirty="0"/>
          </a:p>
        </p:txBody>
      </p:sp>
      <p:sp>
        <p:nvSpPr>
          <p:cNvPr id="4" name="TextBox 3">
            <a:extLst>
              <a:ext uri="{FF2B5EF4-FFF2-40B4-BE49-F238E27FC236}">
                <a16:creationId xmlns:a16="http://schemas.microsoft.com/office/drawing/2014/main" id="{24A6ADDE-2147-479E-D0FC-A30E12F7E5FE}"/>
              </a:ext>
            </a:extLst>
          </p:cNvPr>
          <p:cNvSpPr txBox="1"/>
          <p:nvPr/>
        </p:nvSpPr>
        <p:spPr>
          <a:xfrm>
            <a:off x="7150608" y="2432304"/>
            <a:ext cx="6190488"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40-70 % of HRR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33 x 0.4 = 13 bpm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33 x 0.7 = 23 bpm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Target Heart 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80 + 13 = 93 bpm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80 + 23 = 103 bpm</a:t>
            </a:r>
          </a:p>
        </p:txBody>
      </p:sp>
    </p:spTree>
    <p:extLst>
      <p:ext uri="{BB962C8B-B14F-4D97-AF65-F5344CB8AC3E}">
        <p14:creationId xmlns:p14="http://schemas.microsoft.com/office/powerpoint/2010/main" val="415301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3FDA91-AD8C-61BF-6990-8C52604E14E1}"/>
            </a:ext>
          </a:extLst>
        </p:cNvPr>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2" name="Rectangle 6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Shape 6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2" name="Rectangle 7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3A1285-080B-50DF-4D3B-1502F3A75335}"/>
              </a:ext>
            </a:extLst>
          </p:cNvPr>
          <p:cNvSpPr>
            <a:spLocks noGrp="1"/>
          </p:cNvSpPr>
          <p:nvPr>
            <p:ph type="title"/>
          </p:nvPr>
        </p:nvSpPr>
        <p:spPr>
          <a:xfrm>
            <a:off x="466722" y="586855"/>
            <a:ext cx="3201366" cy="3387497"/>
          </a:xfrm>
        </p:spPr>
        <p:txBody>
          <a:bodyPr anchor="b">
            <a:normAutofit/>
          </a:bodyPr>
          <a:lstStyle/>
          <a:p>
            <a:pPr algn="r"/>
            <a:r>
              <a:rPr lang="en-GB" sz="4000" b="1">
                <a:solidFill>
                  <a:srgbClr val="FFFFFF"/>
                </a:solidFill>
              </a:rPr>
              <a:t>Practical Session</a:t>
            </a:r>
            <a:endParaRPr lang="en-GB" sz="4000" b="1">
              <a:solidFill>
                <a:srgbClr val="FFFFFF"/>
              </a:solidFill>
              <a:latin typeface="+mn-lt"/>
            </a:endParaRPr>
          </a:p>
        </p:txBody>
      </p:sp>
      <p:sp>
        <p:nvSpPr>
          <p:cNvPr id="5" name="Content Placeholder 4">
            <a:extLst>
              <a:ext uri="{FF2B5EF4-FFF2-40B4-BE49-F238E27FC236}">
                <a16:creationId xmlns:a16="http://schemas.microsoft.com/office/drawing/2014/main" id="{4F527F3B-377B-587F-DD63-AE5D8FF2738C}"/>
              </a:ext>
            </a:extLst>
          </p:cNvPr>
          <p:cNvSpPr>
            <a:spLocks noGrp="1"/>
          </p:cNvSpPr>
          <p:nvPr>
            <p:ph idx="1"/>
          </p:nvPr>
        </p:nvSpPr>
        <p:spPr>
          <a:xfrm>
            <a:off x="4810259" y="649480"/>
            <a:ext cx="6555347" cy="5546047"/>
          </a:xfrm>
        </p:spPr>
        <p:txBody>
          <a:bodyPr anchor="ctr">
            <a:normAutofit/>
          </a:bodyPr>
          <a:lstStyle/>
          <a:p>
            <a:pPr marL="0" indent="0">
              <a:buNone/>
            </a:pPr>
            <a:r>
              <a:rPr lang="en-GB" sz="3200" dirty="0"/>
              <a:t>Calculating Target Heart Rate Zones, Blood Pressure and Manual HR</a:t>
            </a:r>
          </a:p>
          <a:p>
            <a:endParaRPr lang="en-GB" sz="2000" dirty="0"/>
          </a:p>
        </p:txBody>
      </p:sp>
      <p:pic>
        <p:nvPicPr>
          <p:cNvPr id="4" name="Picture 3" descr="A logo for a company&#10;&#10;Description automatically generated">
            <a:extLst>
              <a:ext uri="{FF2B5EF4-FFF2-40B4-BE49-F238E27FC236}">
                <a16:creationId xmlns:a16="http://schemas.microsoft.com/office/drawing/2014/main" id="{5B45661A-0E09-DC8D-EBB9-E24C931CDF37}"/>
              </a:ext>
            </a:extLst>
          </p:cNvPr>
          <p:cNvPicPr>
            <a:picLocks noChangeAspect="1"/>
          </p:cNvPicPr>
          <p:nvPr/>
        </p:nvPicPr>
        <p:blipFill>
          <a:blip r:embed="rId3"/>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21658939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284A78-29E9-5A7F-4E20-1EFCFEC98090}"/>
            </a:ext>
          </a:extLst>
        </p:cNvPr>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2" name="Rectangle 6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Shape 6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2" name="Rectangle 7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440BA5-F002-5033-C179-4C1239977DC0}"/>
              </a:ext>
            </a:extLst>
          </p:cNvPr>
          <p:cNvSpPr>
            <a:spLocks noGrp="1"/>
          </p:cNvSpPr>
          <p:nvPr>
            <p:ph type="title"/>
          </p:nvPr>
        </p:nvSpPr>
        <p:spPr>
          <a:xfrm>
            <a:off x="466722" y="586855"/>
            <a:ext cx="3201366" cy="3387497"/>
          </a:xfrm>
        </p:spPr>
        <p:txBody>
          <a:bodyPr anchor="b">
            <a:normAutofit/>
          </a:bodyPr>
          <a:lstStyle/>
          <a:p>
            <a:pPr algn="r"/>
            <a:r>
              <a:rPr lang="en-GB" sz="4000" b="1">
                <a:solidFill>
                  <a:srgbClr val="FFFFFF"/>
                </a:solidFill>
              </a:rPr>
              <a:t>Session 3: Exercise Programmes</a:t>
            </a:r>
            <a:endParaRPr lang="en-GB" sz="4000" b="1">
              <a:solidFill>
                <a:srgbClr val="FFFFFF"/>
              </a:solidFill>
              <a:latin typeface="+mn-lt"/>
            </a:endParaRPr>
          </a:p>
        </p:txBody>
      </p:sp>
      <p:sp>
        <p:nvSpPr>
          <p:cNvPr id="5" name="Content Placeholder 4">
            <a:extLst>
              <a:ext uri="{FF2B5EF4-FFF2-40B4-BE49-F238E27FC236}">
                <a16:creationId xmlns:a16="http://schemas.microsoft.com/office/drawing/2014/main" id="{4186BBA8-B1CB-C18C-EFE9-9A3360BC5D74}"/>
              </a:ext>
            </a:extLst>
          </p:cNvPr>
          <p:cNvSpPr>
            <a:spLocks noGrp="1"/>
          </p:cNvSpPr>
          <p:nvPr>
            <p:ph idx="1"/>
          </p:nvPr>
        </p:nvSpPr>
        <p:spPr>
          <a:xfrm>
            <a:off x="4810259" y="649480"/>
            <a:ext cx="6555347" cy="5546047"/>
          </a:xfrm>
        </p:spPr>
        <p:txBody>
          <a:bodyPr anchor="ctr">
            <a:normAutofit/>
          </a:bodyPr>
          <a:lstStyle/>
          <a:p>
            <a:pPr marL="0" indent="0">
              <a:buNone/>
            </a:pPr>
            <a:r>
              <a:rPr lang="en-GB" sz="2000"/>
              <a:t>Case Study 1</a:t>
            </a:r>
          </a:p>
          <a:p>
            <a:pPr marL="0" indent="0">
              <a:buNone/>
            </a:pPr>
            <a:endParaRPr lang="en-GB" sz="2000"/>
          </a:p>
          <a:p>
            <a:pPr marL="0" indent="0">
              <a:buNone/>
            </a:pPr>
            <a:r>
              <a:rPr lang="en-GB" sz="2000"/>
              <a:t>48yr old male, 3 weeks post ICH (cerebellum). Aetiology remains unclear a/w follow up MRB but was hypertensive on admission (not now). Resting HR 60. No previous PMH. Discharged home 1 week post ICH. Mobile, self-caring. Ongoing deficits high level balance and fatigue. Wants to get back to the gym,  and exercise whilst off work. </a:t>
            </a:r>
          </a:p>
          <a:p>
            <a:endParaRPr lang="en-GB" sz="2000"/>
          </a:p>
        </p:txBody>
      </p:sp>
      <p:pic>
        <p:nvPicPr>
          <p:cNvPr id="4" name="Picture 3" descr="A logo for a company&#10;&#10;Description automatically generated">
            <a:extLst>
              <a:ext uri="{FF2B5EF4-FFF2-40B4-BE49-F238E27FC236}">
                <a16:creationId xmlns:a16="http://schemas.microsoft.com/office/drawing/2014/main" id="{1159BB2A-F620-C5F8-DE42-654D2A478E19}"/>
              </a:ext>
            </a:extLst>
          </p:cNvPr>
          <p:cNvPicPr>
            <a:picLocks noChangeAspect="1"/>
          </p:cNvPicPr>
          <p:nvPr/>
        </p:nvPicPr>
        <p:blipFill>
          <a:blip r:embed="rId3"/>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16456472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0F4A91-1F41-D6FB-A218-E02359DBEA72}"/>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3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592F33DB-FD80-A410-A0E7-192C23303C21}"/>
              </a:ext>
            </a:extLst>
          </p:cNvPr>
          <p:cNvSpPr>
            <a:spLocks noGrp="1"/>
          </p:cNvSpPr>
          <p:nvPr>
            <p:ph idx="1"/>
          </p:nvPr>
        </p:nvSpPr>
        <p:spPr>
          <a:xfrm>
            <a:off x="4810259" y="649480"/>
            <a:ext cx="6555347" cy="5546047"/>
          </a:xfrm>
        </p:spPr>
        <p:txBody>
          <a:bodyPr anchor="ctr">
            <a:normAutofit/>
          </a:bodyPr>
          <a:lstStyle/>
          <a:p>
            <a:pPr marL="0" indent="0">
              <a:buNone/>
            </a:pPr>
            <a:r>
              <a:rPr lang="en-GB" sz="2000"/>
              <a:t>Case Study 2</a:t>
            </a:r>
          </a:p>
          <a:p>
            <a:pPr marL="0" indent="0">
              <a:buNone/>
            </a:pPr>
            <a:endParaRPr lang="en-GB" sz="2000"/>
          </a:p>
          <a:p>
            <a:pPr marL="0" lvl="0" indent="0">
              <a:buNone/>
            </a:pPr>
            <a:r>
              <a:rPr lang="en-GB" sz="2000"/>
              <a:t>76yr old female. R Fronto parietal embolic stroke. New atrial fibrillation commenced on anti-coagulation 2 weeks post stroke. Pmh -  Asthma, htn, hyperlipaemia, diverticulitis. </a:t>
            </a:r>
          </a:p>
          <a:p>
            <a:pPr marL="0" indent="0">
              <a:buNone/>
            </a:pPr>
            <a:r>
              <a:rPr lang="en-GB" sz="2000"/>
              <a:t>Now mostly hypotensive and Amlodipine on hold but is on Bisoprolol for rate control.  HR 78. Remains an inpatient on stroke rehab for LSW with focus on transfers and basic ADLs fatigues quickly with delayed processing but otherwise cognitively intact. Preadmission walked her dog 3x daily approx. 2-3miles each time.</a:t>
            </a:r>
          </a:p>
          <a:p>
            <a:endParaRPr lang="en-GB" sz="2000"/>
          </a:p>
        </p:txBody>
      </p:sp>
      <p:pic>
        <p:nvPicPr>
          <p:cNvPr id="4" name="Picture 3" descr="A logo for a company&#10;&#10;Description automatically generated">
            <a:extLst>
              <a:ext uri="{FF2B5EF4-FFF2-40B4-BE49-F238E27FC236}">
                <a16:creationId xmlns:a16="http://schemas.microsoft.com/office/drawing/2014/main" id="{AA16188B-4F79-2442-A537-21046545CAF1}"/>
              </a:ext>
            </a:extLst>
          </p:cNvPr>
          <p:cNvPicPr>
            <a:picLocks noChangeAspect="1"/>
          </p:cNvPicPr>
          <p:nvPr/>
        </p:nvPicPr>
        <p:blipFill>
          <a:blip r:embed="rId3"/>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16400729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37">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F7D03D-8034-F49A-DCAA-88F4DBACA065}"/>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Case Study 2: Answers</a:t>
            </a:r>
          </a:p>
        </p:txBody>
      </p:sp>
      <p:pic>
        <p:nvPicPr>
          <p:cNvPr id="4" name="Picture 3" descr="A logo for a company&#10;&#10;Description automatically generated">
            <a:extLst>
              <a:ext uri="{FF2B5EF4-FFF2-40B4-BE49-F238E27FC236}">
                <a16:creationId xmlns:a16="http://schemas.microsoft.com/office/drawing/2014/main" id="{E6238C36-1570-6C72-E636-F79352A91C0A}"/>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Content Placeholder 6">
            <a:extLst>
              <a:ext uri="{FF2B5EF4-FFF2-40B4-BE49-F238E27FC236}">
                <a16:creationId xmlns:a16="http://schemas.microsoft.com/office/drawing/2014/main" id="{469BBE39-DCEE-0479-C9AD-68A5A5632CC4}"/>
              </a:ext>
            </a:extLst>
          </p:cNvPr>
          <p:cNvGraphicFramePr>
            <a:graphicFrameLocks noGrp="1"/>
          </p:cNvGraphicFramePr>
          <p:nvPr>
            <p:ph idx="1"/>
            <p:extLst>
              <p:ext uri="{D42A27DB-BD31-4B8C-83A1-F6EECF244321}">
                <p14:modId xmlns:p14="http://schemas.microsoft.com/office/powerpoint/2010/main" val="2791090225"/>
              </p:ext>
            </p:extLst>
          </p:nvPr>
        </p:nvGraphicFramePr>
        <p:xfrm>
          <a:off x="4905052" y="932286"/>
          <a:ext cx="6666834" cy="5090228"/>
        </p:xfrm>
        <a:graphic>
          <a:graphicData uri="http://schemas.openxmlformats.org/drawingml/2006/table">
            <a:tbl>
              <a:tblPr firstRow="1" bandRow="1">
                <a:tableStyleId>{BDBED569-4797-4DF1-A0F4-6AAB3CD982D8}</a:tableStyleId>
              </a:tblPr>
              <a:tblGrid>
                <a:gridCol w="1902646">
                  <a:extLst>
                    <a:ext uri="{9D8B030D-6E8A-4147-A177-3AD203B41FA5}">
                      <a16:colId xmlns:a16="http://schemas.microsoft.com/office/drawing/2014/main" val="1367756898"/>
                    </a:ext>
                  </a:extLst>
                </a:gridCol>
                <a:gridCol w="4764188">
                  <a:extLst>
                    <a:ext uri="{9D8B030D-6E8A-4147-A177-3AD203B41FA5}">
                      <a16:colId xmlns:a16="http://schemas.microsoft.com/office/drawing/2014/main" val="3266255529"/>
                    </a:ext>
                  </a:extLst>
                </a:gridCol>
              </a:tblGrid>
              <a:tr h="5090228">
                <a:tc>
                  <a:txBody>
                    <a:bodyPr/>
                    <a:lstStyle/>
                    <a:p>
                      <a:r>
                        <a:rPr lang="en-GB" sz="2300" b="1" kern="1200">
                          <a:solidFill>
                            <a:schemeClr val="tx1"/>
                          </a:solidFill>
                          <a:effectLst/>
                          <a:latin typeface="+mn-lt"/>
                          <a:ea typeface="+mn-ea"/>
                          <a:cs typeface="+mn-cs"/>
                        </a:rPr>
                        <a:t>Risk Screening </a:t>
                      </a:r>
                      <a:endParaRPr lang="en-GB" sz="2300"/>
                    </a:p>
                  </a:txBody>
                  <a:tcPr marL="117286" marR="117286" marT="58643" marB="58643"/>
                </a:tc>
                <a:tc>
                  <a:txBody>
                    <a:bodyPr/>
                    <a:lstStyle/>
                    <a:p>
                      <a:pPr lvl="0"/>
                      <a:r>
                        <a:rPr lang="en-GB" sz="2300" b="1" kern="1200">
                          <a:solidFill>
                            <a:schemeClr val="tx1"/>
                          </a:solidFill>
                          <a:effectLst/>
                          <a:latin typeface="+mn-lt"/>
                          <a:ea typeface="+mn-ea"/>
                          <a:cs typeface="+mn-cs"/>
                        </a:rPr>
                        <a:t>2 weeks post stroke </a:t>
                      </a:r>
                    </a:p>
                    <a:p>
                      <a:pPr lvl="0"/>
                      <a:r>
                        <a:rPr lang="en-GB" sz="2300" b="1" kern="1200">
                          <a:solidFill>
                            <a:schemeClr val="tx1"/>
                          </a:solidFill>
                          <a:effectLst/>
                          <a:latin typeface="+mn-lt"/>
                          <a:ea typeface="+mn-ea"/>
                          <a:cs typeface="+mn-cs"/>
                        </a:rPr>
                        <a:t>Newly diagnosed AF on anticoagulation </a:t>
                      </a:r>
                    </a:p>
                    <a:p>
                      <a:pPr lvl="0"/>
                      <a:r>
                        <a:rPr lang="en-GB" sz="2300" b="1" kern="1200">
                          <a:solidFill>
                            <a:schemeClr val="tx1"/>
                          </a:solidFill>
                          <a:effectLst/>
                          <a:latin typeface="+mn-lt"/>
                          <a:ea typeface="+mn-ea"/>
                          <a:cs typeface="+mn-cs"/>
                        </a:rPr>
                        <a:t>Taking betablocker medication </a:t>
                      </a:r>
                    </a:p>
                    <a:p>
                      <a:pPr lvl="0"/>
                      <a:r>
                        <a:rPr lang="en-GB" sz="2300" b="1" kern="1200">
                          <a:solidFill>
                            <a:schemeClr val="tx1"/>
                          </a:solidFill>
                          <a:effectLst/>
                          <a:latin typeface="+mn-lt"/>
                          <a:ea typeface="+mn-ea"/>
                          <a:cs typeface="+mn-cs"/>
                        </a:rPr>
                        <a:t>Active lifestyle pre-admission</a:t>
                      </a:r>
                    </a:p>
                    <a:p>
                      <a:pPr lvl="0"/>
                      <a:r>
                        <a:rPr lang="en-GB" sz="2300" b="1" kern="1200">
                          <a:solidFill>
                            <a:schemeClr val="tx1"/>
                          </a:solidFill>
                          <a:effectLst/>
                          <a:latin typeface="+mn-lt"/>
                          <a:ea typeface="+mn-ea"/>
                          <a:cs typeface="+mn-cs"/>
                        </a:rPr>
                        <a:t>Hypotension – have they ate/drink prior to session. Fluid available during session. Possibly check BP pre and post warm up to assess for any drops. </a:t>
                      </a:r>
                    </a:p>
                    <a:p>
                      <a:r>
                        <a:rPr lang="en-GB" sz="2300" b="1" kern="1200">
                          <a:solidFill>
                            <a:schemeClr val="tx1"/>
                          </a:solidFill>
                          <a:effectLst/>
                          <a:latin typeface="+mn-lt"/>
                          <a:ea typeface="+mn-ea"/>
                          <a:cs typeface="+mn-cs"/>
                        </a:rPr>
                        <a:t>Asthma – do they have inhalers? When did they last take them? Impact on HR?</a:t>
                      </a:r>
                      <a:endParaRPr lang="en-GB" sz="2300"/>
                    </a:p>
                  </a:txBody>
                  <a:tcPr marL="117286" marR="117286" marT="58643" marB="58643"/>
                </a:tc>
                <a:extLst>
                  <a:ext uri="{0D108BD9-81ED-4DB2-BD59-A6C34878D82A}">
                    <a16:rowId xmlns:a16="http://schemas.microsoft.com/office/drawing/2014/main" val="369111930"/>
                  </a:ext>
                </a:extLst>
              </a:tr>
            </a:tbl>
          </a:graphicData>
        </a:graphic>
      </p:graphicFrame>
    </p:spTree>
    <p:extLst>
      <p:ext uri="{BB962C8B-B14F-4D97-AF65-F5344CB8AC3E}">
        <p14:creationId xmlns:p14="http://schemas.microsoft.com/office/powerpoint/2010/main" val="21502728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07B97C-4DA4-1E57-9266-B80CF5FCF444}"/>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E7A66B-A0E2-2EBD-9F2A-CA35787F997D}"/>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Case Study 2: Answers</a:t>
            </a:r>
          </a:p>
        </p:txBody>
      </p:sp>
      <p:pic>
        <p:nvPicPr>
          <p:cNvPr id="4" name="Picture 3" descr="A logo for a company&#10;&#10;Description automatically generated">
            <a:extLst>
              <a:ext uri="{FF2B5EF4-FFF2-40B4-BE49-F238E27FC236}">
                <a16:creationId xmlns:a16="http://schemas.microsoft.com/office/drawing/2014/main" id="{2F676131-F37F-0936-DB4B-DEC15C658FB3}"/>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Content Placeholder 6">
            <a:extLst>
              <a:ext uri="{FF2B5EF4-FFF2-40B4-BE49-F238E27FC236}">
                <a16:creationId xmlns:a16="http://schemas.microsoft.com/office/drawing/2014/main" id="{EA9D568C-5467-F340-455C-CD2196026303}"/>
              </a:ext>
            </a:extLst>
          </p:cNvPr>
          <p:cNvGraphicFramePr>
            <a:graphicFrameLocks noGrp="1"/>
          </p:cNvGraphicFramePr>
          <p:nvPr>
            <p:ph idx="1"/>
            <p:extLst>
              <p:ext uri="{D42A27DB-BD31-4B8C-83A1-F6EECF244321}">
                <p14:modId xmlns:p14="http://schemas.microsoft.com/office/powerpoint/2010/main" val="3653475089"/>
              </p:ext>
            </p:extLst>
          </p:nvPr>
        </p:nvGraphicFramePr>
        <p:xfrm>
          <a:off x="4905052" y="915361"/>
          <a:ext cx="6666835" cy="5213832"/>
        </p:xfrm>
        <a:graphic>
          <a:graphicData uri="http://schemas.openxmlformats.org/drawingml/2006/table">
            <a:tbl>
              <a:tblPr firstRow="1" bandRow="1">
                <a:tableStyleId>{BDBED569-4797-4DF1-A0F4-6AAB3CD982D8}</a:tableStyleId>
              </a:tblPr>
              <a:tblGrid>
                <a:gridCol w="1026375">
                  <a:extLst>
                    <a:ext uri="{9D8B030D-6E8A-4147-A177-3AD203B41FA5}">
                      <a16:colId xmlns:a16="http://schemas.microsoft.com/office/drawing/2014/main" val="1367756898"/>
                    </a:ext>
                  </a:extLst>
                </a:gridCol>
                <a:gridCol w="2429791">
                  <a:extLst>
                    <a:ext uri="{9D8B030D-6E8A-4147-A177-3AD203B41FA5}">
                      <a16:colId xmlns:a16="http://schemas.microsoft.com/office/drawing/2014/main" val="3266255529"/>
                    </a:ext>
                  </a:extLst>
                </a:gridCol>
                <a:gridCol w="3210669">
                  <a:extLst>
                    <a:ext uri="{9D8B030D-6E8A-4147-A177-3AD203B41FA5}">
                      <a16:colId xmlns:a16="http://schemas.microsoft.com/office/drawing/2014/main" val="895839805"/>
                    </a:ext>
                  </a:extLst>
                </a:gridCol>
              </a:tblGrid>
              <a:tr h="5124078">
                <a:tc>
                  <a:txBody>
                    <a:bodyPr/>
                    <a:lstStyle/>
                    <a:p>
                      <a:r>
                        <a:rPr lang="en-GB" sz="1500" b="1" kern="1200">
                          <a:solidFill>
                            <a:schemeClr val="tx1"/>
                          </a:solidFill>
                          <a:effectLst/>
                          <a:latin typeface="+mn-lt"/>
                          <a:ea typeface="+mn-ea"/>
                          <a:cs typeface="+mn-cs"/>
                        </a:rPr>
                        <a:t>Heart Rate Reserve</a:t>
                      </a:r>
                      <a:endParaRPr lang="en-GB" sz="1500"/>
                    </a:p>
                  </a:txBody>
                  <a:tcPr marL="77952" marR="77952" marT="38976" marB="38976"/>
                </a:tc>
                <a:tc>
                  <a:txBody>
                    <a:bodyPr/>
                    <a:lstStyle/>
                    <a:p>
                      <a:r>
                        <a:rPr lang="en-GB" sz="1000" b="1" kern="1200">
                          <a:solidFill>
                            <a:schemeClr val="tx1"/>
                          </a:solidFill>
                          <a:effectLst/>
                          <a:latin typeface="+mn-lt"/>
                          <a:ea typeface="+mn-ea"/>
                          <a:cs typeface="+mn-cs"/>
                        </a:rPr>
                        <a:t>Prediction of HRmax:</a:t>
                      </a:r>
                    </a:p>
                    <a:p>
                      <a:r>
                        <a:rPr lang="en-GB" sz="1000" b="1" kern="1200">
                          <a:solidFill>
                            <a:schemeClr val="tx1"/>
                          </a:solidFill>
                          <a:effectLst/>
                          <a:latin typeface="+mn-lt"/>
                          <a:ea typeface="+mn-ea"/>
                          <a:cs typeface="+mn-cs"/>
                        </a:rPr>
                        <a:t>206 – (0.7 x 78) = 151</a:t>
                      </a:r>
                    </a:p>
                    <a:p>
                      <a:r>
                        <a:rPr lang="en-GB" sz="1000" b="1" kern="1200">
                          <a:solidFill>
                            <a:schemeClr val="tx1"/>
                          </a:solidFill>
                          <a:effectLst/>
                          <a:latin typeface="+mn-lt"/>
                          <a:ea typeface="+mn-ea"/>
                          <a:cs typeface="+mn-cs"/>
                        </a:rPr>
                        <a:t>Adjustment for BB – 30</a:t>
                      </a:r>
                    </a:p>
                    <a:p>
                      <a:r>
                        <a:rPr lang="en-GB" sz="1000" b="1" kern="1200">
                          <a:solidFill>
                            <a:schemeClr val="tx1"/>
                          </a:solidFill>
                          <a:effectLst/>
                          <a:latin typeface="+mn-lt"/>
                          <a:ea typeface="+mn-ea"/>
                          <a:cs typeface="+mn-cs"/>
                        </a:rPr>
                        <a:t>Predicted HRmax = 121 bpm</a:t>
                      </a:r>
                    </a:p>
                    <a:p>
                      <a:r>
                        <a:rPr lang="en-GB" sz="1000" b="1" kern="1200">
                          <a:solidFill>
                            <a:schemeClr val="tx1"/>
                          </a:solidFill>
                          <a:effectLst/>
                          <a:latin typeface="+mn-lt"/>
                          <a:ea typeface="+mn-ea"/>
                          <a:cs typeface="+mn-cs"/>
                        </a:rPr>
                        <a:t> </a:t>
                      </a:r>
                    </a:p>
                    <a:p>
                      <a:r>
                        <a:rPr lang="en-GB" sz="1000" b="1" kern="1200">
                          <a:solidFill>
                            <a:schemeClr val="tx1"/>
                          </a:solidFill>
                          <a:effectLst/>
                          <a:latin typeface="+mn-lt"/>
                          <a:ea typeface="+mn-ea"/>
                          <a:cs typeface="+mn-cs"/>
                        </a:rPr>
                        <a:t>Heart rate reserve:</a:t>
                      </a:r>
                    </a:p>
                    <a:p>
                      <a:r>
                        <a:rPr lang="en-GB" sz="1000" b="1" kern="1200">
                          <a:solidFill>
                            <a:schemeClr val="tx1"/>
                          </a:solidFill>
                          <a:effectLst/>
                          <a:latin typeface="+mn-lt"/>
                          <a:ea typeface="+mn-ea"/>
                          <a:cs typeface="+mn-cs"/>
                        </a:rPr>
                        <a:t>HRmax – resting heart rate</a:t>
                      </a:r>
                    </a:p>
                    <a:p>
                      <a:r>
                        <a:rPr lang="en-GB" sz="1000" b="1" kern="1200">
                          <a:solidFill>
                            <a:schemeClr val="tx1"/>
                          </a:solidFill>
                          <a:effectLst/>
                          <a:latin typeface="+mn-lt"/>
                          <a:ea typeface="+mn-ea"/>
                          <a:cs typeface="+mn-cs"/>
                        </a:rPr>
                        <a:t>121 – 78 = 43 bpm</a:t>
                      </a:r>
                    </a:p>
                    <a:p>
                      <a:r>
                        <a:rPr lang="en-GB" sz="1000" b="1" kern="1200">
                          <a:solidFill>
                            <a:schemeClr val="tx1"/>
                          </a:solidFill>
                          <a:effectLst/>
                          <a:latin typeface="+mn-lt"/>
                          <a:ea typeface="+mn-ea"/>
                          <a:cs typeface="+mn-cs"/>
                        </a:rPr>
                        <a:t> </a:t>
                      </a:r>
                    </a:p>
                    <a:p>
                      <a:r>
                        <a:rPr lang="en-GB" sz="1000" b="1" kern="1200">
                          <a:solidFill>
                            <a:schemeClr val="tx1"/>
                          </a:solidFill>
                          <a:effectLst/>
                          <a:latin typeface="+mn-lt"/>
                          <a:ea typeface="+mn-ea"/>
                          <a:cs typeface="+mn-cs"/>
                        </a:rPr>
                        <a:t>% of HR reserve:</a:t>
                      </a:r>
                    </a:p>
                    <a:p>
                      <a:r>
                        <a:rPr lang="en-GB" sz="1000" b="1" kern="1200">
                          <a:solidFill>
                            <a:schemeClr val="tx1"/>
                          </a:solidFill>
                          <a:effectLst/>
                          <a:latin typeface="+mn-lt"/>
                          <a:ea typeface="+mn-ea"/>
                          <a:cs typeface="+mn-cs"/>
                        </a:rPr>
                        <a:t>40% of 43 = 17</a:t>
                      </a:r>
                    </a:p>
                    <a:p>
                      <a:r>
                        <a:rPr lang="en-GB" sz="1000" b="1" kern="1200">
                          <a:solidFill>
                            <a:schemeClr val="tx1"/>
                          </a:solidFill>
                          <a:effectLst/>
                          <a:latin typeface="+mn-lt"/>
                          <a:ea typeface="+mn-ea"/>
                          <a:cs typeface="+mn-cs"/>
                        </a:rPr>
                        <a:t>50% of 43 = 22</a:t>
                      </a:r>
                    </a:p>
                    <a:p>
                      <a:r>
                        <a:rPr lang="en-GB" sz="1000" b="1" kern="1200">
                          <a:solidFill>
                            <a:schemeClr val="tx1"/>
                          </a:solidFill>
                          <a:effectLst/>
                          <a:latin typeface="+mn-lt"/>
                          <a:ea typeface="+mn-ea"/>
                          <a:cs typeface="+mn-cs"/>
                        </a:rPr>
                        <a:t>60% of 43 = 26</a:t>
                      </a:r>
                    </a:p>
                    <a:p>
                      <a:r>
                        <a:rPr lang="en-GB" sz="1000" b="1" kern="1200">
                          <a:solidFill>
                            <a:schemeClr val="tx1"/>
                          </a:solidFill>
                          <a:effectLst/>
                          <a:latin typeface="+mn-lt"/>
                          <a:ea typeface="+mn-ea"/>
                          <a:cs typeface="+mn-cs"/>
                        </a:rPr>
                        <a:t>70% of 43 = 31</a:t>
                      </a:r>
                    </a:p>
                    <a:p>
                      <a:r>
                        <a:rPr lang="en-GB" sz="1000" b="1" kern="1200">
                          <a:solidFill>
                            <a:schemeClr val="tx1"/>
                          </a:solidFill>
                          <a:effectLst/>
                          <a:latin typeface="+mn-lt"/>
                          <a:ea typeface="+mn-ea"/>
                          <a:cs typeface="+mn-cs"/>
                        </a:rPr>
                        <a:t> </a:t>
                      </a:r>
                    </a:p>
                    <a:p>
                      <a:r>
                        <a:rPr lang="en-GB" sz="1000" b="1" kern="1200">
                          <a:solidFill>
                            <a:schemeClr val="tx1"/>
                          </a:solidFill>
                          <a:effectLst/>
                          <a:latin typeface="+mn-lt"/>
                          <a:ea typeface="+mn-ea"/>
                          <a:cs typeface="+mn-cs"/>
                        </a:rPr>
                        <a:t>Target HR:</a:t>
                      </a:r>
                    </a:p>
                    <a:p>
                      <a:r>
                        <a:rPr lang="en-GB" sz="1000" b="1" kern="1200">
                          <a:solidFill>
                            <a:schemeClr val="tx1"/>
                          </a:solidFill>
                          <a:effectLst/>
                          <a:latin typeface="+mn-lt"/>
                          <a:ea typeface="+mn-ea"/>
                          <a:cs typeface="+mn-cs"/>
                        </a:rPr>
                        <a:t>Add % of HR reserve to resting HR:</a:t>
                      </a:r>
                    </a:p>
                    <a:p>
                      <a:r>
                        <a:rPr lang="en-GB" sz="1000" b="1" kern="1200">
                          <a:solidFill>
                            <a:schemeClr val="tx1"/>
                          </a:solidFill>
                          <a:effectLst/>
                          <a:latin typeface="+mn-lt"/>
                          <a:ea typeface="+mn-ea"/>
                          <a:cs typeface="+mn-cs"/>
                        </a:rPr>
                        <a:t>40% = 78 + 17 = 95</a:t>
                      </a:r>
                    </a:p>
                    <a:p>
                      <a:r>
                        <a:rPr lang="en-GB" sz="1000" b="1" kern="1200">
                          <a:solidFill>
                            <a:schemeClr val="tx1"/>
                          </a:solidFill>
                          <a:effectLst/>
                          <a:latin typeface="+mn-lt"/>
                          <a:ea typeface="+mn-ea"/>
                          <a:cs typeface="+mn-cs"/>
                        </a:rPr>
                        <a:t>50% = 78 + 22 = 100</a:t>
                      </a:r>
                    </a:p>
                    <a:p>
                      <a:r>
                        <a:rPr lang="en-GB" sz="1000" b="1" kern="1200">
                          <a:solidFill>
                            <a:schemeClr val="tx1"/>
                          </a:solidFill>
                          <a:effectLst/>
                          <a:latin typeface="+mn-lt"/>
                          <a:ea typeface="+mn-ea"/>
                          <a:cs typeface="+mn-cs"/>
                        </a:rPr>
                        <a:t>60% = 78 + 26 = 104</a:t>
                      </a:r>
                    </a:p>
                    <a:p>
                      <a:r>
                        <a:rPr lang="en-GB" sz="1000" b="1" kern="1200">
                          <a:solidFill>
                            <a:schemeClr val="tx1"/>
                          </a:solidFill>
                          <a:effectLst/>
                          <a:latin typeface="+mn-lt"/>
                          <a:ea typeface="+mn-ea"/>
                          <a:cs typeface="+mn-cs"/>
                        </a:rPr>
                        <a:t>70% = 78 + 31 = 109</a:t>
                      </a:r>
                    </a:p>
                    <a:p>
                      <a:r>
                        <a:rPr lang="en-GB" sz="1000" b="1" kern="1200">
                          <a:solidFill>
                            <a:schemeClr val="tx1"/>
                          </a:solidFill>
                          <a:effectLst/>
                          <a:latin typeface="+mn-lt"/>
                          <a:ea typeface="+mn-ea"/>
                          <a:cs typeface="+mn-cs"/>
                        </a:rPr>
                        <a:t> </a:t>
                      </a:r>
                    </a:p>
                    <a:p>
                      <a:r>
                        <a:rPr lang="en-GB" sz="1000" b="1" kern="1200">
                          <a:solidFill>
                            <a:schemeClr val="tx1"/>
                          </a:solidFill>
                          <a:effectLst/>
                          <a:latin typeface="+mn-lt"/>
                          <a:ea typeface="+mn-ea"/>
                          <a:cs typeface="+mn-cs"/>
                        </a:rPr>
                        <a:t>40% = 95 bpm</a:t>
                      </a:r>
                    </a:p>
                    <a:p>
                      <a:r>
                        <a:rPr lang="en-GB" sz="1000" b="1" kern="1200">
                          <a:solidFill>
                            <a:schemeClr val="tx1"/>
                          </a:solidFill>
                          <a:effectLst/>
                          <a:latin typeface="+mn-lt"/>
                          <a:ea typeface="+mn-ea"/>
                          <a:cs typeface="+mn-cs"/>
                        </a:rPr>
                        <a:t>50% = 100 bpm</a:t>
                      </a:r>
                    </a:p>
                    <a:p>
                      <a:r>
                        <a:rPr lang="en-GB" sz="1000" b="1" kern="1200">
                          <a:solidFill>
                            <a:schemeClr val="tx1"/>
                          </a:solidFill>
                          <a:effectLst/>
                          <a:latin typeface="+mn-lt"/>
                          <a:ea typeface="+mn-ea"/>
                          <a:cs typeface="+mn-cs"/>
                        </a:rPr>
                        <a:t>60% = 104 bpm </a:t>
                      </a:r>
                    </a:p>
                    <a:p>
                      <a:r>
                        <a:rPr lang="en-GB" sz="1000" b="1" kern="1200">
                          <a:solidFill>
                            <a:schemeClr val="tx1"/>
                          </a:solidFill>
                          <a:effectLst/>
                          <a:latin typeface="+mn-lt"/>
                          <a:ea typeface="+mn-ea"/>
                          <a:cs typeface="+mn-cs"/>
                        </a:rPr>
                        <a:t>70% = 109 bpm</a:t>
                      </a:r>
                    </a:p>
                    <a:p>
                      <a:pPr lvl="0"/>
                      <a:endParaRPr lang="en-GB" sz="1500"/>
                    </a:p>
                  </a:txBody>
                  <a:tcPr marL="77952" marR="77952" marT="38976" marB="38976"/>
                </a:tc>
                <a:tc>
                  <a:txBody>
                    <a:bodyPr/>
                    <a:lstStyle/>
                    <a:p>
                      <a:r>
                        <a:rPr lang="en-GB" sz="1500" b="1" kern="1200">
                          <a:solidFill>
                            <a:schemeClr val="tx1"/>
                          </a:solidFill>
                          <a:effectLst/>
                          <a:latin typeface="+mn-lt"/>
                          <a:ea typeface="+mn-ea"/>
                          <a:cs typeface="+mn-cs"/>
                        </a:rPr>
                        <a:t>Considerations:</a:t>
                      </a:r>
                    </a:p>
                    <a:p>
                      <a:pPr lvl="0"/>
                      <a:r>
                        <a:rPr lang="en-GB" sz="1400" b="1" kern="1200">
                          <a:solidFill>
                            <a:schemeClr val="tx1"/>
                          </a:solidFill>
                          <a:effectLst/>
                          <a:latin typeface="+mn-lt"/>
                          <a:ea typeface="+mn-ea"/>
                          <a:cs typeface="+mn-cs"/>
                        </a:rPr>
                        <a:t>May struggle to accurately measure HR with HR monitors/watches due to presence of AF. May require manual pulse checks</a:t>
                      </a:r>
                    </a:p>
                    <a:p>
                      <a:pPr lvl="0"/>
                      <a:r>
                        <a:rPr lang="en-GB" sz="1400" b="1" kern="1200">
                          <a:solidFill>
                            <a:schemeClr val="tx1"/>
                          </a:solidFill>
                          <a:effectLst/>
                          <a:latin typeface="+mn-lt"/>
                          <a:ea typeface="+mn-ea"/>
                          <a:cs typeface="+mn-cs"/>
                        </a:rPr>
                        <a:t>HR can take up to 3 minutes to stabilise at given workload. Don’t increase exercise intensity if not reaching target heart rate initially.</a:t>
                      </a:r>
                    </a:p>
                    <a:p>
                      <a:r>
                        <a:rPr lang="en-GB" sz="1400" b="1" kern="1200">
                          <a:solidFill>
                            <a:schemeClr val="tx1"/>
                          </a:solidFill>
                          <a:effectLst/>
                          <a:latin typeface="+mn-lt"/>
                          <a:ea typeface="+mn-ea"/>
                          <a:cs typeface="+mn-cs"/>
                        </a:rPr>
                        <a:t> </a:t>
                      </a:r>
                    </a:p>
                    <a:p>
                      <a:r>
                        <a:rPr lang="en-GB" sz="1400" b="1" kern="1200">
                          <a:solidFill>
                            <a:schemeClr val="tx1"/>
                          </a:solidFill>
                          <a:effectLst/>
                          <a:latin typeface="+mn-lt"/>
                          <a:ea typeface="+mn-ea"/>
                          <a:cs typeface="+mn-cs"/>
                        </a:rPr>
                        <a:t>RPE</a:t>
                      </a:r>
                    </a:p>
                    <a:p>
                      <a:pPr lvl="0"/>
                      <a:r>
                        <a:rPr lang="en-GB" sz="1400" b="1" kern="1200">
                          <a:solidFill>
                            <a:schemeClr val="tx1"/>
                          </a:solidFill>
                          <a:effectLst/>
                          <a:latin typeface="+mn-lt"/>
                          <a:ea typeface="+mn-ea"/>
                          <a:cs typeface="+mn-cs"/>
                        </a:rPr>
                        <a:t>RPE scale – aiming for 11-12 initially.</a:t>
                      </a:r>
                    </a:p>
                    <a:p>
                      <a:pPr lvl="0"/>
                      <a:r>
                        <a:rPr lang="en-GB" sz="1400" b="1" kern="1200">
                          <a:solidFill>
                            <a:schemeClr val="tx1"/>
                          </a:solidFill>
                          <a:effectLst/>
                          <a:latin typeface="+mn-lt"/>
                          <a:ea typeface="+mn-ea"/>
                          <a:cs typeface="+mn-cs"/>
                        </a:rPr>
                        <a:t>Asthma may cause increased breathlessness which could skew RPE rating. </a:t>
                      </a:r>
                    </a:p>
                    <a:p>
                      <a:pPr lvl="0"/>
                      <a:r>
                        <a:rPr lang="en-GB" sz="1400" b="1" kern="1200">
                          <a:solidFill>
                            <a:schemeClr val="tx1"/>
                          </a:solidFill>
                          <a:effectLst/>
                          <a:latin typeface="+mn-lt"/>
                          <a:ea typeface="+mn-ea"/>
                          <a:cs typeface="+mn-cs"/>
                        </a:rPr>
                        <a:t>May want to use 1-10 scale and ask for 2 different RPE ratings – Rating for muscular fatigue and rating for breathlessness. Set a slightly higher target for breathlessness than muscular fatigue. </a:t>
                      </a:r>
                    </a:p>
                    <a:p>
                      <a:r>
                        <a:rPr lang="en-GB" sz="1400" b="1" kern="1200">
                          <a:solidFill>
                            <a:schemeClr val="tx1"/>
                          </a:solidFill>
                          <a:effectLst/>
                          <a:latin typeface="+mn-lt"/>
                          <a:ea typeface="+mn-ea"/>
                          <a:cs typeface="+mn-cs"/>
                        </a:rPr>
                        <a:t>May want to check Spo2 levels on initial exercise session to assess for any drops during exercise </a:t>
                      </a:r>
                      <a:endParaRPr lang="en-GB" sz="1400"/>
                    </a:p>
                  </a:txBody>
                  <a:tcPr marL="77952" marR="77952" marT="38976" marB="38976"/>
                </a:tc>
                <a:extLst>
                  <a:ext uri="{0D108BD9-81ED-4DB2-BD59-A6C34878D82A}">
                    <a16:rowId xmlns:a16="http://schemas.microsoft.com/office/drawing/2014/main" val="369111930"/>
                  </a:ext>
                </a:extLst>
              </a:tr>
            </a:tbl>
          </a:graphicData>
        </a:graphic>
      </p:graphicFrame>
    </p:spTree>
    <p:extLst>
      <p:ext uri="{BB962C8B-B14F-4D97-AF65-F5344CB8AC3E}">
        <p14:creationId xmlns:p14="http://schemas.microsoft.com/office/powerpoint/2010/main" val="17423724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5447C6-4E43-F35A-0549-B56522842B9B}"/>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AA96D2-F5AB-F341-0BEB-33943C79E9B3}"/>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Case Study 2: Answers</a:t>
            </a:r>
          </a:p>
        </p:txBody>
      </p:sp>
      <p:pic>
        <p:nvPicPr>
          <p:cNvPr id="4" name="Picture 3" descr="A logo for a company&#10;&#10;Description automatically generated">
            <a:extLst>
              <a:ext uri="{FF2B5EF4-FFF2-40B4-BE49-F238E27FC236}">
                <a16:creationId xmlns:a16="http://schemas.microsoft.com/office/drawing/2014/main" id="{1A2ECA2E-EA2D-38FA-0F58-F6EBB1F6BDA8}"/>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Content Placeholder 6">
            <a:extLst>
              <a:ext uri="{FF2B5EF4-FFF2-40B4-BE49-F238E27FC236}">
                <a16:creationId xmlns:a16="http://schemas.microsoft.com/office/drawing/2014/main" id="{2630648A-7B27-AB25-2F51-ACE191F49B93}"/>
              </a:ext>
            </a:extLst>
          </p:cNvPr>
          <p:cNvGraphicFramePr>
            <a:graphicFrameLocks noGrp="1"/>
          </p:cNvGraphicFramePr>
          <p:nvPr>
            <p:ph idx="1"/>
            <p:extLst>
              <p:ext uri="{D42A27DB-BD31-4B8C-83A1-F6EECF244321}">
                <p14:modId xmlns:p14="http://schemas.microsoft.com/office/powerpoint/2010/main" val="2864155924"/>
              </p:ext>
            </p:extLst>
          </p:nvPr>
        </p:nvGraphicFramePr>
        <p:xfrm>
          <a:off x="4905052" y="1281771"/>
          <a:ext cx="6666834" cy="5002911"/>
        </p:xfrm>
        <a:graphic>
          <a:graphicData uri="http://schemas.openxmlformats.org/drawingml/2006/table">
            <a:tbl>
              <a:tblPr firstRow="1" bandRow="1">
                <a:tableStyleId>{BDBED569-4797-4DF1-A0F4-6AAB3CD982D8}</a:tableStyleId>
              </a:tblPr>
              <a:tblGrid>
                <a:gridCol w="1075659">
                  <a:extLst>
                    <a:ext uri="{9D8B030D-6E8A-4147-A177-3AD203B41FA5}">
                      <a16:colId xmlns:a16="http://schemas.microsoft.com/office/drawing/2014/main" val="1367756898"/>
                    </a:ext>
                  </a:extLst>
                </a:gridCol>
                <a:gridCol w="2789673">
                  <a:extLst>
                    <a:ext uri="{9D8B030D-6E8A-4147-A177-3AD203B41FA5}">
                      <a16:colId xmlns:a16="http://schemas.microsoft.com/office/drawing/2014/main" val="3266255529"/>
                    </a:ext>
                  </a:extLst>
                </a:gridCol>
                <a:gridCol w="2801502">
                  <a:extLst>
                    <a:ext uri="{9D8B030D-6E8A-4147-A177-3AD203B41FA5}">
                      <a16:colId xmlns:a16="http://schemas.microsoft.com/office/drawing/2014/main" val="895839805"/>
                    </a:ext>
                  </a:extLst>
                </a:gridCol>
              </a:tblGrid>
              <a:tr h="4391258">
                <a:tc>
                  <a:txBody>
                    <a:bodyPr/>
                    <a:lstStyle/>
                    <a:p>
                      <a:r>
                        <a:rPr lang="en-GB" sz="1400" b="1" kern="1200">
                          <a:solidFill>
                            <a:schemeClr val="tx1"/>
                          </a:solidFill>
                          <a:effectLst/>
                          <a:latin typeface="+mn-lt"/>
                          <a:ea typeface="+mn-ea"/>
                          <a:cs typeface="+mn-cs"/>
                        </a:rPr>
                        <a:t>Programme</a:t>
                      </a:r>
                      <a:endParaRPr lang="en-GB" sz="1400"/>
                    </a:p>
                  </a:txBody>
                  <a:tcPr marL="69813" marR="69813" marT="34907" marB="34907"/>
                </a:tc>
                <a:tc>
                  <a:txBody>
                    <a:bodyPr/>
                    <a:lstStyle/>
                    <a:p>
                      <a:pPr marL="342900" lvl="0" indent="-342900">
                        <a:lnSpc>
                          <a:spcPct val="115000"/>
                        </a:lnSpc>
                        <a:buFont typeface="Symbol" panose="05050102010706020507" pitchFamily="18" charset="2"/>
                        <a:buChar char=""/>
                      </a:pPr>
                      <a:r>
                        <a:rPr lang="en-GB" sz="1100" kern="100">
                          <a:effectLst/>
                          <a:latin typeface="Aptos" panose="020B0004020202020204" pitchFamily="34" charset="0"/>
                          <a:ea typeface="Aptos" panose="020B0004020202020204" pitchFamily="34" charset="0"/>
                          <a:cs typeface="Times New Roman" panose="02020603050405020304" pitchFamily="18" charset="0"/>
                        </a:rPr>
                        <a:t>Fatigues quickly – reduce session duration and aim to increase frequency.</a:t>
                      </a:r>
                    </a:p>
                    <a:p>
                      <a:pPr marL="342900" lvl="0" indent="-342900">
                        <a:lnSpc>
                          <a:spcPct val="115000"/>
                        </a:lnSpc>
                        <a:buFont typeface="Symbol" panose="05050102010706020507" pitchFamily="18" charset="2"/>
                        <a:buChar char=""/>
                      </a:pPr>
                      <a:r>
                        <a:rPr lang="en-GB" sz="1100" kern="100">
                          <a:effectLst/>
                          <a:latin typeface="Aptos" panose="020B0004020202020204" pitchFamily="34" charset="0"/>
                          <a:ea typeface="Aptos" panose="020B0004020202020204" pitchFamily="34" charset="0"/>
                          <a:cs typeface="Times New Roman" panose="02020603050405020304" pitchFamily="18" charset="0"/>
                        </a:rPr>
                        <a:t>Interval approach (work:active recovery)</a:t>
                      </a:r>
                    </a:p>
                    <a:p>
                      <a:pPr marL="342900" lvl="0" indent="-342900">
                        <a:lnSpc>
                          <a:spcPct val="115000"/>
                        </a:lnSpc>
                        <a:buFont typeface="Symbol" panose="05050102010706020507" pitchFamily="18" charset="2"/>
                        <a:buChar char=""/>
                      </a:pPr>
                      <a:r>
                        <a:rPr lang="en-GB" sz="1100" kern="100">
                          <a:effectLst/>
                          <a:latin typeface="Aptos" panose="020B0004020202020204" pitchFamily="34" charset="0"/>
                          <a:ea typeface="Aptos" panose="020B0004020202020204" pitchFamily="34" charset="0"/>
                          <a:cs typeface="Times New Roman" panose="02020603050405020304" pitchFamily="18" charset="0"/>
                        </a:rPr>
                        <a:t>Likely initially aim for lower end of target heart rate zone initially for 1-2 minute intervals interspersed with active recovery. </a:t>
                      </a:r>
                    </a:p>
                    <a:p>
                      <a:pPr marL="342900" lvl="0" indent="-342900">
                        <a:lnSpc>
                          <a:spcPct val="115000"/>
                        </a:lnSpc>
                        <a:buFont typeface="Symbol" panose="05050102010706020507" pitchFamily="18" charset="2"/>
                        <a:buChar char=""/>
                      </a:pPr>
                      <a:r>
                        <a:rPr lang="en-GB" sz="1100" kern="100">
                          <a:effectLst/>
                          <a:latin typeface="Aptos" panose="020B0004020202020204" pitchFamily="34" charset="0"/>
                          <a:ea typeface="Aptos" panose="020B0004020202020204" pitchFamily="34" charset="0"/>
                          <a:cs typeface="Times New Roman" panose="02020603050405020304" pitchFamily="18" charset="0"/>
                        </a:rPr>
                        <a:t>Active recovery should have lower body movement to aid venous return and reduce risk of hypotension. </a:t>
                      </a:r>
                    </a:p>
                    <a:p>
                      <a:pPr marL="342900" lvl="0" indent="-342900">
                        <a:lnSpc>
                          <a:spcPct val="115000"/>
                        </a:lnSpc>
                        <a:buFont typeface="Symbol" panose="05050102010706020507" pitchFamily="18" charset="2"/>
                        <a:buChar char=""/>
                      </a:pPr>
                      <a:r>
                        <a:rPr lang="en-GB" sz="1100" kern="100">
                          <a:effectLst/>
                          <a:latin typeface="Aptos" panose="020B0004020202020204" pitchFamily="34" charset="0"/>
                          <a:ea typeface="Aptos" panose="020B0004020202020204" pitchFamily="34" charset="0"/>
                          <a:cs typeface="Times New Roman" panose="02020603050405020304" pitchFamily="18" charset="0"/>
                        </a:rPr>
                        <a:t>Warm up and cool down time should be appropriate to work out time (i.e. 15 minute warm up is not</a:t>
                      </a:r>
                      <a:r>
                        <a:rPr lang="en-GB" sz="1100" b="1" kern="100">
                          <a:effectLst/>
                          <a:latin typeface="Aptos" panose="020B0004020202020204" pitchFamily="34" charset="0"/>
                          <a:ea typeface="Aptos" panose="020B0004020202020204" pitchFamily="34" charset="0"/>
                          <a:cs typeface="Times New Roman" panose="02020603050405020304" pitchFamily="18" charset="0"/>
                        </a:rPr>
                        <a:t> </a:t>
                      </a:r>
                      <a:r>
                        <a:rPr lang="en-GB" sz="1100" kern="100">
                          <a:effectLst/>
                          <a:latin typeface="Aptos" panose="020B0004020202020204" pitchFamily="34" charset="0"/>
                          <a:ea typeface="Aptos" panose="020B0004020202020204" pitchFamily="34" charset="0"/>
                          <a:cs typeface="Times New Roman" panose="02020603050405020304" pitchFamily="18" charset="0"/>
                        </a:rPr>
                        <a:t>realistic if total workout time is only going to be 20 minutes). </a:t>
                      </a:r>
                    </a:p>
                    <a:p>
                      <a:pPr marL="342900" lvl="0" indent="-342900">
                        <a:lnSpc>
                          <a:spcPct val="115000"/>
                        </a:lnSpc>
                        <a:buFont typeface="Symbol" panose="05050102010706020507" pitchFamily="18" charset="2"/>
                        <a:buChar char=""/>
                      </a:pPr>
                      <a:r>
                        <a:rPr lang="en-GB" sz="1100" kern="100">
                          <a:effectLst/>
                          <a:latin typeface="Aptos" panose="020B0004020202020204" pitchFamily="34" charset="0"/>
                          <a:ea typeface="Aptos" panose="020B0004020202020204" pitchFamily="34" charset="0"/>
                          <a:cs typeface="Times New Roman" panose="02020603050405020304" pitchFamily="18" charset="0"/>
                        </a:rPr>
                        <a:t>Delayed processing time – think of exercise complexity – simple exercises such as step ups, marching, shuttle walks, cycling. </a:t>
                      </a:r>
                    </a:p>
                    <a:p>
                      <a:pPr marL="342900" lvl="0" indent="-342900">
                        <a:lnSpc>
                          <a:spcPct val="115000"/>
                        </a:lnSpc>
                        <a:buFont typeface="Symbol" panose="05050102010706020507" pitchFamily="18" charset="2"/>
                        <a:buChar char=""/>
                      </a:pPr>
                      <a:r>
                        <a:rPr lang="en-GB" sz="1100" kern="100">
                          <a:effectLst/>
                          <a:latin typeface="Aptos" panose="020B0004020202020204" pitchFamily="34" charset="0"/>
                          <a:ea typeface="Aptos" panose="020B0004020202020204" pitchFamily="34" charset="0"/>
                          <a:cs typeface="Times New Roman" panose="02020603050405020304" pitchFamily="18" charset="0"/>
                        </a:rPr>
                        <a:t>Caution with quick changes in posture such as sit to stand due to on-going hypotension.  No floor- based exercises</a:t>
                      </a:r>
                    </a:p>
                    <a:p>
                      <a:pPr marL="457200">
                        <a:lnSpc>
                          <a:spcPct val="115000"/>
                        </a:lnSpc>
                        <a:spcAft>
                          <a:spcPts val="800"/>
                        </a:spcAft>
                        <a:buNone/>
                      </a:pPr>
                      <a:r>
                        <a:rPr lang="en-GB" sz="1100" b="1"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52360" marR="52360" marT="0" marB="0"/>
                </a:tc>
                <a:tc>
                  <a:txBody>
                    <a:bodyPr/>
                    <a:lstStyle/>
                    <a:p>
                      <a:r>
                        <a:rPr lang="en-GB" sz="1000" b="1" kern="1200">
                          <a:solidFill>
                            <a:schemeClr val="tx1"/>
                          </a:solidFill>
                          <a:effectLst/>
                          <a:latin typeface="+mn-lt"/>
                          <a:ea typeface="+mn-ea"/>
                          <a:cs typeface="+mn-cs"/>
                        </a:rPr>
                        <a:t>Warm Up: </a:t>
                      </a:r>
                    </a:p>
                    <a:p>
                      <a:r>
                        <a:rPr lang="en-GB" sz="1000" b="1" kern="1200">
                          <a:solidFill>
                            <a:schemeClr val="tx1"/>
                          </a:solidFill>
                          <a:effectLst/>
                          <a:latin typeface="+mn-lt"/>
                          <a:ea typeface="+mn-ea"/>
                          <a:cs typeface="+mn-cs"/>
                        </a:rPr>
                        <a:t>Duration: 5 minutes</a:t>
                      </a:r>
                    </a:p>
                    <a:p>
                      <a:r>
                        <a:rPr lang="en-GB" sz="1000" b="1" kern="1200">
                          <a:solidFill>
                            <a:schemeClr val="tx1"/>
                          </a:solidFill>
                          <a:effectLst/>
                          <a:latin typeface="+mn-lt"/>
                          <a:ea typeface="+mn-ea"/>
                          <a:cs typeface="+mn-cs"/>
                        </a:rPr>
                        <a:t>Seated with a focus on mobility and gentle pulse raiser. </a:t>
                      </a:r>
                    </a:p>
                    <a:p>
                      <a:r>
                        <a:rPr lang="en-GB" sz="1000" b="1" kern="1200">
                          <a:solidFill>
                            <a:schemeClr val="tx1"/>
                          </a:solidFill>
                          <a:effectLst/>
                          <a:latin typeface="+mn-lt"/>
                          <a:ea typeface="+mn-ea"/>
                          <a:cs typeface="+mn-cs"/>
                        </a:rPr>
                        <a:t>30 seconds of bouncing heals interspersed with 30 seconds of:</a:t>
                      </a:r>
                    </a:p>
                    <a:p>
                      <a:pPr lvl="0"/>
                      <a:r>
                        <a:rPr lang="en-GB" sz="1000" b="1" kern="1200">
                          <a:solidFill>
                            <a:schemeClr val="tx1"/>
                          </a:solidFill>
                          <a:effectLst/>
                          <a:latin typeface="+mn-lt"/>
                          <a:ea typeface="+mn-ea"/>
                          <a:cs typeface="+mn-cs"/>
                        </a:rPr>
                        <a:t>Shoulder rolls</a:t>
                      </a:r>
                    </a:p>
                    <a:p>
                      <a:pPr lvl="0"/>
                      <a:r>
                        <a:rPr lang="en-GB" sz="1000" b="1" kern="1200">
                          <a:solidFill>
                            <a:schemeClr val="tx1"/>
                          </a:solidFill>
                          <a:effectLst/>
                          <a:latin typeface="+mn-lt"/>
                          <a:ea typeface="+mn-ea"/>
                          <a:cs typeface="+mn-cs"/>
                        </a:rPr>
                        <a:t>Bicep curls</a:t>
                      </a:r>
                    </a:p>
                    <a:p>
                      <a:pPr lvl="0"/>
                      <a:r>
                        <a:rPr lang="en-GB" sz="1000" b="1" kern="1200">
                          <a:solidFill>
                            <a:schemeClr val="tx1"/>
                          </a:solidFill>
                          <a:effectLst/>
                          <a:latin typeface="+mn-lt"/>
                          <a:ea typeface="+mn-ea"/>
                          <a:cs typeface="+mn-cs"/>
                        </a:rPr>
                        <a:t>Seated marching</a:t>
                      </a:r>
                    </a:p>
                    <a:p>
                      <a:pPr lvl="0"/>
                      <a:r>
                        <a:rPr lang="en-GB" sz="1000" b="1" kern="1200">
                          <a:solidFill>
                            <a:schemeClr val="tx1"/>
                          </a:solidFill>
                          <a:effectLst/>
                          <a:latin typeface="+mn-lt"/>
                          <a:ea typeface="+mn-ea"/>
                          <a:cs typeface="+mn-cs"/>
                        </a:rPr>
                        <a:t>Heel digs</a:t>
                      </a:r>
                    </a:p>
                    <a:p>
                      <a:pPr lvl="0"/>
                      <a:r>
                        <a:rPr lang="en-GB" sz="1000" b="1" kern="1200">
                          <a:solidFill>
                            <a:schemeClr val="tx1"/>
                          </a:solidFill>
                          <a:effectLst/>
                          <a:latin typeface="+mn-lt"/>
                          <a:ea typeface="+mn-ea"/>
                          <a:cs typeface="+mn-cs"/>
                        </a:rPr>
                        <a:t>Side taps</a:t>
                      </a:r>
                    </a:p>
                    <a:p>
                      <a:pPr lvl="0"/>
                      <a:endParaRPr lang="en-GB" sz="1000" b="1" kern="1200">
                        <a:solidFill>
                          <a:schemeClr val="tx1"/>
                        </a:solidFill>
                        <a:effectLst/>
                        <a:latin typeface="+mn-lt"/>
                        <a:ea typeface="+mn-ea"/>
                        <a:cs typeface="+mn-cs"/>
                      </a:endParaRPr>
                    </a:p>
                    <a:p>
                      <a:r>
                        <a:rPr lang="en-GB" sz="1000" b="1" kern="1200">
                          <a:solidFill>
                            <a:schemeClr val="tx1"/>
                          </a:solidFill>
                          <a:effectLst/>
                          <a:latin typeface="+mn-lt"/>
                          <a:ea typeface="+mn-ea"/>
                          <a:cs typeface="+mn-cs"/>
                        </a:rPr>
                        <a:t>CV Conditioning component</a:t>
                      </a:r>
                    </a:p>
                    <a:p>
                      <a:r>
                        <a:rPr lang="en-GB" sz="1000" b="1" kern="1200">
                          <a:solidFill>
                            <a:schemeClr val="tx1"/>
                          </a:solidFill>
                          <a:effectLst/>
                          <a:latin typeface="+mn-lt"/>
                          <a:ea typeface="+mn-ea"/>
                          <a:cs typeface="+mn-cs"/>
                        </a:rPr>
                        <a:t>Duration 10 minutes</a:t>
                      </a:r>
                    </a:p>
                    <a:p>
                      <a:r>
                        <a:rPr lang="en-GB" sz="1000" b="1" kern="1200">
                          <a:solidFill>
                            <a:schemeClr val="tx1"/>
                          </a:solidFill>
                          <a:effectLst/>
                          <a:latin typeface="+mn-lt"/>
                          <a:ea typeface="+mn-ea"/>
                          <a:cs typeface="+mn-cs"/>
                        </a:rPr>
                        <a:t>1 minute seated gentle marching (standing or seated) interspersed with 1 minute of:</a:t>
                      </a:r>
                    </a:p>
                    <a:p>
                      <a:pPr lvl="0"/>
                      <a:r>
                        <a:rPr lang="en-GB" sz="1000" b="1" kern="1200">
                          <a:solidFill>
                            <a:schemeClr val="tx1"/>
                          </a:solidFill>
                          <a:effectLst/>
                          <a:latin typeface="+mn-lt"/>
                          <a:ea typeface="+mn-ea"/>
                          <a:cs typeface="+mn-cs"/>
                        </a:rPr>
                        <a:t>Shuttle walks</a:t>
                      </a:r>
                    </a:p>
                    <a:p>
                      <a:pPr lvl="0"/>
                      <a:r>
                        <a:rPr lang="en-GB" sz="1000" b="1" kern="1200">
                          <a:solidFill>
                            <a:schemeClr val="tx1"/>
                          </a:solidFill>
                          <a:effectLst/>
                          <a:latin typeface="+mn-lt"/>
                          <a:ea typeface="+mn-ea"/>
                          <a:cs typeface="+mn-cs"/>
                        </a:rPr>
                        <a:t>Step ups</a:t>
                      </a:r>
                    </a:p>
                    <a:p>
                      <a:pPr lvl="0"/>
                      <a:r>
                        <a:rPr lang="en-GB" sz="1000" b="1" kern="1200">
                          <a:solidFill>
                            <a:schemeClr val="tx1"/>
                          </a:solidFill>
                          <a:effectLst/>
                          <a:latin typeface="+mn-lt"/>
                          <a:ea typeface="+mn-ea"/>
                          <a:cs typeface="+mn-cs"/>
                        </a:rPr>
                        <a:t>Half stars</a:t>
                      </a:r>
                    </a:p>
                    <a:p>
                      <a:pPr lvl="0"/>
                      <a:r>
                        <a:rPr lang="en-GB" sz="1000" b="1" kern="1200">
                          <a:solidFill>
                            <a:schemeClr val="tx1"/>
                          </a:solidFill>
                          <a:effectLst/>
                          <a:latin typeface="+mn-lt"/>
                          <a:ea typeface="+mn-ea"/>
                          <a:cs typeface="+mn-cs"/>
                        </a:rPr>
                        <a:t>High knee marching</a:t>
                      </a:r>
                    </a:p>
                    <a:p>
                      <a:pPr lvl="0"/>
                      <a:r>
                        <a:rPr lang="en-GB" sz="1000" b="1" kern="1200">
                          <a:solidFill>
                            <a:schemeClr val="tx1"/>
                          </a:solidFill>
                          <a:effectLst/>
                          <a:latin typeface="+mn-lt"/>
                          <a:ea typeface="+mn-ea"/>
                          <a:cs typeface="+mn-cs"/>
                        </a:rPr>
                        <a:t>Standing hamstring curls</a:t>
                      </a:r>
                    </a:p>
                    <a:p>
                      <a:r>
                        <a:rPr lang="en-GB" sz="1000" b="1" kern="1200">
                          <a:solidFill>
                            <a:schemeClr val="tx1"/>
                          </a:solidFill>
                          <a:effectLst/>
                          <a:latin typeface="+mn-lt"/>
                          <a:ea typeface="+mn-ea"/>
                          <a:cs typeface="+mn-cs"/>
                        </a:rPr>
                        <a:t> </a:t>
                      </a:r>
                    </a:p>
                    <a:p>
                      <a:r>
                        <a:rPr lang="en-GB" sz="1000" b="1" kern="1200">
                          <a:solidFill>
                            <a:schemeClr val="tx1"/>
                          </a:solidFill>
                          <a:effectLst/>
                          <a:latin typeface="+mn-lt"/>
                          <a:ea typeface="+mn-ea"/>
                          <a:cs typeface="+mn-cs"/>
                        </a:rPr>
                        <a:t>Cool Down</a:t>
                      </a:r>
                    </a:p>
                    <a:p>
                      <a:r>
                        <a:rPr lang="en-GB" sz="1000" b="1" kern="1200">
                          <a:solidFill>
                            <a:schemeClr val="tx1"/>
                          </a:solidFill>
                          <a:effectLst/>
                          <a:latin typeface="+mn-lt"/>
                          <a:ea typeface="+mn-ea"/>
                          <a:cs typeface="+mn-cs"/>
                        </a:rPr>
                        <a:t>Duration 5 minutes</a:t>
                      </a:r>
                    </a:p>
                    <a:p>
                      <a:r>
                        <a:rPr lang="en-GB" sz="1000" b="1" kern="1200">
                          <a:solidFill>
                            <a:schemeClr val="tx1"/>
                          </a:solidFill>
                          <a:effectLst/>
                          <a:latin typeface="+mn-lt"/>
                          <a:ea typeface="+mn-ea"/>
                          <a:cs typeface="+mn-cs"/>
                        </a:rPr>
                        <a:t>Seated gentle heel bouncing interspersed with static stretching for 10-20 for major muscle groups.  </a:t>
                      </a:r>
                    </a:p>
                    <a:p>
                      <a:pPr lvl="0"/>
                      <a:endParaRPr lang="en-GB" sz="1400" b="1" kern="1200">
                        <a:solidFill>
                          <a:schemeClr val="tx1"/>
                        </a:solidFill>
                        <a:effectLst/>
                        <a:latin typeface="+mn-lt"/>
                        <a:ea typeface="+mn-ea"/>
                        <a:cs typeface="+mn-cs"/>
                      </a:endParaRPr>
                    </a:p>
                  </a:txBody>
                  <a:tcPr marL="69813" marR="69813" marT="34907" marB="34907"/>
                </a:tc>
                <a:extLst>
                  <a:ext uri="{0D108BD9-81ED-4DB2-BD59-A6C34878D82A}">
                    <a16:rowId xmlns:a16="http://schemas.microsoft.com/office/drawing/2014/main" val="369111930"/>
                  </a:ext>
                </a:extLst>
              </a:tr>
            </a:tbl>
          </a:graphicData>
        </a:graphic>
      </p:graphicFrame>
    </p:spTree>
    <p:extLst>
      <p:ext uri="{BB962C8B-B14F-4D97-AF65-F5344CB8AC3E}">
        <p14:creationId xmlns:p14="http://schemas.microsoft.com/office/powerpoint/2010/main" val="21192114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0BD592-E07E-4AA7-73C0-B16F5E2B65B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DF392B-7090-7B39-B7FB-D360AFE40C80}"/>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Case Study 2: Answers</a:t>
            </a:r>
          </a:p>
        </p:txBody>
      </p:sp>
      <p:pic>
        <p:nvPicPr>
          <p:cNvPr id="4" name="Picture 3" descr="A logo for a company&#10;&#10;Description automatically generated">
            <a:extLst>
              <a:ext uri="{FF2B5EF4-FFF2-40B4-BE49-F238E27FC236}">
                <a16:creationId xmlns:a16="http://schemas.microsoft.com/office/drawing/2014/main" id="{F7BB4CB1-B2AB-2F90-6459-1C86A9537561}"/>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Content Placeholder 6">
            <a:extLst>
              <a:ext uri="{FF2B5EF4-FFF2-40B4-BE49-F238E27FC236}">
                <a16:creationId xmlns:a16="http://schemas.microsoft.com/office/drawing/2014/main" id="{54E5EAA2-9D34-39A7-E42C-A217478089AE}"/>
              </a:ext>
            </a:extLst>
          </p:cNvPr>
          <p:cNvGraphicFramePr>
            <a:graphicFrameLocks noGrp="1"/>
          </p:cNvGraphicFramePr>
          <p:nvPr>
            <p:ph idx="1"/>
            <p:extLst>
              <p:ext uri="{D42A27DB-BD31-4B8C-83A1-F6EECF244321}">
                <p14:modId xmlns:p14="http://schemas.microsoft.com/office/powerpoint/2010/main" val="3028474271"/>
              </p:ext>
            </p:extLst>
          </p:nvPr>
        </p:nvGraphicFramePr>
        <p:xfrm>
          <a:off x="4905052" y="1493649"/>
          <a:ext cx="6666834" cy="3980180"/>
        </p:xfrm>
        <a:graphic>
          <a:graphicData uri="http://schemas.openxmlformats.org/drawingml/2006/table">
            <a:tbl>
              <a:tblPr firstRow="1" bandRow="1">
                <a:tableStyleId>{BDBED569-4797-4DF1-A0F4-6AAB3CD982D8}</a:tableStyleId>
              </a:tblPr>
              <a:tblGrid>
                <a:gridCol w="2091632">
                  <a:extLst>
                    <a:ext uri="{9D8B030D-6E8A-4147-A177-3AD203B41FA5}">
                      <a16:colId xmlns:a16="http://schemas.microsoft.com/office/drawing/2014/main" val="1367756898"/>
                    </a:ext>
                  </a:extLst>
                </a:gridCol>
                <a:gridCol w="4575202">
                  <a:extLst>
                    <a:ext uri="{9D8B030D-6E8A-4147-A177-3AD203B41FA5}">
                      <a16:colId xmlns:a16="http://schemas.microsoft.com/office/drawing/2014/main" val="3266255529"/>
                    </a:ext>
                  </a:extLst>
                </a:gridCol>
              </a:tblGrid>
              <a:tr h="3967503">
                <a:tc>
                  <a:txBody>
                    <a:bodyPr/>
                    <a:lstStyle/>
                    <a:p>
                      <a:r>
                        <a:rPr lang="en-GB" sz="2800" b="1" kern="1200">
                          <a:solidFill>
                            <a:schemeClr val="tx1"/>
                          </a:solidFill>
                          <a:effectLst/>
                          <a:latin typeface="+mn-lt"/>
                          <a:ea typeface="+mn-ea"/>
                          <a:cs typeface="+mn-cs"/>
                        </a:rPr>
                        <a:t>Outcome Measures</a:t>
                      </a:r>
                      <a:endParaRPr lang="en-GB" sz="2800"/>
                    </a:p>
                  </a:txBody>
                  <a:tcPr marL="139701" marR="139701" marT="69850" marB="69850"/>
                </a:tc>
                <a:tc>
                  <a:txBody>
                    <a:bodyPr/>
                    <a:lstStyle/>
                    <a:p>
                      <a:r>
                        <a:rPr lang="en-GB" sz="2800" b="1" kern="1200">
                          <a:solidFill>
                            <a:schemeClr val="tx1"/>
                          </a:solidFill>
                          <a:effectLst/>
                          <a:latin typeface="+mn-lt"/>
                          <a:ea typeface="+mn-ea"/>
                          <a:cs typeface="+mn-cs"/>
                        </a:rPr>
                        <a:t>6 minute walk test performance</a:t>
                      </a:r>
                    </a:p>
                    <a:p>
                      <a:r>
                        <a:rPr lang="en-GB" sz="2800" b="1" kern="1200">
                          <a:solidFill>
                            <a:schemeClr val="tx1"/>
                          </a:solidFill>
                          <a:effectLst/>
                          <a:latin typeface="+mn-lt"/>
                          <a:ea typeface="+mn-ea"/>
                          <a:cs typeface="+mn-cs"/>
                        </a:rPr>
                        <a:t>Handgrip strength</a:t>
                      </a:r>
                    </a:p>
                    <a:p>
                      <a:r>
                        <a:rPr lang="en-GB" sz="2800" b="1" kern="1200">
                          <a:solidFill>
                            <a:schemeClr val="tx1"/>
                          </a:solidFill>
                          <a:effectLst/>
                          <a:latin typeface="+mn-lt"/>
                          <a:ea typeface="+mn-ea"/>
                          <a:cs typeface="+mn-cs"/>
                        </a:rPr>
                        <a:t>Timed up and go</a:t>
                      </a:r>
                    </a:p>
                    <a:p>
                      <a:r>
                        <a:rPr lang="en-GB" sz="2800" b="1" kern="1200">
                          <a:solidFill>
                            <a:schemeClr val="tx1"/>
                          </a:solidFill>
                          <a:effectLst/>
                          <a:latin typeface="+mn-lt"/>
                          <a:ea typeface="+mn-ea"/>
                          <a:cs typeface="+mn-cs"/>
                        </a:rPr>
                        <a:t>RPE on given workloads</a:t>
                      </a:r>
                    </a:p>
                    <a:p>
                      <a:r>
                        <a:rPr lang="en-GB" sz="2800" b="1" kern="1200">
                          <a:solidFill>
                            <a:schemeClr val="tx1"/>
                          </a:solidFill>
                          <a:effectLst/>
                          <a:latin typeface="+mn-lt"/>
                          <a:ea typeface="+mn-ea"/>
                          <a:cs typeface="+mn-cs"/>
                        </a:rPr>
                        <a:t>?HR on given workloads</a:t>
                      </a:r>
                    </a:p>
                    <a:p>
                      <a:r>
                        <a:rPr lang="en-GB" sz="2800" b="1" kern="1200">
                          <a:solidFill>
                            <a:schemeClr val="tx1"/>
                          </a:solidFill>
                          <a:effectLst/>
                          <a:latin typeface="+mn-lt"/>
                          <a:ea typeface="+mn-ea"/>
                          <a:cs typeface="+mn-cs"/>
                        </a:rPr>
                        <a:t>Outcome questionnaires (HADs + Dartmouth + SARC-F)</a:t>
                      </a:r>
                    </a:p>
                  </a:txBody>
                  <a:tcPr marL="139701" marR="139701" marT="69850" marB="69850"/>
                </a:tc>
                <a:extLst>
                  <a:ext uri="{0D108BD9-81ED-4DB2-BD59-A6C34878D82A}">
                    <a16:rowId xmlns:a16="http://schemas.microsoft.com/office/drawing/2014/main" val="369111930"/>
                  </a:ext>
                </a:extLst>
              </a:tr>
            </a:tbl>
          </a:graphicData>
        </a:graphic>
      </p:graphicFrame>
    </p:spTree>
    <p:extLst>
      <p:ext uri="{BB962C8B-B14F-4D97-AF65-F5344CB8AC3E}">
        <p14:creationId xmlns:p14="http://schemas.microsoft.com/office/powerpoint/2010/main" val="20254381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986F20-1140-C4AE-9E68-1ED92D22F502}"/>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Rectangle 3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44BC6C8F-746F-DE1C-1276-C3BBC88996A4}"/>
              </a:ext>
            </a:extLst>
          </p:cNvPr>
          <p:cNvSpPr>
            <a:spLocks noGrp="1"/>
          </p:cNvSpPr>
          <p:nvPr>
            <p:ph idx="1"/>
          </p:nvPr>
        </p:nvSpPr>
        <p:spPr>
          <a:xfrm>
            <a:off x="4810259" y="649480"/>
            <a:ext cx="6555347" cy="5546047"/>
          </a:xfrm>
        </p:spPr>
        <p:txBody>
          <a:bodyPr anchor="ctr">
            <a:normAutofit/>
          </a:bodyPr>
          <a:lstStyle/>
          <a:p>
            <a:pPr marL="0" indent="0">
              <a:buNone/>
            </a:pPr>
            <a:r>
              <a:rPr lang="en-GB" sz="2000"/>
              <a:t>Case Study 3</a:t>
            </a:r>
          </a:p>
          <a:p>
            <a:pPr marL="0" lvl="0" indent="0">
              <a:buNone/>
            </a:pPr>
            <a:endParaRPr lang="en-GB" sz="2000"/>
          </a:p>
          <a:p>
            <a:pPr marL="0" lvl="0" indent="0">
              <a:buNone/>
            </a:pPr>
            <a:r>
              <a:rPr lang="en-GB" sz="2000"/>
              <a:t>64yr old male. 5 weeks post R frontal ICH with evacuation of haematoma via hemicraniectomy due to drop in GCS on day 2. MI following surgery. New AF and newly diagnosed HF (EF 40%) unable to anti coagulate due to size of bleed. Difficult to control BP on new regime of anti-hypertensives but resting BP is below 160.  HR 80. Remains an inpatient with power in left of 4/5, executive functioning problems and ideomotor dyspraxia. Pmh – hypertension, T2DM, obesity BMI 47, taxi driver. </a:t>
            </a:r>
          </a:p>
          <a:p>
            <a:endParaRPr lang="en-GB" sz="2000"/>
          </a:p>
        </p:txBody>
      </p:sp>
      <p:pic>
        <p:nvPicPr>
          <p:cNvPr id="4" name="Picture 3" descr="A logo for a company&#10;&#10;Description automatically generated">
            <a:extLst>
              <a:ext uri="{FF2B5EF4-FFF2-40B4-BE49-F238E27FC236}">
                <a16:creationId xmlns:a16="http://schemas.microsoft.com/office/drawing/2014/main" id="{CDE3BF3C-DCF2-9916-D363-0BFBA0A28660}"/>
              </a:ext>
            </a:extLst>
          </p:cNvPr>
          <p:cNvPicPr>
            <a:picLocks noChangeAspect="1"/>
          </p:cNvPicPr>
          <p:nvPr/>
        </p:nvPicPr>
        <p:blipFill>
          <a:blip r:embed="rId3"/>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36025212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06AE29-9F78-F300-B1A8-BEE2DE138232}"/>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DAE6E4D1-E389-22BF-B9DA-9F8C9EC50019}"/>
              </a:ext>
            </a:extLst>
          </p:cNvPr>
          <p:cNvSpPr>
            <a:spLocks noGrp="1"/>
          </p:cNvSpPr>
          <p:nvPr>
            <p:ph idx="1"/>
          </p:nvPr>
        </p:nvSpPr>
        <p:spPr>
          <a:xfrm>
            <a:off x="4810259" y="649480"/>
            <a:ext cx="6555347" cy="5546047"/>
          </a:xfrm>
        </p:spPr>
        <p:txBody>
          <a:bodyPr anchor="ctr">
            <a:normAutofit/>
          </a:bodyPr>
          <a:lstStyle/>
          <a:p>
            <a:pPr marL="0" indent="0">
              <a:buNone/>
            </a:pPr>
            <a:r>
              <a:rPr lang="en-GB" sz="2000"/>
              <a:t>Case Study 4</a:t>
            </a:r>
          </a:p>
          <a:p>
            <a:pPr marL="0" lvl="0" indent="0">
              <a:buNone/>
            </a:pPr>
            <a:endParaRPr lang="en-GB" sz="2000"/>
          </a:p>
          <a:p>
            <a:pPr marL="0" lvl="0" indent="0">
              <a:buNone/>
            </a:pPr>
            <a:r>
              <a:rPr lang="en-GB" sz="2000"/>
              <a:t>72yr old male 5 weeks post R parietal ischemic stroke whilst on holiday abroad. Mild L upper limb weakness and reduced sensation with mild R extra personal inattention. HR 60. PMH hyperlipaemia, T2DM. DVT found on admission remains on prophylactic anti coagulation. Mobile and self caring, lives with wife. Aiming to get back driving in near future but wants to start exercising again beyond short walks around the neighbourhood. Previously used a home gym. </a:t>
            </a:r>
          </a:p>
          <a:p>
            <a:endParaRPr lang="en-GB" sz="2000"/>
          </a:p>
        </p:txBody>
      </p:sp>
      <p:pic>
        <p:nvPicPr>
          <p:cNvPr id="4" name="Picture 3" descr="A logo for a company&#10;&#10;Description automatically generated">
            <a:extLst>
              <a:ext uri="{FF2B5EF4-FFF2-40B4-BE49-F238E27FC236}">
                <a16:creationId xmlns:a16="http://schemas.microsoft.com/office/drawing/2014/main" id="{9B3EE712-39C8-2771-543B-E3670FDD8E49}"/>
              </a:ext>
            </a:extLst>
          </p:cNvPr>
          <p:cNvPicPr>
            <a:picLocks noChangeAspect="1"/>
          </p:cNvPicPr>
          <p:nvPr/>
        </p:nvPicPr>
        <p:blipFill>
          <a:blip r:embed="rId3"/>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12655138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3C3251-108D-59FA-56EF-066FC91C9706}"/>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4EE3E1-E2A1-2F71-1706-47F7A834D924}"/>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Case Study 4: Answers</a:t>
            </a:r>
          </a:p>
        </p:txBody>
      </p:sp>
      <p:pic>
        <p:nvPicPr>
          <p:cNvPr id="4" name="Picture 3" descr="A logo for a company&#10;&#10;Description automatically generated">
            <a:extLst>
              <a:ext uri="{FF2B5EF4-FFF2-40B4-BE49-F238E27FC236}">
                <a16:creationId xmlns:a16="http://schemas.microsoft.com/office/drawing/2014/main" id="{FF210169-7E53-D2E3-3460-150A9A622015}"/>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Content Placeholder 6">
            <a:extLst>
              <a:ext uri="{FF2B5EF4-FFF2-40B4-BE49-F238E27FC236}">
                <a16:creationId xmlns:a16="http://schemas.microsoft.com/office/drawing/2014/main" id="{7139159A-1C86-4216-E28C-D153C8999D79}"/>
              </a:ext>
            </a:extLst>
          </p:cNvPr>
          <p:cNvGraphicFramePr>
            <a:graphicFrameLocks noGrp="1"/>
          </p:cNvGraphicFramePr>
          <p:nvPr>
            <p:ph idx="1"/>
            <p:extLst>
              <p:ext uri="{D42A27DB-BD31-4B8C-83A1-F6EECF244321}">
                <p14:modId xmlns:p14="http://schemas.microsoft.com/office/powerpoint/2010/main" val="2841925649"/>
              </p:ext>
            </p:extLst>
          </p:nvPr>
        </p:nvGraphicFramePr>
        <p:xfrm>
          <a:off x="4905052" y="1421702"/>
          <a:ext cx="6666834" cy="4111396"/>
        </p:xfrm>
        <a:graphic>
          <a:graphicData uri="http://schemas.openxmlformats.org/drawingml/2006/table">
            <a:tbl>
              <a:tblPr firstRow="1" bandRow="1">
                <a:tableStyleId>{BDBED569-4797-4DF1-A0F4-6AAB3CD982D8}</a:tableStyleId>
              </a:tblPr>
              <a:tblGrid>
                <a:gridCol w="2124076">
                  <a:extLst>
                    <a:ext uri="{9D8B030D-6E8A-4147-A177-3AD203B41FA5}">
                      <a16:colId xmlns:a16="http://schemas.microsoft.com/office/drawing/2014/main" val="1367756898"/>
                    </a:ext>
                  </a:extLst>
                </a:gridCol>
                <a:gridCol w="4542758">
                  <a:extLst>
                    <a:ext uri="{9D8B030D-6E8A-4147-A177-3AD203B41FA5}">
                      <a16:colId xmlns:a16="http://schemas.microsoft.com/office/drawing/2014/main" val="3266255529"/>
                    </a:ext>
                  </a:extLst>
                </a:gridCol>
              </a:tblGrid>
              <a:tr h="4111396">
                <a:tc>
                  <a:txBody>
                    <a:bodyPr/>
                    <a:lstStyle/>
                    <a:p>
                      <a:r>
                        <a:rPr lang="en-GB" sz="2600" b="1" kern="1200">
                          <a:solidFill>
                            <a:schemeClr val="tx1"/>
                          </a:solidFill>
                          <a:effectLst/>
                          <a:latin typeface="+mn-lt"/>
                          <a:ea typeface="+mn-ea"/>
                          <a:cs typeface="+mn-cs"/>
                        </a:rPr>
                        <a:t>Risk Screening </a:t>
                      </a:r>
                      <a:endParaRPr lang="en-GB" sz="2600"/>
                    </a:p>
                  </a:txBody>
                  <a:tcPr marL="130936" marR="130936" marT="65468" marB="65468"/>
                </a:tc>
                <a:tc>
                  <a:txBody>
                    <a:bodyPr/>
                    <a:lstStyle/>
                    <a:p>
                      <a:pPr lvl="0"/>
                      <a:r>
                        <a:rPr lang="en-GB" sz="2600" b="1" kern="1200">
                          <a:solidFill>
                            <a:schemeClr val="tx1"/>
                          </a:solidFill>
                          <a:effectLst/>
                          <a:latin typeface="+mn-lt"/>
                          <a:ea typeface="+mn-ea"/>
                          <a:cs typeface="+mn-cs"/>
                        </a:rPr>
                        <a:t>5 weeks post ICH </a:t>
                      </a:r>
                    </a:p>
                    <a:p>
                      <a:pPr lvl="0"/>
                      <a:r>
                        <a:rPr lang="en-GB" sz="2600" b="1" kern="1200">
                          <a:solidFill>
                            <a:schemeClr val="tx1"/>
                          </a:solidFill>
                          <a:effectLst/>
                          <a:latin typeface="+mn-lt"/>
                          <a:ea typeface="+mn-ea"/>
                          <a:cs typeface="+mn-cs"/>
                        </a:rPr>
                        <a:t>DVT with anticoag</a:t>
                      </a:r>
                    </a:p>
                    <a:p>
                      <a:r>
                        <a:rPr lang="en-GB" sz="2600" b="1" kern="1200">
                          <a:solidFill>
                            <a:schemeClr val="tx1"/>
                          </a:solidFill>
                          <a:effectLst/>
                          <a:latin typeface="+mn-lt"/>
                          <a:ea typeface="+mn-ea"/>
                          <a:cs typeface="+mn-cs"/>
                        </a:rPr>
                        <a:t>Type 2 diabetic – is he on medications that could cause hypos (insulin or sulfonylurea). ? need to check BG pre/post exercise. When did he last eat? Previous hypos/symptoms?</a:t>
                      </a:r>
                      <a:endParaRPr lang="en-GB" sz="2600"/>
                    </a:p>
                  </a:txBody>
                  <a:tcPr marL="130936" marR="130936" marT="65468" marB="65468"/>
                </a:tc>
                <a:extLst>
                  <a:ext uri="{0D108BD9-81ED-4DB2-BD59-A6C34878D82A}">
                    <a16:rowId xmlns:a16="http://schemas.microsoft.com/office/drawing/2014/main" val="369111930"/>
                  </a:ext>
                </a:extLst>
              </a:tr>
            </a:tbl>
          </a:graphicData>
        </a:graphic>
      </p:graphicFrame>
    </p:spTree>
    <p:extLst>
      <p:ext uri="{BB962C8B-B14F-4D97-AF65-F5344CB8AC3E}">
        <p14:creationId xmlns:p14="http://schemas.microsoft.com/office/powerpoint/2010/main" val="33298656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2C2D68-C014-A260-6F19-01638D125ECD}"/>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Rectangle 2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DC4904-220D-DBF9-A399-4105FA74BDC7}"/>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Case Study 4: Answers</a:t>
            </a:r>
          </a:p>
        </p:txBody>
      </p:sp>
      <p:pic>
        <p:nvPicPr>
          <p:cNvPr id="4" name="Picture 3" descr="A logo for a company&#10;&#10;Description automatically generated">
            <a:extLst>
              <a:ext uri="{FF2B5EF4-FFF2-40B4-BE49-F238E27FC236}">
                <a16:creationId xmlns:a16="http://schemas.microsoft.com/office/drawing/2014/main" id="{3C00309B-5A25-60E6-509B-A5D5601DC942}"/>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Content Placeholder 6">
            <a:extLst>
              <a:ext uri="{FF2B5EF4-FFF2-40B4-BE49-F238E27FC236}">
                <a16:creationId xmlns:a16="http://schemas.microsoft.com/office/drawing/2014/main" id="{8A3688B5-E638-3937-3DBA-F57940B26049}"/>
              </a:ext>
            </a:extLst>
          </p:cNvPr>
          <p:cNvGraphicFramePr>
            <a:graphicFrameLocks noGrp="1"/>
          </p:cNvGraphicFramePr>
          <p:nvPr>
            <p:ph idx="1"/>
            <p:extLst>
              <p:ext uri="{D42A27DB-BD31-4B8C-83A1-F6EECF244321}">
                <p14:modId xmlns:p14="http://schemas.microsoft.com/office/powerpoint/2010/main" val="723552107"/>
              </p:ext>
            </p:extLst>
          </p:nvPr>
        </p:nvGraphicFramePr>
        <p:xfrm>
          <a:off x="4905052" y="1203325"/>
          <a:ext cx="6666835" cy="5652728"/>
        </p:xfrm>
        <a:graphic>
          <a:graphicData uri="http://schemas.openxmlformats.org/drawingml/2006/table">
            <a:tbl>
              <a:tblPr firstRow="1" bandRow="1">
                <a:tableStyleId>{BDBED569-4797-4DF1-A0F4-6AAB3CD982D8}</a:tableStyleId>
              </a:tblPr>
              <a:tblGrid>
                <a:gridCol w="1194035">
                  <a:extLst>
                    <a:ext uri="{9D8B030D-6E8A-4147-A177-3AD203B41FA5}">
                      <a16:colId xmlns:a16="http://schemas.microsoft.com/office/drawing/2014/main" val="1367756898"/>
                    </a:ext>
                  </a:extLst>
                </a:gridCol>
                <a:gridCol w="2517563">
                  <a:extLst>
                    <a:ext uri="{9D8B030D-6E8A-4147-A177-3AD203B41FA5}">
                      <a16:colId xmlns:a16="http://schemas.microsoft.com/office/drawing/2014/main" val="3266255529"/>
                    </a:ext>
                  </a:extLst>
                </a:gridCol>
                <a:gridCol w="2955237">
                  <a:extLst>
                    <a:ext uri="{9D8B030D-6E8A-4147-A177-3AD203B41FA5}">
                      <a16:colId xmlns:a16="http://schemas.microsoft.com/office/drawing/2014/main" val="895839805"/>
                    </a:ext>
                  </a:extLst>
                </a:gridCol>
              </a:tblGrid>
              <a:tr h="4548150">
                <a:tc>
                  <a:txBody>
                    <a:bodyPr/>
                    <a:lstStyle/>
                    <a:p>
                      <a:r>
                        <a:rPr lang="en-GB" sz="1500" b="1" kern="1200">
                          <a:solidFill>
                            <a:schemeClr val="tx1"/>
                          </a:solidFill>
                          <a:effectLst/>
                          <a:latin typeface="+mn-lt"/>
                          <a:ea typeface="+mn-ea"/>
                          <a:cs typeface="+mn-cs"/>
                        </a:rPr>
                        <a:t>Heart Rate Reserve</a:t>
                      </a:r>
                      <a:endParaRPr lang="en-GB" sz="1500"/>
                    </a:p>
                  </a:txBody>
                  <a:tcPr marL="74887" marR="74887" marT="37444" marB="37444"/>
                </a:tc>
                <a:tc>
                  <a:txBody>
                    <a:bodyPr/>
                    <a:lstStyle/>
                    <a:p>
                      <a:r>
                        <a:rPr lang="en-GB" sz="1300" b="1" kern="1200" dirty="0">
                          <a:solidFill>
                            <a:schemeClr val="tx1"/>
                          </a:solidFill>
                          <a:effectLst/>
                          <a:latin typeface="+mn-lt"/>
                          <a:ea typeface="+mn-ea"/>
                          <a:cs typeface="+mn-cs"/>
                        </a:rPr>
                        <a:t>Prediction of HRmax:</a:t>
                      </a:r>
                    </a:p>
                    <a:p>
                      <a:r>
                        <a:rPr lang="en-GB" sz="1300" b="1" kern="1200" dirty="0">
                          <a:solidFill>
                            <a:schemeClr val="tx1"/>
                          </a:solidFill>
                          <a:effectLst/>
                          <a:latin typeface="+mn-lt"/>
                          <a:ea typeface="+mn-ea"/>
                          <a:cs typeface="+mn-cs"/>
                        </a:rPr>
                        <a:t>206 – (0.7 x 72) = 156</a:t>
                      </a:r>
                    </a:p>
                    <a:p>
                      <a:r>
                        <a:rPr lang="en-GB" sz="1300" b="1" kern="1200" dirty="0">
                          <a:solidFill>
                            <a:schemeClr val="tx1"/>
                          </a:solidFill>
                          <a:effectLst/>
                          <a:latin typeface="+mn-lt"/>
                          <a:ea typeface="+mn-ea"/>
                          <a:cs typeface="+mn-cs"/>
                        </a:rPr>
                        <a:t>Not on BB</a:t>
                      </a:r>
                    </a:p>
                    <a:p>
                      <a:r>
                        <a:rPr lang="en-GB" sz="1300" b="1" kern="1200" dirty="0">
                          <a:solidFill>
                            <a:schemeClr val="tx1"/>
                          </a:solidFill>
                          <a:effectLst/>
                          <a:latin typeface="+mn-lt"/>
                          <a:ea typeface="+mn-ea"/>
                          <a:cs typeface="+mn-cs"/>
                        </a:rPr>
                        <a:t>Predicted HRmax = 156 bpm</a:t>
                      </a:r>
                    </a:p>
                    <a:p>
                      <a:r>
                        <a:rPr lang="en-GB" sz="1300" b="1" kern="1200" dirty="0">
                          <a:solidFill>
                            <a:schemeClr val="tx1"/>
                          </a:solidFill>
                          <a:effectLst/>
                          <a:latin typeface="+mn-lt"/>
                          <a:ea typeface="+mn-ea"/>
                          <a:cs typeface="+mn-cs"/>
                        </a:rPr>
                        <a:t> </a:t>
                      </a:r>
                    </a:p>
                    <a:p>
                      <a:r>
                        <a:rPr lang="en-GB" sz="1300" b="1" kern="1200" dirty="0">
                          <a:solidFill>
                            <a:schemeClr val="tx1"/>
                          </a:solidFill>
                          <a:effectLst/>
                          <a:latin typeface="+mn-lt"/>
                          <a:ea typeface="+mn-ea"/>
                          <a:cs typeface="+mn-cs"/>
                        </a:rPr>
                        <a:t>Heart rate reserve:</a:t>
                      </a:r>
                    </a:p>
                    <a:p>
                      <a:r>
                        <a:rPr lang="en-GB" sz="1300" b="1" kern="1200" dirty="0">
                          <a:solidFill>
                            <a:schemeClr val="tx1"/>
                          </a:solidFill>
                          <a:effectLst/>
                          <a:latin typeface="+mn-lt"/>
                          <a:ea typeface="+mn-ea"/>
                          <a:cs typeface="+mn-cs"/>
                        </a:rPr>
                        <a:t>HRmax – resting heart rate</a:t>
                      </a:r>
                    </a:p>
                    <a:p>
                      <a:r>
                        <a:rPr lang="en-GB" sz="1300" b="1" kern="1200" dirty="0">
                          <a:solidFill>
                            <a:schemeClr val="tx1"/>
                          </a:solidFill>
                          <a:effectLst/>
                          <a:latin typeface="+mn-lt"/>
                          <a:ea typeface="+mn-ea"/>
                          <a:cs typeface="+mn-cs"/>
                        </a:rPr>
                        <a:t>156 – 60 = 96</a:t>
                      </a:r>
                    </a:p>
                    <a:p>
                      <a:r>
                        <a:rPr lang="en-GB" sz="1300" b="1" kern="1200" dirty="0">
                          <a:solidFill>
                            <a:schemeClr val="tx1"/>
                          </a:solidFill>
                          <a:effectLst/>
                          <a:latin typeface="+mn-lt"/>
                          <a:ea typeface="+mn-ea"/>
                          <a:cs typeface="+mn-cs"/>
                        </a:rPr>
                        <a:t> </a:t>
                      </a:r>
                    </a:p>
                    <a:p>
                      <a:r>
                        <a:rPr lang="en-GB" sz="1300" b="1" kern="1200" dirty="0">
                          <a:solidFill>
                            <a:schemeClr val="tx1"/>
                          </a:solidFill>
                          <a:effectLst/>
                          <a:latin typeface="+mn-lt"/>
                          <a:ea typeface="+mn-ea"/>
                          <a:cs typeface="+mn-cs"/>
                        </a:rPr>
                        <a:t>% of HR reserve:</a:t>
                      </a:r>
                    </a:p>
                    <a:p>
                      <a:r>
                        <a:rPr lang="en-GB" sz="1300" b="1" kern="1200" dirty="0">
                          <a:solidFill>
                            <a:schemeClr val="tx1"/>
                          </a:solidFill>
                          <a:effectLst/>
                          <a:latin typeface="+mn-lt"/>
                          <a:ea typeface="+mn-ea"/>
                          <a:cs typeface="+mn-cs"/>
                        </a:rPr>
                        <a:t>40% of 96 = 38</a:t>
                      </a:r>
                    </a:p>
                    <a:p>
                      <a:r>
                        <a:rPr lang="en-GB" sz="1300" b="1" kern="1200" dirty="0">
                          <a:solidFill>
                            <a:schemeClr val="tx1"/>
                          </a:solidFill>
                          <a:effectLst/>
                          <a:latin typeface="+mn-lt"/>
                          <a:ea typeface="+mn-ea"/>
                          <a:cs typeface="+mn-cs"/>
                        </a:rPr>
                        <a:t>50% of  96 = 48</a:t>
                      </a:r>
                    </a:p>
                    <a:p>
                      <a:r>
                        <a:rPr lang="en-GB" sz="1300" b="1" kern="1200" dirty="0">
                          <a:solidFill>
                            <a:schemeClr val="tx1"/>
                          </a:solidFill>
                          <a:effectLst/>
                          <a:latin typeface="+mn-lt"/>
                          <a:ea typeface="+mn-ea"/>
                          <a:cs typeface="+mn-cs"/>
                        </a:rPr>
                        <a:t>60% of  96 = 58</a:t>
                      </a:r>
                    </a:p>
                    <a:p>
                      <a:r>
                        <a:rPr lang="en-GB" sz="1300" b="1" kern="1200" dirty="0">
                          <a:solidFill>
                            <a:schemeClr val="tx1"/>
                          </a:solidFill>
                          <a:effectLst/>
                          <a:latin typeface="+mn-lt"/>
                          <a:ea typeface="+mn-ea"/>
                          <a:cs typeface="+mn-cs"/>
                        </a:rPr>
                        <a:t>70% of  96 = 67</a:t>
                      </a:r>
                    </a:p>
                    <a:p>
                      <a:r>
                        <a:rPr lang="en-GB" sz="1300" b="1" kern="1200" dirty="0">
                          <a:solidFill>
                            <a:schemeClr val="tx1"/>
                          </a:solidFill>
                          <a:effectLst/>
                          <a:latin typeface="+mn-lt"/>
                          <a:ea typeface="+mn-ea"/>
                          <a:cs typeface="+mn-cs"/>
                        </a:rPr>
                        <a:t> </a:t>
                      </a:r>
                    </a:p>
                    <a:p>
                      <a:r>
                        <a:rPr lang="en-GB" sz="1300" b="1" kern="1200" dirty="0">
                          <a:solidFill>
                            <a:schemeClr val="tx1"/>
                          </a:solidFill>
                          <a:effectLst/>
                          <a:latin typeface="+mn-lt"/>
                          <a:ea typeface="+mn-ea"/>
                          <a:cs typeface="+mn-cs"/>
                        </a:rPr>
                        <a:t>Target HR:</a:t>
                      </a:r>
                    </a:p>
                    <a:p>
                      <a:r>
                        <a:rPr lang="en-GB" sz="1300" b="1" kern="1200" dirty="0">
                          <a:solidFill>
                            <a:schemeClr val="tx1"/>
                          </a:solidFill>
                          <a:effectLst/>
                          <a:latin typeface="+mn-lt"/>
                          <a:ea typeface="+mn-ea"/>
                          <a:cs typeface="+mn-cs"/>
                        </a:rPr>
                        <a:t>Add % of HR reserve to resting HR:</a:t>
                      </a:r>
                    </a:p>
                    <a:p>
                      <a:r>
                        <a:rPr lang="en-GB" sz="1300" b="1" kern="1200" dirty="0">
                          <a:solidFill>
                            <a:schemeClr val="tx1"/>
                          </a:solidFill>
                          <a:effectLst/>
                          <a:latin typeface="+mn-lt"/>
                          <a:ea typeface="+mn-ea"/>
                          <a:cs typeface="+mn-cs"/>
                        </a:rPr>
                        <a:t>40% = 60 + 38 = 98</a:t>
                      </a:r>
                    </a:p>
                    <a:p>
                      <a:r>
                        <a:rPr lang="en-GB" sz="1300" b="1" kern="1200" dirty="0">
                          <a:solidFill>
                            <a:schemeClr val="tx1"/>
                          </a:solidFill>
                          <a:effectLst/>
                          <a:latin typeface="+mn-lt"/>
                          <a:ea typeface="+mn-ea"/>
                          <a:cs typeface="+mn-cs"/>
                        </a:rPr>
                        <a:t>50% = 60 + 48 = 108</a:t>
                      </a:r>
                    </a:p>
                    <a:p>
                      <a:r>
                        <a:rPr lang="en-GB" sz="1300" b="1" kern="1200" dirty="0">
                          <a:solidFill>
                            <a:schemeClr val="tx1"/>
                          </a:solidFill>
                          <a:effectLst/>
                          <a:latin typeface="+mn-lt"/>
                          <a:ea typeface="+mn-ea"/>
                          <a:cs typeface="+mn-cs"/>
                        </a:rPr>
                        <a:t>60% = 60 + 58 = 118</a:t>
                      </a:r>
                    </a:p>
                    <a:p>
                      <a:r>
                        <a:rPr lang="en-GB" sz="1300" b="1" kern="1200" dirty="0">
                          <a:solidFill>
                            <a:schemeClr val="tx1"/>
                          </a:solidFill>
                          <a:effectLst/>
                          <a:latin typeface="+mn-lt"/>
                          <a:ea typeface="+mn-ea"/>
                          <a:cs typeface="+mn-cs"/>
                        </a:rPr>
                        <a:t>70% = 60 + 67 = 127</a:t>
                      </a:r>
                    </a:p>
                    <a:p>
                      <a:r>
                        <a:rPr lang="en-GB" sz="1300" b="1" kern="1200" dirty="0">
                          <a:solidFill>
                            <a:schemeClr val="tx1"/>
                          </a:solidFill>
                          <a:effectLst/>
                          <a:latin typeface="+mn-lt"/>
                          <a:ea typeface="+mn-ea"/>
                          <a:cs typeface="+mn-cs"/>
                        </a:rPr>
                        <a:t> </a:t>
                      </a:r>
                    </a:p>
                    <a:p>
                      <a:r>
                        <a:rPr lang="en-GB" sz="1300" b="1" kern="1200" dirty="0">
                          <a:solidFill>
                            <a:schemeClr val="tx1"/>
                          </a:solidFill>
                          <a:effectLst/>
                          <a:latin typeface="+mn-lt"/>
                          <a:ea typeface="+mn-ea"/>
                          <a:cs typeface="+mn-cs"/>
                        </a:rPr>
                        <a:t>40% = 98</a:t>
                      </a:r>
                    </a:p>
                    <a:p>
                      <a:r>
                        <a:rPr lang="en-GB" sz="1300" b="1" kern="1200" dirty="0">
                          <a:solidFill>
                            <a:schemeClr val="tx1"/>
                          </a:solidFill>
                          <a:effectLst/>
                          <a:latin typeface="+mn-lt"/>
                          <a:ea typeface="+mn-ea"/>
                          <a:cs typeface="+mn-cs"/>
                        </a:rPr>
                        <a:t>50% = 108</a:t>
                      </a:r>
                    </a:p>
                    <a:p>
                      <a:r>
                        <a:rPr lang="en-GB" sz="1300" b="1" kern="1200" dirty="0">
                          <a:solidFill>
                            <a:schemeClr val="tx1"/>
                          </a:solidFill>
                          <a:effectLst/>
                          <a:latin typeface="+mn-lt"/>
                          <a:ea typeface="+mn-ea"/>
                          <a:cs typeface="+mn-cs"/>
                        </a:rPr>
                        <a:t>60% = 118</a:t>
                      </a:r>
                    </a:p>
                    <a:p>
                      <a:r>
                        <a:rPr lang="en-GB" sz="1300" b="1" kern="1200" dirty="0">
                          <a:solidFill>
                            <a:schemeClr val="tx1"/>
                          </a:solidFill>
                          <a:effectLst/>
                          <a:latin typeface="+mn-lt"/>
                          <a:ea typeface="+mn-ea"/>
                          <a:cs typeface="+mn-cs"/>
                        </a:rPr>
                        <a:t>70% = 127</a:t>
                      </a:r>
                    </a:p>
                    <a:p>
                      <a:pPr lvl="0"/>
                      <a:endParaRPr lang="en-GB" sz="1500" dirty="0"/>
                    </a:p>
                  </a:txBody>
                  <a:tcPr marL="74887" marR="74887" marT="37444" marB="37444"/>
                </a:tc>
                <a:tc>
                  <a:txBody>
                    <a:bodyPr/>
                    <a:lstStyle/>
                    <a:p>
                      <a:r>
                        <a:rPr lang="en-GB" sz="1500" b="1" kern="1200" dirty="0">
                          <a:solidFill>
                            <a:schemeClr val="tx1"/>
                          </a:solidFill>
                          <a:effectLst/>
                          <a:latin typeface="+mn-lt"/>
                          <a:ea typeface="+mn-ea"/>
                          <a:cs typeface="+mn-cs"/>
                        </a:rPr>
                        <a:t>Considerations:</a:t>
                      </a:r>
                    </a:p>
                    <a:p>
                      <a:r>
                        <a:rPr lang="en-GB" sz="1500" b="1" kern="1200" dirty="0">
                          <a:solidFill>
                            <a:schemeClr val="tx1"/>
                          </a:solidFill>
                          <a:effectLst/>
                          <a:latin typeface="+mn-lt"/>
                          <a:ea typeface="+mn-ea"/>
                          <a:cs typeface="+mn-cs"/>
                        </a:rPr>
                        <a:t>No mention of AF or arrythmia so should be able to monitor HR with HR monitor</a:t>
                      </a:r>
                    </a:p>
                  </a:txBody>
                  <a:tcPr marL="74887" marR="74887" marT="37444" marB="37444"/>
                </a:tc>
                <a:extLst>
                  <a:ext uri="{0D108BD9-81ED-4DB2-BD59-A6C34878D82A}">
                    <a16:rowId xmlns:a16="http://schemas.microsoft.com/office/drawing/2014/main" val="369111930"/>
                  </a:ext>
                </a:extLst>
              </a:tr>
            </a:tbl>
          </a:graphicData>
        </a:graphic>
      </p:graphicFrame>
    </p:spTree>
    <p:extLst>
      <p:ext uri="{BB962C8B-B14F-4D97-AF65-F5344CB8AC3E}">
        <p14:creationId xmlns:p14="http://schemas.microsoft.com/office/powerpoint/2010/main" val="403879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181BF8-C5DD-90E5-17A0-E9BEA01E296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1A415A-1E99-1C72-A4D0-25198D1003FD}"/>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Case Study 4: Answers</a:t>
            </a:r>
          </a:p>
        </p:txBody>
      </p:sp>
      <p:pic>
        <p:nvPicPr>
          <p:cNvPr id="4" name="Picture 3" descr="A logo for a company&#10;&#10;Description automatically generated">
            <a:extLst>
              <a:ext uri="{FF2B5EF4-FFF2-40B4-BE49-F238E27FC236}">
                <a16:creationId xmlns:a16="http://schemas.microsoft.com/office/drawing/2014/main" id="{024F6155-D643-2AFE-7BAF-BD9B7522E3CA}"/>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Content Placeholder 6">
            <a:extLst>
              <a:ext uri="{FF2B5EF4-FFF2-40B4-BE49-F238E27FC236}">
                <a16:creationId xmlns:a16="http://schemas.microsoft.com/office/drawing/2014/main" id="{7C48E40E-564F-7C0B-EEFE-859C20A2763A}"/>
              </a:ext>
            </a:extLst>
          </p:cNvPr>
          <p:cNvGraphicFramePr>
            <a:graphicFrameLocks noGrp="1"/>
          </p:cNvGraphicFramePr>
          <p:nvPr>
            <p:ph idx="1"/>
            <p:extLst>
              <p:ext uri="{D42A27DB-BD31-4B8C-83A1-F6EECF244321}">
                <p14:modId xmlns:p14="http://schemas.microsoft.com/office/powerpoint/2010/main" val="4253157954"/>
              </p:ext>
            </p:extLst>
          </p:nvPr>
        </p:nvGraphicFramePr>
        <p:xfrm>
          <a:off x="4905052" y="1444719"/>
          <a:ext cx="6666834" cy="4065363"/>
        </p:xfrm>
        <a:graphic>
          <a:graphicData uri="http://schemas.openxmlformats.org/drawingml/2006/table">
            <a:tbl>
              <a:tblPr firstRow="1" bandRow="1">
                <a:tableStyleId>{BDBED569-4797-4DF1-A0F4-6AAB3CD982D8}</a:tableStyleId>
              </a:tblPr>
              <a:tblGrid>
                <a:gridCol w="1110597">
                  <a:extLst>
                    <a:ext uri="{9D8B030D-6E8A-4147-A177-3AD203B41FA5}">
                      <a16:colId xmlns:a16="http://schemas.microsoft.com/office/drawing/2014/main" val="1367756898"/>
                    </a:ext>
                  </a:extLst>
                </a:gridCol>
                <a:gridCol w="2795138">
                  <a:extLst>
                    <a:ext uri="{9D8B030D-6E8A-4147-A177-3AD203B41FA5}">
                      <a16:colId xmlns:a16="http://schemas.microsoft.com/office/drawing/2014/main" val="3266255529"/>
                    </a:ext>
                  </a:extLst>
                </a:gridCol>
                <a:gridCol w="2761099">
                  <a:extLst>
                    <a:ext uri="{9D8B030D-6E8A-4147-A177-3AD203B41FA5}">
                      <a16:colId xmlns:a16="http://schemas.microsoft.com/office/drawing/2014/main" val="895839805"/>
                    </a:ext>
                  </a:extLst>
                </a:gridCol>
              </a:tblGrid>
              <a:tr h="4065363">
                <a:tc>
                  <a:txBody>
                    <a:bodyPr/>
                    <a:lstStyle/>
                    <a:p>
                      <a:r>
                        <a:rPr lang="en-GB" sz="1400" b="1" kern="1200">
                          <a:solidFill>
                            <a:schemeClr val="tx1"/>
                          </a:solidFill>
                          <a:effectLst/>
                          <a:latin typeface="+mn-lt"/>
                          <a:ea typeface="+mn-ea"/>
                          <a:cs typeface="+mn-cs"/>
                        </a:rPr>
                        <a:t>Programme</a:t>
                      </a:r>
                      <a:endParaRPr lang="en-GB" sz="1400"/>
                    </a:p>
                  </a:txBody>
                  <a:tcPr marL="72081" marR="72081" marT="36040" marB="36040"/>
                </a:tc>
                <a:tc>
                  <a:txBody>
                    <a:bodyPr/>
                    <a:lstStyle/>
                    <a:p>
                      <a:r>
                        <a:rPr lang="en-GB" sz="1400" b="1" kern="1200">
                          <a:solidFill>
                            <a:schemeClr val="tx1"/>
                          </a:solidFill>
                          <a:effectLst/>
                          <a:latin typeface="+mn-lt"/>
                          <a:ea typeface="+mn-ea"/>
                          <a:cs typeface="+mn-cs"/>
                        </a:rPr>
                        <a:t>Still likely to initially aim for lower end of the target but no reason not to progress to upper end if comfortable. </a:t>
                      </a:r>
                    </a:p>
                    <a:p>
                      <a:r>
                        <a:rPr lang="en-GB" sz="1400" b="1" kern="1200">
                          <a:solidFill>
                            <a:schemeClr val="tx1"/>
                          </a:solidFill>
                          <a:effectLst/>
                          <a:latin typeface="+mn-lt"/>
                          <a:ea typeface="+mn-ea"/>
                          <a:cs typeface="+mn-cs"/>
                        </a:rPr>
                        <a:t> </a:t>
                      </a:r>
                    </a:p>
                    <a:p>
                      <a:r>
                        <a:rPr lang="en-GB" sz="1400" b="1" kern="1200">
                          <a:solidFill>
                            <a:schemeClr val="tx1"/>
                          </a:solidFill>
                          <a:effectLst/>
                          <a:latin typeface="+mn-lt"/>
                          <a:ea typeface="+mn-ea"/>
                          <a:cs typeface="+mn-cs"/>
                        </a:rPr>
                        <a:t>Target RPE – 11-13 or 4-5</a:t>
                      </a:r>
                    </a:p>
                    <a:p>
                      <a:r>
                        <a:rPr lang="en-GB" sz="1400" b="1" kern="1200">
                          <a:solidFill>
                            <a:schemeClr val="tx1"/>
                          </a:solidFill>
                          <a:effectLst/>
                          <a:latin typeface="+mn-lt"/>
                          <a:ea typeface="+mn-ea"/>
                          <a:cs typeface="+mn-cs"/>
                        </a:rPr>
                        <a:t> </a:t>
                      </a:r>
                    </a:p>
                    <a:p>
                      <a:r>
                        <a:rPr lang="en-GB" sz="1400" b="1" kern="1200">
                          <a:solidFill>
                            <a:schemeClr val="tx1"/>
                          </a:solidFill>
                          <a:effectLst/>
                          <a:latin typeface="+mn-lt"/>
                          <a:ea typeface="+mn-ea"/>
                          <a:cs typeface="+mn-cs"/>
                        </a:rPr>
                        <a:t>Ask what equipment he has in his home gym and possibly try to design a programme that can be carried out independently</a:t>
                      </a:r>
                    </a:p>
                    <a:p>
                      <a:r>
                        <a:rPr lang="en-GB" sz="1400" b="1" kern="1200">
                          <a:solidFill>
                            <a:schemeClr val="tx1"/>
                          </a:solidFill>
                          <a:effectLst/>
                          <a:latin typeface="+mn-lt"/>
                          <a:ea typeface="+mn-ea"/>
                          <a:cs typeface="+mn-cs"/>
                        </a:rPr>
                        <a:t> </a:t>
                      </a:r>
                    </a:p>
                    <a:p>
                      <a:r>
                        <a:rPr lang="en-GB" sz="1400" b="1" kern="1200">
                          <a:solidFill>
                            <a:schemeClr val="tx1"/>
                          </a:solidFill>
                          <a:effectLst/>
                          <a:latin typeface="+mn-lt"/>
                          <a:ea typeface="+mn-ea"/>
                          <a:cs typeface="+mn-cs"/>
                        </a:rPr>
                        <a:t>Familiar with gym equipment so could look to incorporate exercise bikes, treadmill, x-trainer (? Upper arm weakness)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54061" marR="54061" marT="0" marB="0"/>
                </a:tc>
                <a:tc>
                  <a:txBody>
                    <a:bodyPr/>
                    <a:lstStyle/>
                    <a:p>
                      <a:r>
                        <a:rPr lang="en-GB" sz="900" b="1" kern="1200">
                          <a:solidFill>
                            <a:schemeClr val="tx1"/>
                          </a:solidFill>
                          <a:effectLst/>
                          <a:latin typeface="+mn-lt"/>
                          <a:ea typeface="+mn-ea"/>
                          <a:cs typeface="+mn-cs"/>
                        </a:rPr>
                        <a:t>Warm Up </a:t>
                      </a:r>
                    </a:p>
                    <a:p>
                      <a:r>
                        <a:rPr lang="en-GB" sz="900" b="1" kern="1200">
                          <a:solidFill>
                            <a:schemeClr val="tx1"/>
                          </a:solidFill>
                          <a:effectLst/>
                          <a:latin typeface="+mn-lt"/>
                          <a:ea typeface="+mn-ea"/>
                          <a:cs typeface="+mn-cs"/>
                        </a:rPr>
                        <a:t>Duration 10 minutes</a:t>
                      </a:r>
                    </a:p>
                    <a:p>
                      <a:r>
                        <a:rPr lang="en-GB" sz="900" b="1" kern="1200">
                          <a:solidFill>
                            <a:schemeClr val="tx1"/>
                          </a:solidFill>
                          <a:effectLst/>
                          <a:latin typeface="+mn-lt"/>
                          <a:ea typeface="+mn-ea"/>
                          <a:cs typeface="+mn-cs"/>
                        </a:rPr>
                        <a:t>Pulse raiser + mobility of major joints</a:t>
                      </a:r>
                    </a:p>
                    <a:p>
                      <a:r>
                        <a:rPr lang="en-GB" sz="900" b="1" kern="1200">
                          <a:solidFill>
                            <a:schemeClr val="tx1"/>
                          </a:solidFill>
                          <a:effectLst/>
                          <a:latin typeface="+mn-lt"/>
                          <a:ea typeface="+mn-ea"/>
                          <a:cs typeface="+mn-cs"/>
                        </a:rPr>
                        <a:t>5 minutes on exercise bike at low resistance</a:t>
                      </a:r>
                    </a:p>
                    <a:p>
                      <a:r>
                        <a:rPr lang="en-GB" sz="900" b="1" kern="1200">
                          <a:solidFill>
                            <a:schemeClr val="tx1"/>
                          </a:solidFill>
                          <a:effectLst/>
                          <a:latin typeface="+mn-lt"/>
                          <a:ea typeface="+mn-ea"/>
                          <a:cs typeface="+mn-cs"/>
                        </a:rPr>
                        <a:t>5 minutes of joint mobilisation: Shoulder rolls, high knees, hamstring curls, bicep curls etc</a:t>
                      </a:r>
                    </a:p>
                    <a:p>
                      <a:r>
                        <a:rPr lang="en-GB" sz="900" b="1" kern="1200">
                          <a:solidFill>
                            <a:schemeClr val="tx1"/>
                          </a:solidFill>
                          <a:effectLst/>
                          <a:latin typeface="+mn-lt"/>
                          <a:ea typeface="+mn-ea"/>
                          <a:cs typeface="+mn-cs"/>
                        </a:rPr>
                        <a:t> </a:t>
                      </a:r>
                    </a:p>
                    <a:p>
                      <a:r>
                        <a:rPr lang="en-GB" sz="900" b="1" kern="1200">
                          <a:solidFill>
                            <a:schemeClr val="tx1"/>
                          </a:solidFill>
                          <a:effectLst/>
                          <a:latin typeface="+mn-lt"/>
                          <a:ea typeface="+mn-ea"/>
                          <a:cs typeface="+mn-cs"/>
                        </a:rPr>
                        <a:t>CV conditioning component</a:t>
                      </a:r>
                    </a:p>
                    <a:p>
                      <a:r>
                        <a:rPr lang="en-GB" sz="900" b="1" kern="1200">
                          <a:solidFill>
                            <a:schemeClr val="tx1"/>
                          </a:solidFill>
                          <a:effectLst/>
                          <a:latin typeface="+mn-lt"/>
                          <a:ea typeface="+mn-ea"/>
                          <a:cs typeface="+mn-cs"/>
                        </a:rPr>
                        <a:t>Duration 24 minutes</a:t>
                      </a:r>
                    </a:p>
                    <a:p>
                      <a:r>
                        <a:rPr lang="en-GB" sz="900" b="1" kern="1200">
                          <a:solidFill>
                            <a:schemeClr val="tx1"/>
                          </a:solidFill>
                          <a:effectLst/>
                          <a:latin typeface="+mn-lt"/>
                          <a:ea typeface="+mn-ea"/>
                          <a:cs typeface="+mn-cs"/>
                        </a:rPr>
                        <a:t>Exercise Bike:</a:t>
                      </a:r>
                    </a:p>
                    <a:p>
                      <a:r>
                        <a:rPr lang="en-GB" sz="900" b="1" kern="1200">
                          <a:solidFill>
                            <a:schemeClr val="tx1"/>
                          </a:solidFill>
                          <a:effectLst/>
                          <a:latin typeface="+mn-lt"/>
                          <a:ea typeface="+mn-ea"/>
                          <a:cs typeface="+mn-cs"/>
                        </a:rPr>
                        <a:t>3 minutes at Resistance Level 3</a:t>
                      </a:r>
                    </a:p>
                    <a:p>
                      <a:r>
                        <a:rPr lang="en-GB" sz="900" b="1" kern="1200">
                          <a:solidFill>
                            <a:schemeClr val="tx1"/>
                          </a:solidFill>
                          <a:effectLst/>
                          <a:latin typeface="+mn-lt"/>
                          <a:ea typeface="+mn-ea"/>
                          <a:cs typeface="+mn-cs"/>
                        </a:rPr>
                        <a:t>1 minute at resistance level 1</a:t>
                      </a:r>
                    </a:p>
                    <a:p>
                      <a:r>
                        <a:rPr lang="en-GB" sz="900" b="1" kern="1200">
                          <a:solidFill>
                            <a:schemeClr val="tx1"/>
                          </a:solidFill>
                          <a:effectLst/>
                          <a:latin typeface="+mn-lt"/>
                          <a:ea typeface="+mn-ea"/>
                          <a:cs typeface="+mn-cs"/>
                        </a:rPr>
                        <a:t>Repeat x 3</a:t>
                      </a:r>
                    </a:p>
                    <a:p>
                      <a:r>
                        <a:rPr lang="en-GB" sz="900" b="1" kern="1200">
                          <a:solidFill>
                            <a:schemeClr val="tx1"/>
                          </a:solidFill>
                          <a:effectLst/>
                          <a:latin typeface="+mn-lt"/>
                          <a:ea typeface="+mn-ea"/>
                          <a:cs typeface="+mn-cs"/>
                        </a:rPr>
                        <a:t>Treadmill:</a:t>
                      </a:r>
                    </a:p>
                    <a:p>
                      <a:r>
                        <a:rPr lang="en-GB" sz="900" b="1" kern="1200">
                          <a:solidFill>
                            <a:schemeClr val="tx1"/>
                          </a:solidFill>
                          <a:effectLst/>
                          <a:latin typeface="+mn-lt"/>
                          <a:ea typeface="+mn-ea"/>
                          <a:cs typeface="+mn-cs"/>
                        </a:rPr>
                        <a:t>3 minutes at 3.0 kph @ 5 % gradient</a:t>
                      </a:r>
                    </a:p>
                    <a:p>
                      <a:r>
                        <a:rPr lang="en-GB" sz="900" b="1" kern="1200">
                          <a:solidFill>
                            <a:schemeClr val="tx1"/>
                          </a:solidFill>
                          <a:effectLst/>
                          <a:latin typeface="+mn-lt"/>
                          <a:ea typeface="+mn-ea"/>
                          <a:cs typeface="+mn-cs"/>
                        </a:rPr>
                        <a:t>1 minute at 2.5 kph @ 0% gradient</a:t>
                      </a:r>
                    </a:p>
                    <a:p>
                      <a:r>
                        <a:rPr lang="en-GB" sz="900" b="1" kern="1200">
                          <a:solidFill>
                            <a:schemeClr val="tx1"/>
                          </a:solidFill>
                          <a:effectLst/>
                          <a:latin typeface="+mn-lt"/>
                          <a:ea typeface="+mn-ea"/>
                          <a:cs typeface="+mn-cs"/>
                        </a:rPr>
                        <a:t>Repeat x 3</a:t>
                      </a:r>
                    </a:p>
                    <a:p>
                      <a:r>
                        <a:rPr lang="en-GB" sz="900" b="1" kern="1200">
                          <a:solidFill>
                            <a:schemeClr val="tx1"/>
                          </a:solidFill>
                          <a:effectLst/>
                          <a:latin typeface="+mn-lt"/>
                          <a:ea typeface="+mn-ea"/>
                          <a:cs typeface="+mn-cs"/>
                        </a:rPr>
                        <a:t> </a:t>
                      </a:r>
                    </a:p>
                    <a:p>
                      <a:r>
                        <a:rPr lang="en-GB" sz="900" b="1" kern="1200">
                          <a:solidFill>
                            <a:schemeClr val="tx1"/>
                          </a:solidFill>
                          <a:effectLst/>
                          <a:latin typeface="+mn-lt"/>
                          <a:ea typeface="+mn-ea"/>
                          <a:cs typeface="+mn-cs"/>
                        </a:rPr>
                        <a:t>? Strength Training component</a:t>
                      </a:r>
                    </a:p>
                    <a:p>
                      <a:r>
                        <a:rPr lang="en-GB" sz="900" b="1" kern="1200">
                          <a:solidFill>
                            <a:schemeClr val="tx1"/>
                          </a:solidFill>
                          <a:effectLst/>
                          <a:latin typeface="+mn-lt"/>
                          <a:ea typeface="+mn-ea"/>
                          <a:cs typeface="+mn-cs"/>
                        </a:rPr>
                        <a:t> </a:t>
                      </a:r>
                    </a:p>
                    <a:p>
                      <a:r>
                        <a:rPr lang="en-GB" sz="900" b="1" kern="1200">
                          <a:solidFill>
                            <a:schemeClr val="tx1"/>
                          </a:solidFill>
                          <a:effectLst/>
                          <a:latin typeface="+mn-lt"/>
                          <a:ea typeface="+mn-ea"/>
                          <a:cs typeface="+mn-cs"/>
                        </a:rPr>
                        <a:t> </a:t>
                      </a:r>
                    </a:p>
                    <a:p>
                      <a:r>
                        <a:rPr lang="en-GB" sz="900" b="1" kern="1200">
                          <a:solidFill>
                            <a:schemeClr val="tx1"/>
                          </a:solidFill>
                          <a:effectLst/>
                          <a:latin typeface="+mn-lt"/>
                          <a:ea typeface="+mn-ea"/>
                          <a:cs typeface="+mn-cs"/>
                        </a:rPr>
                        <a:t>Cool Down </a:t>
                      </a:r>
                    </a:p>
                    <a:p>
                      <a:r>
                        <a:rPr lang="en-GB" sz="900" b="1" kern="1200">
                          <a:solidFill>
                            <a:schemeClr val="tx1"/>
                          </a:solidFill>
                          <a:effectLst/>
                          <a:latin typeface="+mn-lt"/>
                          <a:ea typeface="+mn-ea"/>
                          <a:cs typeface="+mn-cs"/>
                        </a:rPr>
                        <a:t>Duration 10 minutes</a:t>
                      </a:r>
                    </a:p>
                    <a:p>
                      <a:r>
                        <a:rPr lang="en-GB" sz="900" b="1" kern="1200">
                          <a:solidFill>
                            <a:schemeClr val="tx1"/>
                          </a:solidFill>
                          <a:effectLst/>
                          <a:latin typeface="+mn-lt"/>
                          <a:ea typeface="+mn-ea"/>
                          <a:cs typeface="+mn-cs"/>
                        </a:rPr>
                        <a:t>5 minutes treadmill walking @ 2.5 kph @ 0%</a:t>
                      </a:r>
                    </a:p>
                    <a:p>
                      <a:r>
                        <a:rPr lang="en-GB" sz="900" b="1" kern="1200">
                          <a:solidFill>
                            <a:schemeClr val="tx1"/>
                          </a:solidFill>
                          <a:effectLst/>
                          <a:latin typeface="+mn-lt"/>
                          <a:ea typeface="+mn-ea"/>
                          <a:cs typeface="+mn-cs"/>
                        </a:rPr>
                        <a:t>5 minutes of static stretching. </a:t>
                      </a:r>
                    </a:p>
                    <a:p>
                      <a:pPr lvl="0"/>
                      <a:endParaRPr lang="en-GB" sz="1400" b="1" kern="1200">
                        <a:solidFill>
                          <a:schemeClr val="tx1"/>
                        </a:solidFill>
                        <a:effectLst/>
                        <a:latin typeface="+mn-lt"/>
                        <a:ea typeface="+mn-ea"/>
                        <a:cs typeface="+mn-cs"/>
                      </a:endParaRPr>
                    </a:p>
                  </a:txBody>
                  <a:tcPr marL="72081" marR="72081" marT="36040" marB="36040"/>
                </a:tc>
                <a:extLst>
                  <a:ext uri="{0D108BD9-81ED-4DB2-BD59-A6C34878D82A}">
                    <a16:rowId xmlns:a16="http://schemas.microsoft.com/office/drawing/2014/main" val="369111930"/>
                  </a:ext>
                </a:extLst>
              </a:tr>
            </a:tbl>
          </a:graphicData>
        </a:graphic>
      </p:graphicFrame>
    </p:spTree>
    <p:extLst>
      <p:ext uri="{BB962C8B-B14F-4D97-AF65-F5344CB8AC3E}">
        <p14:creationId xmlns:p14="http://schemas.microsoft.com/office/powerpoint/2010/main" val="27362976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0A4572-9F62-4693-A0A3-93D59239976B}"/>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E183B7-B79C-F350-5786-195DFC6BC567}"/>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Case Study 4: Answers</a:t>
            </a:r>
          </a:p>
        </p:txBody>
      </p:sp>
      <p:pic>
        <p:nvPicPr>
          <p:cNvPr id="4" name="Picture 3" descr="A logo for a company&#10;&#10;Description automatically generated">
            <a:extLst>
              <a:ext uri="{FF2B5EF4-FFF2-40B4-BE49-F238E27FC236}">
                <a16:creationId xmlns:a16="http://schemas.microsoft.com/office/drawing/2014/main" id="{55C7461A-4E54-FCD3-A667-336DD55EBFC7}"/>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7" name="Content Placeholder 6">
            <a:extLst>
              <a:ext uri="{FF2B5EF4-FFF2-40B4-BE49-F238E27FC236}">
                <a16:creationId xmlns:a16="http://schemas.microsoft.com/office/drawing/2014/main" id="{AD2F0350-5013-6AEE-D577-29F1862ECDDF}"/>
              </a:ext>
            </a:extLst>
          </p:cNvPr>
          <p:cNvGraphicFramePr>
            <a:graphicFrameLocks noGrp="1"/>
          </p:cNvGraphicFramePr>
          <p:nvPr>
            <p:ph idx="1"/>
            <p:extLst>
              <p:ext uri="{D42A27DB-BD31-4B8C-83A1-F6EECF244321}">
                <p14:modId xmlns:p14="http://schemas.microsoft.com/office/powerpoint/2010/main" val="1307700313"/>
              </p:ext>
            </p:extLst>
          </p:nvPr>
        </p:nvGraphicFramePr>
        <p:xfrm>
          <a:off x="4905052" y="1655478"/>
          <a:ext cx="6666834" cy="3643845"/>
        </p:xfrm>
        <a:graphic>
          <a:graphicData uri="http://schemas.openxmlformats.org/drawingml/2006/table">
            <a:tbl>
              <a:tblPr firstRow="1" bandRow="1">
                <a:tableStyleId>{BDBED569-4797-4DF1-A0F4-6AAB3CD982D8}</a:tableStyleId>
              </a:tblPr>
              <a:tblGrid>
                <a:gridCol w="2147892">
                  <a:extLst>
                    <a:ext uri="{9D8B030D-6E8A-4147-A177-3AD203B41FA5}">
                      <a16:colId xmlns:a16="http://schemas.microsoft.com/office/drawing/2014/main" val="1367756898"/>
                    </a:ext>
                  </a:extLst>
                </a:gridCol>
                <a:gridCol w="4518942">
                  <a:extLst>
                    <a:ext uri="{9D8B030D-6E8A-4147-A177-3AD203B41FA5}">
                      <a16:colId xmlns:a16="http://schemas.microsoft.com/office/drawing/2014/main" val="3266255529"/>
                    </a:ext>
                  </a:extLst>
                </a:gridCol>
              </a:tblGrid>
              <a:tr h="3643845">
                <a:tc>
                  <a:txBody>
                    <a:bodyPr/>
                    <a:lstStyle/>
                    <a:p>
                      <a:r>
                        <a:rPr lang="en-GB" sz="2800" b="1" kern="1200">
                          <a:solidFill>
                            <a:schemeClr val="tx1"/>
                          </a:solidFill>
                          <a:effectLst/>
                          <a:latin typeface="+mn-lt"/>
                          <a:ea typeface="+mn-ea"/>
                          <a:cs typeface="+mn-cs"/>
                        </a:rPr>
                        <a:t>Outcome Measures</a:t>
                      </a:r>
                      <a:endParaRPr lang="en-GB" sz="2800"/>
                    </a:p>
                  </a:txBody>
                  <a:tcPr marL="143458" marR="143458" marT="71729" marB="71729"/>
                </a:tc>
                <a:tc>
                  <a:txBody>
                    <a:bodyPr/>
                    <a:lstStyle/>
                    <a:p>
                      <a:r>
                        <a:rPr lang="en-GB" sz="2800" b="1" kern="1200">
                          <a:solidFill>
                            <a:schemeClr val="tx1"/>
                          </a:solidFill>
                          <a:effectLst/>
                          <a:latin typeface="+mn-lt"/>
                          <a:ea typeface="+mn-ea"/>
                          <a:cs typeface="+mn-cs"/>
                        </a:rPr>
                        <a:t>Sit to stand test</a:t>
                      </a:r>
                    </a:p>
                    <a:p>
                      <a:r>
                        <a:rPr lang="en-GB" sz="2800" b="1" kern="1200">
                          <a:solidFill>
                            <a:schemeClr val="tx1"/>
                          </a:solidFill>
                          <a:effectLst/>
                          <a:latin typeface="+mn-lt"/>
                          <a:ea typeface="+mn-ea"/>
                          <a:cs typeface="+mn-cs"/>
                        </a:rPr>
                        <a:t>6MWT or incremental shuttle walk test</a:t>
                      </a:r>
                    </a:p>
                    <a:p>
                      <a:r>
                        <a:rPr lang="en-GB" sz="2800" b="1" kern="1200">
                          <a:solidFill>
                            <a:schemeClr val="tx1"/>
                          </a:solidFill>
                          <a:effectLst/>
                          <a:latin typeface="+mn-lt"/>
                          <a:ea typeface="+mn-ea"/>
                          <a:cs typeface="+mn-cs"/>
                        </a:rPr>
                        <a:t>Handgrip Strength test</a:t>
                      </a:r>
                    </a:p>
                    <a:p>
                      <a:r>
                        <a:rPr lang="en-GB" sz="2800" b="1" kern="1200">
                          <a:solidFill>
                            <a:schemeClr val="tx1"/>
                          </a:solidFill>
                          <a:effectLst/>
                          <a:latin typeface="+mn-lt"/>
                          <a:ea typeface="+mn-ea"/>
                          <a:cs typeface="+mn-cs"/>
                        </a:rPr>
                        <a:t>Questionnaires</a:t>
                      </a:r>
                    </a:p>
                    <a:p>
                      <a:r>
                        <a:rPr lang="en-GB" sz="2800" b="1" kern="1200">
                          <a:solidFill>
                            <a:schemeClr val="tx1"/>
                          </a:solidFill>
                          <a:effectLst/>
                          <a:latin typeface="+mn-lt"/>
                          <a:ea typeface="+mn-ea"/>
                          <a:cs typeface="+mn-cs"/>
                        </a:rPr>
                        <a:t>HR/RPE on given workloads</a:t>
                      </a:r>
                    </a:p>
                    <a:p>
                      <a:r>
                        <a:rPr lang="en-GB" sz="2800" b="1" kern="1200">
                          <a:solidFill>
                            <a:schemeClr val="tx1"/>
                          </a:solidFill>
                          <a:effectLst/>
                          <a:latin typeface="+mn-lt"/>
                          <a:ea typeface="+mn-ea"/>
                          <a:cs typeface="+mn-cs"/>
                        </a:rPr>
                        <a:t>Goal setting and review</a:t>
                      </a:r>
                    </a:p>
                  </a:txBody>
                  <a:tcPr marL="143458" marR="143458" marT="71729" marB="71729"/>
                </a:tc>
                <a:extLst>
                  <a:ext uri="{0D108BD9-81ED-4DB2-BD59-A6C34878D82A}">
                    <a16:rowId xmlns:a16="http://schemas.microsoft.com/office/drawing/2014/main" val="369111930"/>
                  </a:ext>
                </a:extLst>
              </a:tr>
            </a:tbl>
          </a:graphicData>
        </a:graphic>
      </p:graphicFrame>
    </p:spTree>
    <p:extLst>
      <p:ext uri="{BB962C8B-B14F-4D97-AF65-F5344CB8AC3E}">
        <p14:creationId xmlns:p14="http://schemas.microsoft.com/office/powerpoint/2010/main" val="8811537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9D3661-7D78-B65D-C256-A46BBBDD7065}"/>
            </a:ext>
          </a:extLst>
        </p:cNvPr>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Rectangle 820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5" name="Rectangle 820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7" name="Freeform: Shape 820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1FB0638-31F9-480C-E15F-E9942E2B8ABC}"/>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a:solidFill>
                  <a:srgbClr val="FFFFFF"/>
                </a:solidFill>
                <a:latin typeface="+mj-lt"/>
                <a:ea typeface="+mj-ea"/>
                <a:cs typeface="+mj-cs"/>
              </a:rPr>
              <a:t>Lunch Break</a:t>
            </a:r>
          </a:p>
        </p:txBody>
      </p:sp>
      <p:pic>
        <p:nvPicPr>
          <p:cNvPr id="8194" name="Picture 2" descr="30-Day Mediterranean Diet Meal Plan">
            <a:extLst>
              <a:ext uri="{FF2B5EF4-FFF2-40B4-BE49-F238E27FC236}">
                <a16:creationId xmlns:a16="http://schemas.microsoft.com/office/drawing/2014/main" id="{889B694E-1EBD-003A-8964-CC8DE993805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555046" y="1218910"/>
            <a:ext cx="7225748" cy="48773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logo for a company&#10;&#10;Description automatically generated">
            <a:extLst>
              <a:ext uri="{FF2B5EF4-FFF2-40B4-BE49-F238E27FC236}">
                <a16:creationId xmlns:a16="http://schemas.microsoft.com/office/drawing/2014/main" id="{59B32BB3-77A6-B572-4208-92069EB447F7}"/>
              </a:ext>
            </a:extLst>
          </p:cNvPr>
          <p:cNvPicPr>
            <a:picLocks noChangeAspect="1"/>
          </p:cNvPicPr>
          <p:nvPr/>
        </p:nvPicPr>
        <p:blipFill>
          <a:blip r:embed="rId4"/>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16525417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FD948F-C4CF-615E-7505-DEA3D95F5FB7}"/>
              </a:ext>
            </a:extLst>
          </p:cNvPr>
          <p:cNvSpPr>
            <a:spLocks noGrp="1"/>
          </p:cNvSpPr>
          <p:nvPr>
            <p:ph type="title"/>
          </p:nvPr>
        </p:nvSpPr>
        <p:spPr>
          <a:xfrm>
            <a:off x="1383564" y="348865"/>
            <a:ext cx="9718111" cy="1576446"/>
          </a:xfrm>
        </p:spPr>
        <p:txBody>
          <a:bodyPr anchor="ctr">
            <a:normAutofit/>
          </a:bodyPr>
          <a:lstStyle/>
          <a:p>
            <a:r>
              <a:rPr lang="en-GB" sz="4000" b="1" dirty="0">
                <a:solidFill>
                  <a:srgbClr val="FFFFFF"/>
                </a:solidFill>
                <a:latin typeface="+mn-lt"/>
              </a:rPr>
              <a:t>Session 4: Monitoring Tools</a:t>
            </a:r>
            <a:br>
              <a:rPr lang="en-GB" sz="4000" b="1" dirty="0">
                <a:solidFill>
                  <a:srgbClr val="FFFFFF"/>
                </a:solidFill>
                <a:latin typeface="+mn-lt"/>
              </a:rPr>
            </a:br>
            <a:r>
              <a:rPr lang="en-GB" sz="3100" b="1" dirty="0">
                <a:solidFill>
                  <a:srgbClr val="FFFFFF"/>
                </a:solidFill>
                <a:latin typeface="+mn-lt"/>
              </a:rPr>
              <a:t>Individual Measures (20 data points total/4 retrospective)</a:t>
            </a:r>
          </a:p>
        </p:txBody>
      </p:sp>
      <p:pic>
        <p:nvPicPr>
          <p:cNvPr id="4" name="Picture 3" descr="A logo for a company&#10;&#10;Description automatically generated">
            <a:extLst>
              <a:ext uri="{FF2B5EF4-FFF2-40B4-BE49-F238E27FC236}">
                <a16:creationId xmlns:a16="http://schemas.microsoft.com/office/drawing/2014/main" id="{2E936B52-6E38-70E6-E700-85F117FA5B61}"/>
              </a:ext>
            </a:extLst>
          </p:cNvPr>
          <p:cNvPicPr>
            <a:picLocks noChangeAspect="1"/>
          </p:cNvPicPr>
          <p:nvPr/>
        </p:nvPicPr>
        <p:blipFill>
          <a:blip r:embed="rId2"/>
          <a:stretch>
            <a:fillRect/>
          </a:stretch>
        </p:blipFill>
        <p:spPr>
          <a:xfrm>
            <a:off x="9917408" y="248385"/>
            <a:ext cx="2047518" cy="873978"/>
          </a:xfrm>
          <a:prstGeom prst="rect">
            <a:avLst/>
          </a:prstGeom>
        </p:spPr>
      </p:pic>
      <p:graphicFrame>
        <p:nvGraphicFramePr>
          <p:cNvPr id="50" name="Content Placeholder 2">
            <a:extLst>
              <a:ext uri="{FF2B5EF4-FFF2-40B4-BE49-F238E27FC236}">
                <a16:creationId xmlns:a16="http://schemas.microsoft.com/office/drawing/2014/main" id="{9324AC5E-9913-D264-D96A-4E4D2127E204}"/>
              </a:ext>
            </a:extLst>
          </p:cNvPr>
          <p:cNvGraphicFramePr>
            <a:graphicFrameLocks noGrp="1"/>
          </p:cNvGraphicFramePr>
          <p:nvPr>
            <p:ph idx="1"/>
            <p:extLst>
              <p:ext uri="{D42A27DB-BD31-4B8C-83A1-F6EECF244321}">
                <p14:modId xmlns:p14="http://schemas.microsoft.com/office/powerpoint/2010/main" val="106308627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73907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7EF8F15-EFD9-810C-C1BA-089DB221D99A}"/>
              </a:ext>
            </a:extLst>
          </p:cNvPr>
          <p:cNvSpPr>
            <a:spLocks noGrp="1"/>
          </p:cNvSpPr>
          <p:nvPr>
            <p:ph type="title"/>
          </p:nvPr>
        </p:nvSpPr>
        <p:spPr>
          <a:xfrm>
            <a:off x="1383564" y="348865"/>
            <a:ext cx="9718111" cy="1576446"/>
          </a:xfrm>
        </p:spPr>
        <p:txBody>
          <a:bodyPr anchor="ctr">
            <a:normAutofit/>
          </a:bodyPr>
          <a:lstStyle/>
          <a:p>
            <a:r>
              <a:rPr lang="en-GB" sz="4000" b="1" dirty="0">
                <a:solidFill>
                  <a:srgbClr val="FFFFFF"/>
                </a:solidFill>
                <a:latin typeface="+mn-lt"/>
              </a:rPr>
              <a:t>Functional Capacity Measures – </a:t>
            </a:r>
            <a:br>
              <a:rPr lang="en-GB" sz="4000" b="1" dirty="0">
                <a:solidFill>
                  <a:srgbClr val="FFFFFF"/>
                </a:solidFill>
                <a:latin typeface="+mn-lt"/>
              </a:rPr>
            </a:br>
            <a:r>
              <a:rPr lang="en-GB" sz="4000" b="1" dirty="0">
                <a:solidFill>
                  <a:srgbClr val="FFFFFF"/>
                </a:solidFill>
                <a:latin typeface="+mn-lt"/>
              </a:rPr>
              <a:t>Baseline and Discharge (3)</a:t>
            </a:r>
          </a:p>
        </p:txBody>
      </p:sp>
      <p:pic>
        <p:nvPicPr>
          <p:cNvPr id="4" name="Picture 3" descr="A logo for a company&#10;&#10;Description automatically generated">
            <a:extLst>
              <a:ext uri="{FF2B5EF4-FFF2-40B4-BE49-F238E27FC236}">
                <a16:creationId xmlns:a16="http://schemas.microsoft.com/office/drawing/2014/main" id="{B9DEC47F-D4EC-63A6-E09A-DBF8CD1C07B2}"/>
              </a:ext>
            </a:extLst>
          </p:cNvPr>
          <p:cNvPicPr>
            <a:picLocks noChangeAspect="1"/>
          </p:cNvPicPr>
          <p:nvPr/>
        </p:nvPicPr>
        <p:blipFill>
          <a:blip r:embed="rId3"/>
          <a:stretch>
            <a:fillRect/>
          </a:stretch>
        </p:blipFill>
        <p:spPr>
          <a:xfrm>
            <a:off x="9917408" y="248385"/>
            <a:ext cx="2047518" cy="873978"/>
          </a:xfrm>
          <a:prstGeom prst="rect">
            <a:avLst/>
          </a:prstGeom>
        </p:spPr>
      </p:pic>
      <p:graphicFrame>
        <p:nvGraphicFramePr>
          <p:cNvPr id="14" name="Content Placeholder 2">
            <a:extLst>
              <a:ext uri="{FF2B5EF4-FFF2-40B4-BE49-F238E27FC236}">
                <a16:creationId xmlns:a16="http://schemas.microsoft.com/office/drawing/2014/main" id="{E663783F-2A56-E7D5-3F0D-CCDC3E75521E}"/>
              </a:ext>
            </a:extLst>
          </p:cNvPr>
          <p:cNvGraphicFramePr>
            <a:graphicFrameLocks noGrp="1"/>
          </p:cNvGraphicFramePr>
          <p:nvPr>
            <p:ph idx="1"/>
            <p:extLst>
              <p:ext uri="{D42A27DB-BD31-4B8C-83A1-F6EECF244321}">
                <p14:modId xmlns:p14="http://schemas.microsoft.com/office/powerpoint/2010/main" val="372668893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786597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898C54-5C0E-2753-7B70-9AD689735EEC}"/>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92C77C3-4325-0F99-FACB-7FDBAF130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0AAC20F-2E24-40A3-E12F-3804EDE4E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1B9CB11-447F-2A10-ADE1-C4F765DEC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E761499-7E24-02A3-3120-C840A13FC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E1B2E1-96D5-9960-AA5F-ADC1AB53CB93}"/>
              </a:ext>
            </a:extLst>
          </p:cNvPr>
          <p:cNvSpPr>
            <a:spLocks noGrp="1"/>
          </p:cNvSpPr>
          <p:nvPr>
            <p:ph type="title"/>
          </p:nvPr>
        </p:nvSpPr>
        <p:spPr>
          <a:xfrm>
            <a:off x="1383564" y="348865"/>
            <a:ext cx="9718111" cy="1576446"/>
          </a:xfrm>
        </p:spPr>
        <p:txBody>
          <a:bodyPr anchor="ctr">
            <a:normAutofit/>
          </a:bodyPr>
          <a:lstStyle/>
          <a:p>
            <a:r>
              <a:rPr lang="en-GB" sz="4000" b="1" dirty="0">
                <a:solidFill>
                  <a:srgbClr val="FFFFFF"/>
                </a:solidFill>
                <a:latin typeface="+mn-lt"/>
              </a:rPr>
              <a:t>Health &amp; Quality of Life Measures –</a:t>
            </a:r>
            <a:br>
              <a:rPr lang="en-GB" sz="4000" b="1" dirty="0">
                <a:solidFill>
                  <a:srgbClr val="FFFFFF"/>
                </a:solidFill>
                <a:latin typeface="+mn-lt"/>
              </a:rPr>
            </a:br>
            <a:r>
              <a:rPr lang="en-GB" sz="4000" b="1" dirty="0">
                <a:solidFill>
                  <a:srgbClr val="FFFFFF"/>
                </a:solidFill>
                <a:latin typeface="+mn-lt"/>
              </a:rPr>
              <a:t>Baseline and Discharge (1)</a:t>
            </a:r>
          </a:p>
        </p:txBody>
      </p:sp>
      <p:pic>
        <p:nvPicPr>
          <p:cNvPr id="4" name="Picture 3" descr="A logo for a company&#10;&#10;Description automatically generated">
            <a:extLst>
              <a:ext uri="{FF2B5EF4-FFF2-40B4-BE49-F238E27FC236}">
                <a16:creationId xmlns:a16="http://schemas.microsoft.com/office/drawing/2014/main" id="{B2CEC934-916E-CB3F-12DF-879FAA9A89DC}"/>
              </a:ext>
            </a:extLst>
          </p:cNvPr>
          <p:cNvPicPr>
            <a:picLocks noChangeAspect="1"/>
          </p:cNvPicPr>
          <p:nvPr/>
        </p:nvPicPr>
        <p:blipFill>
          <a:blip r:embed="rId3"/>
          <a:stretch>
            <a:fillRect/>
          </a:stretch>
        </p:blipFill>
        <p:spPr>
          <a:xfrm>
            <a:off x="9917408" y="248385"/>
            <a:ext cx="2047518" cy="873978"/>
          </a:xfrm>
          <a:prstGeom prst="rect">
            <a:avLst/>
          </a:prstGeom>
        </p:spPr>
      </p:pic>
      <p:graphicFrame>
        <p:nvGraphicFramePr>
          <p:cNvPr id="14" name="Content Placeholder 2">
            <a:extLst>
              <a:ext uri="{FF2B5EF4-FFF2-40B4-BE49-F238E27FC236}">
                <a16:creationId xmlns:a16="http://schemas.microsoft.com/office/drawing/2014/main" id="{9723597D-6630-6706-3D45-9F79498EBA4D}"/>
              </a:ext>
            </a:extLst>
          </p:cNvPr>
          <p:cNvGraphicFramePr>
            <a:graphicFrameLocks noGrp="1"/>
          </p:cNvGraphicFramePr>
          <p:nvPr>
            <p:ph idx="1"/>
            <p:extLst>
              <p:ext uri="{D42A27DB-BD31-4B8C-83A1-F6EECF244321}">
                <p14:modId xmlns:p14="http://schemas.microsoft.com/office/powerpoint/2010/main" val="205487292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633523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8DE83B-691C-3FC6-5C6A-1570FF66BFC6}"/>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8FCDD82-ECC1-D7F1-F5E2-E9799816D8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DA1E5E2-3757-4FD5-3F3B-533297D13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344ACCD-D20C-7D15-BB20-FF59E429F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62E44E9-BE49-6D05-3284-0E2347B032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458B60-C645-1104-CEFB-CA400466F087}"/>
              </a:ext>
            </a:extLst>
          </p:cNvPr>
          <p:cNvSpPr>
            <a:spLocks noGrp="1"/>
          </p:cNvSpPr>
          <p:nvPr>
            <p:ph type="title"/>
          </p:nvPr>
        </p:nvSpPr>
        <p:spPr>
          <a:xfrm>
            <a:off x="1383564" y="348865"/>
            <a:ext cx="9718111" cy="1576446"/>
          </a:xfrm>
        </p:spPr>
        <p:txBody>
          <a:bodyPr anchor="ctr">
            <a:normAutofit/>
          </a:bodyPr>
          <a:lstStyle/>
          <a:p>
            <a:r>
              <a:rPr lang="en-GB" sz="4000" b="1" dirty="0">
                <a:solidFill>
                  <a:srgbClr val="FFFFFF"/>
                </a:solidFill>
                <a:latin typeface="+mn-lt"/>
              </a:rPr>
              <a:t>Adverse Incident Reporting</a:t>
            </a:r>
          </a:p>
        </p:txBody>
      </p:sp>
      <p:pic>
        <p:nvPicPr>
          <p:cNvPr id="4" name="Picture 3" descr="A logo for a company&#10;&#10;Description automatically generated">
            <a:extLst>
              <a:ext uri="{FF2B5EF4-FFF2-40B4-BE49-F238E27FC236}">
                <a16:creationId xmlns:a16="http://schemas.microsoft.com/office/drawing/2014/main" id="{D52E65D8-7741-45B8-B781-C82B6470552F}"/>
              </a:ext>
            </a:extLst>
          </p:cNvPr>
          <p:cNvPicPr>
            <a:picLocks noChangeAspect="1"/>
          </p:cNvPicPr>
          <p:nvPr/>
        </p:nvPicPr>
        <p:blipFill>
          <a:blip r:embed="rId3"/>
          <a:stretch>
            <a:fillRect/>
          </a:stretch>
        </p:blipFill>
        <p:spPr>
          <a:xfrm>
            <a:off x="9917408" y="248385"/>
            <a:ext cx="2047518" cy="873978"/>
          </a:xfrm>
          <a:prstGeom prst="rect">
            <a:avLst/>
          </a:prstGeom>
        </p:spPr>
      </p:pic>
      <p:graphicFrame>
        <p:nvGraphicFramePr>
          <p:cNvPr id="14" name="Content Placeholder 2">
            <a:extLst>
              <a:ext uri="{FF2B5EF4-FFF2-40B4-BE49-F238E27FC236}">
                <a16:creationId xmlns:a16="http://schemas.microsoft.com/office/drawing/2014/main" id="{E41CD528-C9E2-2AC1-A0D7-87195B9752EF}"/>
              </a:ext>
            </a:extLst>
          </p:cNvPr>
          <p:cNvGraphicFramePr>
            <a:graphicFrameLocks noGrp="1"/>
          </p:cNvGraphicFramePr>
          <p:nvPr>
            <p:ph idx="1"/>
            <p:extLst>
              <p:ext uri="{D42A27DB-BD31-4B8C-83A1-F6EECF244321}">
                <p14:modId xmlns:p14="http://schemas.microsoft.com/office/powerpoint/2010/main" val="339803023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610001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F5E834-7A0E-36A8-622D-F16ECA1B221C}"/>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04C8B7-49DF-D9B5-548B-75352381C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B80EB1-27A2-35EB-6330-D8813920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40D9135-FE97-AD11-9419-DA5E81E95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78E4D6D-3C49-D142-7D1D-136597122D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11320B-65A5-B3A2-6F59-E02DFD525AD7}"/>
              </a:ext>
            </a:extLst>
          </p:cNvPr>
          <p:cNvSpPr>
            <a:spLocks noGrp="1"/>
          </p:cNvSpPr>
          <p:nvPr>
            <p:ph type="title"/>
          </p:nvPr>
        </p:nvSpPr>
        <p:spPr>
          <a:xfrm>
            <a:off x="1383564" y="348865"/>
            <a:ext cx="9718111" cy="1576446"/>
          </a:xfrm>
        </p:spPr>
        <p:txBody>
          <a:bodyPr anchor="ctr">
            <a:normAutofit/>
          </a:bodyPr>
          <a:lstStyle/>
          <a:p>
            <a:r>
              <a:rPr lang="en-GB" sz="4000" b="1" dirty="0">
                <a:solidFill>
                  <a:srgbClr val="FFFFFF"/>
                </a:solidFill>
                <a:latin typeface="+mn-lt"/>
              </a:rPr>
              <a:t>Data Collection Tool Excel</a:t>
            </a:r>
          </a:p>
        </p:txBody>
      </p:sp>
      <p:pic>
        <p:nvPicPr>
          <p:cNvPr id="4" name="Picture 3" descr="A logo for a company&#10;&#10;Description automatically generated">
            <a:extLst>
              <a:ext uri="{FF2B5EF4-FFF2-40B4-BE49-F238E27FC236}">
                <a16:creationId xmlns:a16="http://schemas.microsoft.com/office/drawing/2014/main" id="{53B18307-D316-B0F5-24AA-A057C7004F23}"/>
              </a:ext>
            </a:extLst>
          </p:cNvPr>
          <p:cNvPicPr>
            <a:picLocks noChangeAspect="1"/>
          </p:cNvPicPr>
          <p:nvPr/>
        </p:nvPicPr>
        <p:blipFill>
          <a:blip r:embed="rId3"/>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8062291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639A4A-11BD-675C-5BD4-51312F9C3661}"/>
              </a:ext>
            </a:extLst>
          </p:cNvPr>
          <p:cNvSpPr>
            <a:spLocks noGrp="1"/>
          </p:cNvSpPr>
          <p:nvPr>
            <p:ph type="title"/>
          </p:nvPr>
        </p:nvSpPr>
        <p:spPr>
          <a:xfrm>
            <a:off x="466722" y="586855"/>
            <a:ext cx="3201366" cy="3387497"/>
          </a:xfrm>
        </p:spPr>
        <p:txBody>
          <a:bodyPr anchor="b">
            <a:normAutofit/>
          </a:bodyPr>
          <a:lstStyle/>
          <a:p>
            <a:pPr algn="r"/>
            <a:r>
              <a:rPr lang="en-GB" sz="4000" b="1">
                <a:solidFill>
                  <a:srgbClr val="FFFFFF"/>
                </a:solidFill>
                <a:latin typeface="+mn-lt"/>
              </a:rPr>
              <a:t>Session 5: Lifelong Support</a:t>
            </a:r>
          </a:p>
        </p:txBody>
      </p:sp>
      <p:sp>
        <p:nvSpPr>
          <p:cNvPr id="3" name="Content Placeholder 2">
            <a:extLst>
              <a:ext uri="{FF2B5EF4-FFF2-40B4-BE49-F238E27FC236}">
                <a16:creationId xmlns:a16="http://schemas.microsoft.com/office/drawing/2014/main" id="{CDADF96D-27CC-EDAE-3757-A00EB7776953}"/>
              </a:ext>
            </a:extLst>
          </p:cNvPr>
          <p:cNvSpPr>
            <a:spLocks noGrp="1"/>
          </p:cNvSpPr>
          <p:nvPr>
            <p:ph idx="1"/>
          </p:nvPr>
        </p:nvSpPr>
        <p:spPr>
          <a:xfrm>
            <a:off x="4810259" y="649480"/>
            <a:ext cx="6555347" cy="5546047"/>
          </a:xfrm>
        </p:spPr>
        <p:txBody>
          <a:bodyPr anchor="ctr">
            <a:normAutofit/>
          </a:bodyPr>
          <a:lstStyle/>
          <a:p>
            <a:pPr marL="0" indent="0">
              <a:buNone/>
            </a:pPr>
            <a:r>
              <a:rPr lang="en-GB" sz="4800" dirty="0"/>
              <a:t>GM ACTIVE</a:t>
            </a:r>
          </a:p>
        </p:txBody>
      </p:sp>
      <p:pic>
        <p:nvPicPr>
          <p:cNvPr id="4" name="Picture 3" descr="A logo for a company&#10;&#10;Description automatically generated">
            <a:extLst>
              <a:ext uri="{FF2B5EF4-FFF2-40B4-BE49-F238E27FC236}">
                <a16:creationId xmlns:a16="http://schemas.microsoft.com/office/drawing/2014/main" id="{AC3A799C-E133-D126-3B73-15A503F78FCC}"/>
              </a:ext>
            </a:extLst>
          </p:cNvPr>
          <p:cNvPicPr>
            <a:picLocks noChangeAspect="1"/>
          </p:cNvPicPr>
          <p:nvPr/>
        </p:nvPicPr>
        <p:blipFill>
          <a:blip r:embed="rId2"/>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157383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6423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8EDF1-B83C-3240-FD6E-BD403C29A8B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0ED78D0-AE9D-F4A0-700B-5DA79AE453CF}"/>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340EDD06-3C4E-AFC8-01D0-C1A7FAD1E7F3}"/>
              </a:ext>
            </a:extLst>
          </p:cNvPr>
          <p:cNvSpPr txBox="1">
            <a:spLocks/>
          </p:cNvSpPr>
          <p:nvPr/>
        </p:nvSpPr>
        <p:spPr>
          <a:xfrm>
            <a:off x="1848971" y="1712243"/>
            <a:ext cx="8969188" cy="398215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GMNISDN x GM Active Joint Training Day </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Strengthening Pathways for Stroke &amp; Neuro Recovery Across Greater Manchester</a:t>
            </a:r>
            <a:endParaRPr kumimoji="0" lang="en-US" sz="32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345928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F6EDF-1D63-F000-2049-DF49ABF28FC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4AA98C5-9D99-9D8C-3FB7-02901BE31879}"/>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07AAE765-4537-F7D8-3BD8-67186DFDCE27}"/>
              </a:ext>
            </a:extLst>
          </p:cNvPr>
          <p:cNvSpPr txBox="1">
            <a:spLocks/>
          </p:cNvSpPr>
          <p:nvPr/>
        </p:nvSpPr>
        <p:spPr>
          <a:xfrm>
            <a:off x="1943100" y="1324537"/>
            <a:ext cx="8807824" cy="46459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Purpose of Today</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endParaRPr>
          </a:p>
          <a:p>
            <a:pPr marL="285750" marR="0" lvl="0" indent="-28575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Strengthen collaboration between NHS stroke/neuro teams and GM Active</a:t>
            </a:r>
          </a:p>
          <a:p>
            <a:pPr marL="285750" marR="0" lvl="0" indent="-28575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endParaRPr>
          </a:p>
          <a:p>
            <a:pPr marL="285750" marR="0" lvl="0" indent="-28575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Understand GM Active’s role in long‑term recovery</a:t>
            </a:r>
          </a:p>
          <a:p>
            <a:pPr marL="285750" marR="0" lvl="0" indent="-28575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endParaRPr>
          </a:p>
          <a:p>
            <a:pPr marL="285750" marR="0" lvl="0" indent="-28575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Explore referral pathways into Exercise Referral and specialist programmes</a:t>
            </a:r>
          </a:p>
          <a:p>
            <a:pPr marL="285750" marR="0" lvl="0" indent="-28575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endParaRPr>
          </a:p>
          <a:p>
            <a:pPr marL="285750" marR="0" lvl="0" indent="-28575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Share real stories of impact from across GM</a:t>
            </a:r>
          </a:p>
        </p:txBody>
      </p:sp>
    </p:spTree>
    <p:extLst>
      <p:ext uri="{BB962C8B-B14F-4D97-AF65-F5344CB8AC3E}">
        <p14:creationId xmlns:p14="http://schemas.microsoft.com/office/powerpoint/2010/main" val="42145260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women in a pool&#10;&#10;Description automatically generated">
            <a:extLst>
              <a:ext uri="{FF2B5EF4-FFF2-40B4-BE49-F238E27FC236}">
                <a16:creationId xmlns:a16="http://schemas.microsoft.com/office/drawing/2014/main" id="{59A0A30F-C44C-597F-D226-17BB0175661B}"/>
              </a:ext>
            </a:extLst>
          </p:cNvPr>
          <p:cNvPicPr>
            <a:picLocks noChangeAspect="1"/>
          </p:cNvPicPr>
          <p:nvPr/>
        </p:nvPicPr>
        <p:blipFill rotWithShape="1">
          <a:blip r:embed="rId2"/>
          <a:srcRect l="5037" r="7734"/>
          <a:stretch/>
        </p:blipFill>
        <p:spPr>
          <a:xfrm>
            <a:off x="-2872154" y="0"/>
            <a:ext cx="8968154" cy="6858000"/>
          </a:xfrm>
          <a:prstGeom prst="parallelogram">
            <a:avLst>
              <a:gd name="adj" fmla="val 18333"/>
            </a:avLst>
          </a:prstGeom>
        </p:spPr>
      </p:pic>
      <p:sp>
        <p:nvSpPr>
          <p:cNvPr id="9" name="Title 1">
            <a:extLst>
              <a:ext uri="{FF2B5EF4-FFF2-40B4-BE49-F238E27FC236}">
                <a16:creationId xmlns:a16="http://schemas.microsoft.com/office/drawing/2014/main" id="{26E00C66-D79D-D7CE-5C12-E14D8E30518E}"/>
              </a:ext>
            </a:extLst>
          </p:cNvPr>
          <p:cNvSpPr>
            <a:spLocks noGrp="1"/>
          </p:cNvSpPr>
          <p:nvPr>
            <p:ph type="title"/>
          </p:nvPr>
        </p:nvSpPr>
        <p:spPr>
          <a:xfrm>
            <a:off x="6095998" y="348267"/>
            <a:ext cx="5256212" cy="1068388"/>
          </a:xfrm>
        </p:spPr>
        <p:txBody>
          <a:bodyPr>
            <a:noAutofit/>
          </a:bodyPr>
          <a:lstStyle/>
          <a:p>
            <a:r>
              <a:rPr lang="en-US" sz="3600" dirty="0">
                <a:solidFill>
                  <a:srgbClr val="3B2186"/>
                </a:solidFill>
              </a:rPr>
              <a:t>Who is GM Active? </a:t>
            </a:r>
          </a:p>
        </p:txBody>
      </p:sp>
      <p:sp>
        <p:nvSpPr>
          <p:cNvPr id="10" name="Content Placeholder 3">
            <a:extLst>
              <a:ext uri="{FF2B5EF4-FFF2-40B4-BE49-F238E27FC236}">
                <a16:creationId xmlns:a16="http://schemas.microsoft.com/office/drawing/2014/main" id="{A71EE409-FF0F-52E5-A913-D5FDFA58AF43}"/>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5998" y="1764922"/>
            <a:ext cx="5621867" cy="439654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64BA18A-C0B6-1C75-C576-188DB8CE274A}"/>
              </a:ext>
            </a:extLst>
          </p:cNvPr>
          <p:cNvSpPr txBox="1"/>
          <p:nvPr/>
        </p:nvSpPr>
        <p:spPr>
          <a:xfrm>
            <a:off x="6096000" y="2079162"/>
            <a:ext cx="5256210" cy="415498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Collaboration of 12 leisure and community </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organisations</a:t>
            </a:r>
            <a:endPar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Operating 99 facilities across Greater Manchester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Mission: help people live healthier, happier, more active lives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Unified approach to training, programmes, data, and innovation</a:t>
            </a:r>
          </a:p>
        </p:txBody>
      </p:sp>
    </p:spTree>
    <p:extLst>
      <p:ext uri="{BB962C8B-B14F-4D97-AF65-F5344CB8AC3E}">
        <p14:creationId xmlns:p14="http://schemas.microsoft.com/office/powerpoint/2010/main" val="408526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250"/>
                                  </p:stCondLst>
                                  <p:endCondLst>
                                    <p:cond evt="begin" delay="0">
                                      <p:tn val="5"/>
                                    </p:cond>
                                  </p:end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anim calcmode="lin" valueType="num">
                                      <p:cBhvr>
                                        <p:cTn id="8" dur="250" fill="hold"/>
                                        <p:tgtEl>
                                          <p:spTgt spid="10"/>
                                        </p:tgtEl>
                                        <p:attrNameLst>
                                          <p:attrName>ppt_x</p:attrName>
                                        </p:attrNameLst>
                                      </p:cBhvr>
                                      <p:tavLst>
                                        <p:tav tm="0">
                                          <p:val>
                                            <p:strVal val="#ppt_x"/>
                                          </p:val>
                                        </p:tav>
                                        <p:tav tm="100000">
                                          <p:val>
                                            <p:strVal val="#ppt_x"/>
                                          </p:val>
                                        </p:tav>
                                      </p:tavLst>
                                    </p:anim>
                                    <p:anim calcmode="lin" valueType="num">
                                      <p:cBhvr>
                                        <p:cTn id="9"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5016-F5FF-DC40-3743-B5DFF98182B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410FA2E-1EB7-5DDA-EF0C-04B3DD6052FE}"/>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A5E7B96C-603A-E2D2-D91B-BF403D1C72DD}"/>
              </a:ext>
            </a:extLst>
          </p:cNvPr>
          <p:cNvSpPr txBox="1">
            <a:spLocks/>
          </p:cNvSpPr>
          <p:nvPr/>
        </p:nvSpPr>
        <p:spPr>
          <a:xfrm>
            <a:off x="1584510" y="1512794"/>
            <a:ext cx="8673353" cy="520401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Why GM Active Matters to NHS Teams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32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0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Delivers clinical‑adjacent, specialist‑led programmes</a:t>
            </a: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Supports long‑term condition management</a:t>
            </a: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Provides safe, supervised environments for recovery</a:t>
            </a: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Extends rehabilitation beyond NHS capacity</a:t>
            </a: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342900" marR="0" lvl="0" indent="-342900" algn="ctr"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Helps reduce readmissions and prevent deterioration</a:t>
            </a:r>
          </a:p>
        </p:txBody>
      </p:sp>
    </p:spTree>
    <p:extLst>
      <p:ext uri="{BB962C8B-B14F-4D97-AF65-F5344CB8AC3E}">
        <p14:creationId xmlns:p14="http://schemas.microsoft.com/office/powerpoint/2010/main" val="19346182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E7CA9-071F-1D23-E45B-BF86F436B451}"/>
            </a:ext>
          </a:extLst>
        </p:cNvPr>
        <p:cNvGrpSpPr/>
        <p:nvPr/>
      </p:nvGrpSpPr>
      <p:grpSpPr>
        <a:xfrm>
          <a:off x="0" y="0"/>
          <a:ext cx="0" cy="0"/>
          <a:chOff x="0" y="0"/>
          <a:chExt cx="0" cy="0"/>
        </a:xfrm>
      </p:grpSpPr>
      <p:pic>
        <p:nvPicPr>
          <p:cNvPr id="6" name="Picture 5" descr="A group of people working out in a gym&#10;&#10;Description automatically generated">
            <a:extLst>
              <a:ext uri="{FF2B5EF4-FFF2-40B4-BE49-F238E27FC236}">
                <a16:creationId xmlns:a16="http://schemas.microsoft.com/office/drawing/2014/main" id="{F2E0A128-5A8C-242F-83C2-67BFC48503EC}"/>
              </a:ext>
            </a:extLst>
          </p:cNvPr>
          <p:cNvPicPr>
            <a:picLocks noChangeAspect="1"/>
          </p:cNvPicPr>
          <p:nvPr/>
        </p:nvPicPr>
        <p:blipFill rotWithShape="1">
          <a:blip r:embed="rId2"/>
          <a:srcRect l="30788"/>
          <a:stretch/>
        </p:blipFill>
        <p:spPr>
          <a:xfrm>
            <a:off x="6969022" y="0"/>
            <a:ext cx="7119807" cy="6858000"/>
          </a:xfrm>
          <a:prstGeom prst="parallelogram">
            <a:avLst/>
          </a:prstGeom>
        </p:spPr>
      </p:pic>
      <p:sp>
        <p:nvSpPr>
          <p:cNvPr id="9" name="Title 1">
            <a:extLst>
              <a:ext uri="{FF2B5EF4-FFF2-40B4-BE49-F238E27FC236}">
                <a16:creationId xmlns:a16="http://schemas.microsoft.com/office/drawing/2014/main" id="{623F9C1B-648A-4036-F121-1199F0639ED2}"/>
              </a:ext>
            </a:extLst>
          </p:cNvPr>
          <p:cNvSpPr>
            <a:spLocks noGrp="1"/>
          </p:cNvSpPr>
          <p:nvPr>
            <p:ph type="title"/>
          </p:nvPr>
        </p:nvSpPr>
        <p:spPr>
          <a:xfrm>
            <a:off x="602720" y="121847"/>
            <a:ext cx="6712479" cy="1068388"/>
          </a:xfrm>
        </p:spPr>
        <p:txBody>
          <a:bodyPr>
            <a:noAutofit/>
          </a:bodyPr>
          <a:lstStyle/>
          <a:p>
            <a:r>
              <a:rPr lang="en-GB" sz="2400" dirty="0"/>
              <a:t>What We Deliver Collectively</a:t>
            </a:r>
            <a:endParaRPr lang="en-US" sz="2400" dirty="0"/>
          </a:p>
        </p:txBody>
      </p:sp>
      <p:sp>
        <p:nvSpPr>
          <p:cNvPr id="10" name="Content Placeholder 3">
            <a:extLst>
              <a:ext uri="{FF2B5EF4-FFF2-40B4-BE49-F238E27FC236}">
                <a16:creationId xmlns:a16="http://schemas.microsoft.com/office/drawing/2014/main" id="{1282EDD2-50A0-9A5B-86A7-5099AA8EF85C}"/>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2720" y="1563763"/>
            <a:ext cx="5586984" cy="407603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79DB6629-6083-5A2F-C52D-62F1AB9B1B36}"/>
              </a:ext>
            </a:extLst>
          </p:cNvPr>
          <p:cNvSpPr>
            <a:spLocks noChangeArrowheads="1"/>
          </p:cNvSpPr>
          <p:nvPr/>
        </p:nvSpPr>
        <p:spPr bwMode="auto">
          <a:xfrm>
            <a:off x="602720" y="1755119"/>
            <a:ext cx="486864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Exercise Referral Programmes</a:t>
            </a: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Long‑term condition pathways</a:t>
            </a: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Neurological condition support</a:t>
            </a: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Cardiac rehab and cancer prehab/rehab</a:t>
            </a: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Mental health and wellbeing programmes</a:t>
            </a: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Falls prevention</a:t>
            </a:r>
          </a:p>
          <a:p>
            <a:pPr marL="0" marR="0" lvl="0" indent="0" algn="l" defTabSz="914400" rtl="0" eaLnBrk="0" fontAlgn="base" latinLnBrk="0" hangingPunct="0">
              <a:lnSpc>
                <a:spcPct val="100000"/>
              </a:lnSpc>
              <a:spcBef>
                <a:spcPct val="0"/>
              </a:spcBef>
              <a:spcAft>
                <a:spcPct val="0"/>
              </a:spcAft>
              <a:buClrTx/>
              <a:buSzTx/>
              <a:buFontTx/>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Community‑based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behaviour</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change support</a:t>
            </a:r>
          </a:p>
        </p:txBody>
      </p:sp>
    </p:spTree>
    <p:extLst>
      <p:ext uri="{BB962C8B-B14F-4D97-AF65-F5344CB8AC3E}">
        <p14:creationId xmlns:p14="http://schemas.microsoft.com/office/powerpoint/2010/main" val="288559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250"/>
                                  </p:stCondLst>
                                  <p:endCondLst>
                                    <p:cond evt="begin" delay="0">
                                      <p:tn val="5"/>
                                    </p:cond>
                                  </p:end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anim calcmode="lin" valueType="num">
                                      <p:cBhvr>
                                        <p:cTn id="8" dur="250" fill="hold"/>
                                        <p:tgtEl>
                                          <p:spTgt spid="10"/>
                                        </p:tgtEl>
                                        <p:attrNameLst>
                                          <p:attrName>ppt_x</p:attrName>
                                        </p:attrNameLst>
                                      </p:cBhvr>
                                      <p:tavLst>
                                        <p:tav tm="0">
                                          <p:val>
                                            <p:strVal val="#ppt_x"/>
                                          </p:val>
                                        </p:tav>
                                        <p:tav tm="100000">
                                          <p:val>
                                            <p:strVal val="#ppt_x"/>
                                          </p:val>
                                        </p:tav>
                                      </p:tavLst>
                                    </p:anim>
                                    <p:anim calcmode="lin" valueType="num">
                                      <p:cBhvr>
                                        <p:cTn id="9"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12322-07EB-197E-6423-DC37A5AB7AD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B5671F-9173-9444-5677-597010A2965C}"/>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0BE095C1-377A-315C-DDEB-207702CCF6D9}"/>
              </a:ext>
            </a:extLst>
          </p:cNvPr>
          <p:cNvSpPr txBox="1">
            <a:spLocks/>
          </p:cNvSpPr>
          <p:nvPr/>
        </p:nvSpPr>
        <p:spPr>
          <a:xfrm>
            <a:off x="1982942" y="1453445"/>
            <a:ext cx="8226115" cy="46111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Why Physical Activity Matters for Stroke &amp; Neuro Recovery</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11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171450" marR="0" lvl="0" indent="-171450" algn="ctr"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Improves mobility, balance, and gait</a:t>
            </a:r>
          </a:p>
          <a:p>
            <a:pPr marL="171450" marR="0" lvl="0" indent="-171450" algn="ctr"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Enhances cardiovascular health</a:t>
            </a:r>
          </a:p>
          <a:p>
            <a:pPr marL="171450" marR="0" lvl="0" indent="-171450" algn="ctr"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Supports cognitive function</a:t>
            </a:r>
          </a:p>
          <a:p>
            <a:pPr marL="171450" marR="0" lvl="0" indent="-171450" algn="ctr"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Reduces anxiety, depression, and isolation</a:t>
            </a:r>
          </a:p>
          <a:p>
            <a:pPr marL="171450" marR="0" lvl="0" indent="-171450" algn="ctr"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Lowers risk of secondary stroke</a:t>
            </a:r>
          </a:p>
          <a:p>
            <a:pPr marL="171450" marR="0" lvl="0" indent="-171450" algn="ctr"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Builds confidence and independence</a:t>
            </a:r>
          </a:p>
        </p:txBody>
      </p:sp>
    </p:spTree>
    <p:extLst>
      <p:ext uri="{BB962C8B-B14F-4D97-AF65-F5344CB8AC3E}">
        <p14:creationId xmlns:p14="http://schemas.microsoft.com/office/powerpoint/2010/main" val="39406483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591D1-B763-391D-7371-D0FEB056F2F0}"/>
            </a:ext>
          </a:extLst>
        </p:cNvPr>
        <p:cNvGrpSpPr/>
        <p:nvPr/>
      </p:nvGrpSpPr>
      <p:grpSpPr>
        <a:xfrm>
          <a:off x="0" y="0"/>
          <a:ext cx="0" cy="0"/>
          <a:chOff x="0" y="0"/>
          <a:chExt cx="0" cy="0"/>
        </a:xfrm>
      </p:grpSpPr>
      <p:pic>
        <p:nvPicPr>
          <p:cNvPr id="6" name="Picture 5" descr="A person walking on a rope&#10;&#10;Description automatically generated">
            <a:extLst>
              <a:ext uri="{FF2B5EF4-FFF2-40B4-BE49-F238E27FC236}">
                <a16:creationId xmlns:a16="http://schemas.microsoft.com/office/drawing/2014/main" id="{86CE4702-6655-D540-30DE-BE14A94F426B}"/>
              </a:ext>
            </a:extLst>
          </p:cNvPr>
          <p:cNvPicPr>
            <a:picLocks noChangeAspect="1"/>
          </p:cNvPicPr>
          <p:nvPr/>
        </p:nvPicPr>
        <p:blipFill>
          <a:blip r:embed="rId2"/>
          <a:stretch>
            <a:fillRect/>
          </a:stretch>
        </p:blipFill>
        <p:spPr>
          <a:xfrm>
            <a:off x="-1434570" y="4429"/>
            <a:ext cx="5624511" cy="6853571"/>
          </a:xfrm>
          <a:prstGeom prst="parallelogram">
            <a:avLst/>
          </a:prstGeom>
        </p:spPr>
      </p:pic>
      <p:sp>
        <p:nvSpPr>
          <p:cNvPr id="8" name="Title 1">
            <a:extLst>
              <a:ext uri="{FF2B5EF4-FFF2-40B4-BE49-F238E27FC236}">
                <a16:creationId xmlns:a16="http://schemas.microsoft.com/office/drawing/2014/main" id="{C561FAAF-4DEA-4B89-613A-4607016718D3}"/>
              </a:ext>
            </a:extLst>
          </p:cNvPr>
          <p:cNvSpPr>
            <a:spLocks noGrp="1"/>
          </p:cNvSpPr>
          <p:nvPr>
            <p:ph type="title"/>
          </p:nvPr>
        </p:nvSpPr>
        <p:spPr>
          <a:xfrm>
            <a:off x="4639734" y="380805"/>
            <a:ext cx="5256212" cy="1068388"/>
          </a:xfrm>
        </p:spPr>
        <p:txBody>
          <a:bodyPr>
            <a:normAutofit/>
          </a:bodyPr>
          <a:lstStyle/>
          <a:p>
            <a:r>
              <a:rPr lang="en-GB" dirty="0">
                <a:solidFill>
                  <a:srgbClr val="1E9898"/>
                </a:solidFill>
              </a:rPr>
              <a:t>The Exercise Referral Programme</a:t>
            </a:r>
            <a:endParaRPr lang="en-US" dirty="0">
              <a:solidFill>
                <a:srgbClr val="1E9898"/>
              </a:solidFill>
            </a:endParaRPr>
          </a:p>
        </p:txBody>
      </p:sp>
      <p:sp>
        <p:nvSpPr>
          <p:cNvPr id="9" name="Content Placeholder 2">
            <a:extLst>
              <a:ext uri="{FF2B5EF4-FFF2-40B4-BE49-F238E27FC236}">
                <a16:creationId xmlns:a16="http://schemas.microsoft.com/office/drawing/2014/main" id="{800D2858-2D70-08C0-A7C0-8A8FC5B66BC4}"/>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9734" y="1066937"/>
            <a:ext cx="5948753" cy="508353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Ranging from 8 – 16-week structured programme</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Delivered by qualified exercise referral practitioners</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Includes assessment, tailored plans, supervised sessions, and reviews</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Designed for people with long‑term conditions, including neurological conditions</a:t>
            </a:r>
          </a:p>
          <a:p>
            <a:pPr marL="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28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DEB39-6824-791C-2232-ED9EE40EF1D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FFCE7E7-3E11-BD86-7C24-E5C302FE851E}"/>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2B89C6DE-B62E-733F-FAFF-F2C2C9701637}"/>
              </a:ext>
            </a:extLst>
          </p:cNvPr>
          <p:cNvSpPr txBox="1">
            <a:spLocks/>
          </p:cNvSpPr>
          <p:nvPr/>
        </p:nvSpPr>
        <p:spPr>
          <a:xfrm>
            <a:off x="2166719" y="1591172"/>
            <a:ext cx="7858562" cy="59397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Why NHS Should Refer Into GM Active</a:t>
            </a:r>
            <a:endParaRPr kumimoji="0" lang="en-US" sz="3200" b="1"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1EA0002A-E56B-50FD-CF50-B2EEF6012D48}"/>
              </a:ext>
            </a:extLst>
          </p:cNvPr>
          <p:cNvSpPr txBox="1"/>
          <p:nvPr/>
        </p:nvSpPr>
        <p:spPr>
          <a:xfrm>
            <a:off x="2987240" y="2510572"/>
            <a:ext cx="2931458"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For clinicians: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Safe, trusted pathway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Extends therapy gains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Supports long‑term self‑management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Reduces pressure on NHS services</a:t>
            </a:r>
          </a:p>
        </p:txBody>
      </p:sp>
      <p:sp>
        <p:nvSpPr>
          <p:cNvPr id="7" name="TextBox 6">
            <a:extLst>
              <a:ext uri="{FF2B5EF4-FFF2-40B4-BE49-F238E27FC236}">
                <a16:creationId xmlns:a16="http://schemas.microsoft.com/office/drawing/2014/main" id="{0955BFDC-3AC6-539C-C144-3A033A2A1306}"/>
              </a:ext>
            </a:extLst>
          </p:cNvPr>
          <p:cNvSpPr txBox="1"/>
          <p:nvPr/>
        </p:nvSpPr>
        <p:spPr>
          <a:xfrm>
            <a:off x="6400800" y="2551837"/>
            <a:ext cx="3328646"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For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Local, accessible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Builds confidence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Reduces isolation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Helps maintain recovery</a:t>
            </a:r>
          </a:p>
        </p:txBody>
      </p:sp>
    </p:spTree>
    <p:extLst>
      <p:ext uri="{BB962C8B-B14F-4D97-AF65-F5344CB8AC3E}">
        <p14:creationId xmlns:p14="http://schemas.microsoft.com/office/powerpoint/2010/main" val="151024400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AA032-ECB6-AEF5-9977-A13FD6A1A7C7}"/>
            </a:ext>
          </a:extLst>
        </p:cNvPr>
        <p:cNvGrpSpPr/>
        <p:nvPr/>
      </p:nvGrpSpPr>
      <p:grpSpPr>
        <a:xfrm>
          <a:off x="0" y="0"/>
          <a:ext cx="0" cy="0"/>
          <a:chOff x="0" y="0"/>
          <a:chExt cx="0" cy="0"/>
        </a:xfrm>
      </p:grpSpPr>
      <p:pic>
        <p:nvPicPr>
          <p:cNvPr id="8" name="Picture 7" descr="A child climbing a wall&#10;&#10;Description automatically generated">
            <a:extLst>
              <a:ext uri="{FF2B5EF4-FFF2-40B4-BE49-F238E27FC236}">
                <a16:creationId xmlns:a16="http://schemas.microsoft.com/office/drawing/2014/main" id="{CFEF61CB-A6FE-D60D-FA64-051D80B8DBD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Lst>
          </a:blip>
          <a:srcRect l="25171" r="6376"/>
          <a:stretch/>
        </p:blipFill>
        <p:spPr>
          <a:xfrm>
            <a:off x="6951817" y="0"/>
            <a:ext cx="7030996" cy="6858000"/>
          </a:xfrm>
          <a:prstGeom prst="parallelogram">
            <a:avLst/>
          </a:prstGeom>
        </p:spPr>
      </p:pic>
      <p:sp>
        <p:nvSpPr>
          <p:cNvPr id="3" name="Title 1">
            <a:extLst>
              <a:ext uri="{FF2B5EF4-FFF2-40B4-BE49-F238E27FC236}">
                <a16:creationId xmlns:a16="http://schemas.microsoft.com/office/drawing/2014/main" id="{C1CAA935-F1F0-D1AE-F516-9CA48DBA5BC1}"/>
              </a:ext>
            </a:extLst>
          </p:cNvPr>
          <p:cNvSpPr>
            <a:spLocks noGrp="1"/>
          </p:cNvSpPr>
          <p:nvPr>
            <p:ph type="title"/>
          </p:nvPr>
        </p:nvSpPr>
        <p:spPr>
          <a:xfrm>
            <a:off x="694267" y="320628"/>
            <a:ext cx="5256212" cy="1068388"/>
          </a:xfrm>
        </p:spPr>
        <p:txBody>
          <a:bodyPr>
            <a:normAutofit/>
          </a:bodyPr>
          <a:lstStyle/>
          <a:p>
            <a:r>
              <a:rPr lang="en-GB" sz="2400" dirty="0">
                <a:solidFill>
                  <a:srgbClr val="3B2186"/>
                </a:solidFill>
              </a:rPr>
              <a:t>Referral Pathway Overview</a:t>
            </a:r>
            <a:endParaRPr lang="en-US" sz="2400" dirty="0">
              <a:solidFill>
                <a:srgbClr val="3B2186"/>
              </a:solidFill>
            </a:endParaRPr>
          </a:p>
        </p:txBody>
      </p:sp>
      <p:sp>
        <p:nvSpPr>
          <p:cNvPr id="5" name="Content Placeholder 3">
            <a:extLst>
              <a:ext uri="{FF2B5EF4-FFF2-40B4-BE49-F238E27FC236}">
                <a16:creationId xmlns:a16="http://schemas.microsoft.com/office/drawing/2014/main" id="{31FC3E04-9764-CA22-29BA-1130ED312F4D}"/>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4267" y="1666593"/>
            <a:ext cx="5586984" cy="409810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2500"/>
              </a:spcBef>
              <a:spcAft>
                <a:spcPts val="0"/>
              </a:spcAft>
              <a:buClrTx/>
              <a:buSzTx/>
              <a:buFont typeface="+mj-lt"/>
              <a:buAutoNum type="arabicPeriod"/>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Clinician identifies suitable patient</a:t>
            </a:r>
          </a:p>
          <a:p>
            <a:pPr marL="342900" marR="0" lvl="0" indent="-342900" algn="l" defTabSz="914400" rtl="0" eaLnBrk="1" fontAlgn="auto" latinLnBrk="0" hangingPunct="1">
              <a:lnSpc>
                <a:spcPct val="90000"/>
              </a:lnSpc>
              <a:spcBef>
                <a:spcPts val="2500"/>
              </a:spcBef>
              <a:spcAft>
                <a:spcPts val="0"/>
              </a:spcAft>
              <a:buClrTx/>
              <a:buSzTx/>
              <a:buFont typeface="+mj-lt"/>
              <a:buAutoNum type="arabicPeriod"/>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Referral form completed</a:t>
            </a:r>
          </a:p>
          <a:p>
            <a:pPr marL="342900" marR="0" lvl="0" indent="-342900" algn="l" defTabSz="914400" rtl="0" eaLnBrk="1" fontAlgn="auto" latinLnBrk="0" hangingPunct="1">
              <a:lnSpc>
                <a:spcPct val="90000"/>
              </a:lnSpc>
              <a:spcBef>
                <a:spcPts val="2500"/>
              </a:spcBef>
              <a:spcAft>
                <a:spcPts val="0"/>
              </a:spcAft>
              <a:buClrTx/>
              <a:buSzTx/>
              <a:buFont typeface="+mj-lt"/>
              <a:buAutoNum type="arabicPeriod"/>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Sent to local GM Active provider</a:t>
            </a:r>
          </a:p>
          <a:p>
            <a:pPr marL="342900" marR="0" lvl="0" indent="-342900" algn="l" defTabSz="914400" rtl="0" eaLnBrk="1" fontAlgn="auto" latinLnBrk="0" hangingPunct="1">
              <a:lnSpc>
                <a:spcPct val="90000"/>
              </a:lnSpc>
              <a:spcBef>
                <a:spcPts val="2500"/>
              </a:spcBef>
              <a:spcAft>
                <a:spcPts val="0"/>
              </a:spcAft>
              <a:buClrTx/>
              <a:buSzTx/>
              <a:buFont typeface="+mj-lt"/>
              <a:buAutoNum type="arabicPeriod"/>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Patient contacted for assessment</a:t>
            </a:r>
          </a:p>
          <a:p>
            <a:pPr marL="342900" marR="0" lvl="0" indent="-342900" algn="l" defTabSz="914400" rtl="0" eaLnBrk="1" fontAlgn="auto" latinLnBrk="0" hangingPunct="1">
              <a:lnSpc>
                <a:spcPct val="90000"/>
              </a:lnSpc>
              <a:spcBef>
                <a:spcPts val="2500"/>
              </a:spcBef>
              <a:spcAft>
                <a:spcPts val="0"/>
              </a:spcAft>
              <a:buClrTx/>
              <a:buSzTx/>
              <a:buFont typeface="+mj-lt"/>
              <a:buAutoNum type="arabicPeriod"/>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Programme begins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047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7D61E-E154-44FE-BBF4-173E53A1406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53D64A7-3FB0-4493-76E9-7D895606B221}"/>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3355AFE8-8AF8-9ACF-50BE-268BA9FA5CB2}"/>
              </a:ext>
            </a:extLst>
          </p:cNvPr>
          <p:cNvSpPr txBox="1">
            <a:spLocks/>
          </p:cNvSpPr>
          <p:nvPr/>
        </p:nvSpPr>
        <p:spPr>
          <a:xfrm>
            <a:off x="3217332" y="1533203"/>
            <a:ext cx="5757336" cy="186193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Survey Summary</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5150711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DD4F6-7690-58E9-8DCE-08B7B90C2153}"/>
              </a:ext>
            </a:extLst>
          </p:cNvPr>
          <p:cNvSpPr>
            <a:spLocks noGrp="1"/>
          </p:cNvSpPr>
          <p:nvPr>
            <p:ph type="title"/>
          </p:nvPr>
        </p:nvSpPr>
        <p:spPr>
          <a:xfrm>
            <a:off x="839787" y="570383"/>
            <a:ext cx="8536823" cy="1068388"/>
          </a:xfrm>
        </p:spPr>
        <p:txBody>
          <a:bodyPr>
            <a:normAutofit fontScale="90000"/>
          </a:bodyPr>
          <a:lstStyle/>
          <a:p>
            <a:br>
              <a:rPr lang="en-GB" dirty="0"/>
            </a:br>
            <a:br>
              <a:rPr lang="en-GB" dirty="0"/>
            </a:br>
            <a:br>
              <a:rPr lang="en-GB" dirty="0"/>
            </a:br>
            <a:br>
              <a:rPr lang="en-GB" dirty="0"/>
            </a:br>
            <a:br>
              <a:rPr lang="en-GB" dirty="0"/>
            </a:br>
            <a:br>
              <a:rPr lang="en-GB" dirty="0"/>
            </a:br>
            <a:r>
              <a:rPr lang="en-GB" dirty="0"/>
              <a:t>What the Survey Tells Us Across GM</a:t>
            </a:r>
            <a:br>
              <a:rPr lang="en-GB" dirty="0"/>
            </a:br>
            <a:endParaRPr lang="en-GB" dirty="0"/>
          </a:p>
        </p:txBody>
      </p:sp>
      <p:sp>
        <p:nvSpPr>
          <p:cNvPr id="3" name="Text Placeholder 2">
            <a:extLst>
              <a:ext uri="{FF2B5EF4-FFF2-40B4-BE49-F238E27FC236}">
                <a16:creationId xmlns:a16="http://schemas.microsoft.com/office/drawing/2014/main" id="{2EAF7165-20E5-9F64-5BAF-4A9E588D915A}"/>
              </a:ext>
            </a:extLst>
          </p:cNvPr>
          <p:cNvSpPr>
            <a:spLocks noGrp="1"/>
          </p:cNvSpPr>
          <p:nvPr>
            <p:ph type="body" sz="half" idx="2"/>
          </p:nvPr>
        </p:nvSpPr>
        <p:spPr>
          <a:xfrm>
            <a:off x="839788" y="2057400"/>
            <a:ext cx="10227141" cy="3593387"/>
          </a:xfrm>
        </p:spPr>
        <p:txBody>
          <a:bodyPr/>
          <a:lstStyle/>
          <a:p>
            <a:r>
              <a:rPr lang="en-GB" sz="2400" b="1" dirty="0">
                <a:solidFill>
                  <a:schemeClr val="tx1"/>
                </a:solidFill>
              </a:rPr>
              <a:t>A consistent offer exists everywhere — but with significant variation.</a:t>
            </a:r>
          </a:p>
          <a:p>
            <a:endParaRPr lang="en-GB" sz="2400" dirty="0">
              <a:solidFill>
                <a:schemeClr val="tx1"/>
              </a:solidFill>
            </a:endParaRPr>
          </a:p>
          <a:p>
            <a:pPr marL="285750" indent="-285750">
              <a:buFont typeface="Arial" panose="020B0604020202020204" pitchFamily="34" charset="0"/>
              <a:buChar char="•"/>
            </a:pPr>
            <a:r>
              <a:rPr lang="en-GB" sz="2400" dirty="0">
                <a:solidFill>
                  <a:schemeClr val="tx1"/>
                </a:solidFill>
              </a:rPr>
              <a:t>All GM localities provide some form of stroke/neuro‑appropriate activity</a:t>
            </a:r>
          </a:p>
          <a:p>
            <a:pPr marL="285750" indent="-285750">
              <a:buFont typeface="Arial" panose="020B0604020202020204" pitchFamily="34" charset="0"/>
              <a:buChar char="•"/>
            </a:pPr>
            <a:r>
              <a:rPr lang="en-GB" sz="2400" dirty="0">
                <a:solidFill>
                  <a:schemeClr val="tx1"/>
                </a:solidFill>
              </a:rPr>
              <a:t>Offers range from basic 1‑1 gym support to full condition‑specific pathways</a:t>
            </a:r>
          </a:p>
          <a:p>
            <a:pPr marL="285750" indent="-285750">
              <a:buFont typeface="Arial" panose="020B0604020202020204" pitchFamily="34" charset="0"/>
              <a:buChar char="•"/>
            </a:pPr>
            <a:r>
              <a:rPr lang="en-GB" sz="2400" dirty="0">
                <a:solidFill>
                  <a:schemeClr val="tx1"/>
                </a:solidFill>
              </a:rPr>
              <a:t>Stroke/TIA is one of the highest‑volume referral categories across GM</a:t>
            </a:r>
          </a:p>
          <a:p>
            <a:pPr marL="285750" indent="-285750">
              <a:buFont typeface="Arial" panose="020B0604020202020204" pitchFamily="34" charset="0"/>
              <a:buChar char="•"/>
            </a:pPr>
            <a:r>
              <a:rPr lang="en-GB" sz="2400" dirty="0">
                <a:solidFill>
                  <a:schemeClr val="tx1"/>
                </a:solidFill>
              </a:rPr>
              <a:t>Workforce capability and pricing models vary widely</a:t>
            </a:r>
          </a:p>
          <a:p>
            <a:pPr marL="285750" indent="-285750">
              <a:buFont typeface="Arial" panose="020B0604020202020204" pitchFamily="34" charset="0"/>
              <a:buChar char="•"/>
            </a:pPr>
            <a:r>
              <a:rPr lang="en-GB" sz="2400" dirty="0">
                <a:solidFill>
                  <a:schemeClr val="tx1"/>
                </a:solidFill>
              </a:rPr>
              <a:t>Waiting times are generally short and positive</a:t>
            </a:r>
          </a:p>
          <a:p>
            <a:endParaRPr lang="en-GB" dirty="0"/>
          </a:p>
        </p:txBody>
      </p:sp>
    </p:spTree>
    <p:extLst>
      <p:ext uri="{BB962C8B-B14F-4D97-AF65-F5344CB8AC3E}">
        <p14:creationId xmlns:p14="http://schemas.microsoft.com/office/powerpoint/2010/main" val="37367553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729B4-4D99-E863-1922-3955F06E5B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47D01E-0F0B-9640-B8CD-743537A23A53}"/>
              </a:ext>
            </a:extLst>
          </p:cNvPr>
          <p:cNvSpPr>
            <a:spLocks noGrp="1"/>
          </p:cNvSpPr>
          <p:nvPr>
            <p:ph type="title"/>
          </p:nvPr>
        </p:nvSpPr>
        <p:spPr>
          <a:xfrm>
            <a:off x="839788" y="994619"/>
            <a:ext cx="8536823" cy="1068388"/>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r>
              <a:rPr lang="en-GB" dirty="0"/>
              <a:t>Stroke &amp; Neuro Referral Volumes</a:t>
            </a:r>
            <a:br>
              <a:rPr lang="en-GB" dirty="0"/>
            </a:br>
            <a:br>
              <a:rPr lang="en-GB" dirty="0"/>
            </a:br>
            <a:endParaRPr lang="en-GB" dirty="0"/>
          </a:p>
        </p:txBody>
      </p:sp>
      <p:sp>
        <p:nvSpPr>
          <p:cNvPr id="3" name="Text Placeholder 2">
            <a:extLst>
              <a:ext uri="{FF2B5EF4-FFF2-40B4-BE49-F238E27FC236}">
                <a16:creationId xmlns:a16="http://schemas.microsoft.com/office/drawing/2014/main" id="{C7D8E8F8-4A95-4881-C265-60D6D6F5F15B}"/>
              </a:ext>
            </a:extLst>
          </p:cNvPr>
          <p:cNvSpPr>
            <a:spLocks noGrp="1"/>
          </p:cNvSpPr>
          <p:nvPr>
            <p:ph type="body" sz="half" idx="2"/>
          </p:nvPr>
        </p:nvSpPr>
        <p:spPr>
          <a:xfrm>
            <a:off x="839789" y="2057400"/>
            <a:ext cx="5256212" cy="3593387"/>
          </a:xfrm>
        </p:spPr>
        <p:txBody>
          <a:bodyPr>
            <a:normAutofit/>
          </a:bodyPr>
          <a:lstStyle/>
          <a:p>
            <a:r>
              <a:rPr lang="en-GB" b="1" dirty="0">
                <a:solidFill>
                  <a:schemeClr val="tx1"/>
                </a:solidFill>
              </a:rPr>
              <a:t>Stroke is a major driver of demand across GM.</a:t>
            </a:r>
            <a:endParaRPr lang="en-GB" dirty="0">
              <a:solidFill>
                <a:schemeClr val="tx1"/>
              </a:solidFill>
            </a:endParaRPr>
          </a:p>
          <a:p>
            <a:r>
              <a:rPr lang="en-GB" dirty="0">
                <a:solidFill>
                  <a:schemeClr val="tx1"/>
                </a:solidFill>
              </a:rPr>
              <a:t>Examples from the survey:</a:t>
            </a:r>
          </a:p>
          <a:p>
            <a:endParaRPr lang="en-GB" dirty="0">
              <a:solidFill>
                <a:schemeClr val="tx1"/>
              </a:solidFill>
            </a:endParaRPr>
          </a:p>
          <a:p>
            <a:pPr marL="285750" indent="-285750">
              <a:buFont typeface="Arial" panose="020B0604020202020204" pitchFamily="34" charset="0"/>
              <a:buChar char="•"/>
            </a:pPr>
            <a:r>
              <a:rPr lang="en-GB" dirty="0">
                <a:solidFill>
                  <a:schemeClr val="tx1"/>
                </a:solidFill>
              </a:rPr>
              <a:t>Stockport: </a:t>
            </a:r>
            <a:r>
              <a:rPr lang="en-GB" b="1" dirty="0">
                <a:solidFill>
                  <a:schemeClr val="tx1"/>
                </a:solidFill>
              </a:rPr>
              <a:t>108 stroke/TIA referrals</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Wigan: </a:t>
            </a:r>
            <a:r>
              <a:rPr lang="en-GB" b="1" dirty="0">
                <a:solidFill>
                  <a:schemeClr val="tx1"/>
                </a:solidFill>
              </a:rPr>
              <a:t>129</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Salford: </a:t>
            </a:r>
            <a:r>
              <a:rPr lang="en-GB" b="1" dirty="0">
                <a:solidFill>
                  <a:schemeClr val="tx1"/>
                </a:solidFill>
              </a:rPr>
              <a:t>123</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Tameside: </a:t>
            </a:r>
            <a:r>
              <a:rPr lang="en-GB" b="1" dirty="0">
                <a:solidFill>
                  <a:schemeClr val="tx1"/>
                </a:solidFill>
              </a:rPr>
              <a:t>73</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Oldham: </a:t>
            </a:r>
            <a:r>
              <a:rPr lang="en-GB" b="1" dirty="0">
                <a:solidFill>
                  <a:schemeClr val="tx1"/>
                </a:solidFill>
              </a:rPr>
              <a:t>49</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Bolton: </a:t>
            </a:r>
            <a:r>
              <a:rPr lang="en-GB" b="1" dirty="0">
                <a:solidFill>
                  <a:schemeClr val="tx1"/>
                </a:solidFill>
              </a:rPr>
              <a:t>30</a:t>
            </a:r>
            <a:endParaRPr lang="en-GB" dirty="0">
              <a:solidFill>
                <a:schemeClr val="tx1"/>
              </a:solidFill>
            </a:endParaRPr>
          </a:p>
          <a:p>
            <a:endParaRPr lang="en-GB" dirty="0"/>
          </a:p>
        </p:txBody>
      </p:sp>
      <p:sp>
        <p:nvSpPr>
          <p:cNvPr id="4" name="Text Placeholder 2">
            <a:extLst>
              <a:ext uri="{FF2B5EF4-FFF2-40B4-BE49-F238E27FC236}">
                <a16:creationId xmlns:a16="http://schemas.microsoft.com/office/drawing/2014/main" id="{5AA3DCA2-EBEB-2300-29B6-57F066298490}"/>
              </a:ext>
            </a:extLst>
          </p:cNvPr>
          <p:cNvSpPr txBox="1">
            <a:spLocks/>
          </p:cNvSpPr>
          <p:nvPr/>
        </p:nvSpPr>
        <p:spPr>
          <a:xfrm>
            <a:off x="6095999" y="2063007"/>
            <a:ext cx="5256212" cy="35933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939598"/>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Neuro referrals as % of all referrals: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Wigan: </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Salford: </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Stockport: </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Oldham: </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Trafford: </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Bolton: </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21%</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93959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1540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DF4405-23DD-AAD3-5F12-1F71306231E1}"/>
              </a:ext>
            </a:extLst>
          </p:cNvPr>
          <p:cNvSpPr>
            <a:spLocks noGrp="1"/>
          </p:cNvSpPr>
          <p:nvPr>
            <p:ph type="title"/>
          </p:nvPr>
        </p:nvSpPr>
        <p:spPr>
          <a:xfrm>
            <a:off x="839788" y="831304"/>
            <a:ext cx="5256212" cy="1068388"/>
          </a:xfrm>
        </p:spPr>
        <p:txBody>
          <a:bodyPr>
            <a:normAutofit fontScale="90000"/>
          </a:bodyPr>
          <a:lstStyle/>
          <a:p>
            <a:r>
              <a:rPr lang="en-GB" dirty="0"/>
              <a:t>Workforce Capacity &amp; Training Gaps</a:t>
            </a:r>
            <a:br>
              <a:rPr lang="en-GB" dirty="0"/>
            </a:br>
            <a:endParaRPr lang="en-GB" dirty="0"/>
          </a:p>
        </p:txBody>
      </p:sp>
      <p:sp>
        <p:nvSpPr>
          <p:cNvPr id="7" name="Text Placeholder 6">
            <a:extLst>
              <a:ext uri="{FF2B5EF4-FFF2-40B4-BE49-F238E27FC236}">
                <a16:creationId xmlns:a16="http://schemas.microsoft.com/office/drawing/2014/main" id="{F161AD04-C9C4-055B-9CBC-C5EA57790B4C}"/>
              </a:ext>
            </a:extLst>
          </p:cNvPr>
          <p:cNvSpPr>
            <a:spLocks noGrp="1"/>
          </p:cNvSpPr>
          <p:nvPr>
            <p:ph type="body" sz="half" idx="2"/>
          </p:nvPr>
        </p:nvSpPr>
        <p:spPr>
          <a:xfrm>
            <a:off x="839788" y="2057400"/>
            <a:ext cx="5480330" cy="3572838"/>
          </a:xfrm>
        </p:spPr>
        <p:txBody>
          <a:bodyPr>
            <a:normAutofit fontScale="85000" lnSpcReduction="20000"/>
          </a:bodyPr>
          <a:lstStyle/>
          <a:p>
            <a:r>
              <a:rPr lang="en-GB" b="1" dirty="0">
                <a:solidFill>
                  <a:schemeClr val="tx1"/>
                </a:solidFill>
              </a:rPr>
              <a:t>The biggest GM‑wide gap is Level 4 neuro‑specific expertise.</a:t>
            </a:r>
            <a:endParaRPr lang="en-GB" dirty="0">
              <a:solidFill>
                <a:schemeClr val="tx1"/>
              </a:solidFill>
            </a:endParaRPr>
          </a:p>
          <a:p>
            <a:r>
              <a:rPr lang="en-GB" dirty="0">
                <a:solidFill>
                  <a:schemeClr val="tx1"/>
                </a:solidFill>
              </a:rPr>
              <a:t>Localities reporting need for more L4 neuro staff:</a:t>
            </a:r>
          </a:p>
          <a:p>
            <a:pPr marL="285750" indent="-285750">
              <a:buFont typeface="Arial" panose="020B0604020202020204" pitchFamily="34" charset="0"/>
              <a:buChar char="•"/>
            </a:pPr>
            <a:r>
              <a:rPr lang="en-GB" dirty="0">
                <a:solidFill>
                  <a:schemeClr val="tx1"/>
                </a:solidFill>
              </a:rPr>
              <a:t>Tameside</a:t>
            </a:r>
          </a:p>
          <a:p>
            <a:pPr marL="285750" indent="-285750">
              <a:buFont typeface="Arial" panose="020B0604020202020204" pitchFamily="34" charset="0"/>
              <a:buChar char="•"/>
            </a:pPr>
            <a:r>
              <a:rPr lang="en-GB" dirty="0">
                <a:solidFill>
                  <a:schemeClr val="tx1"/>
                </a:solidFill>
              </a:rPr>
              <a:t>Salford</a:t>
            </a:r>
          </a:p>
          <a:p>
            <a:pPr marL="285750" indent="-285750">
              <a:buFont typeface="Arial" panose="020B0604020202020204" pitchFamily="34" charset="0"/>
              <a:buChar char="•"/>
            </a:pPr>
            <a:r>
              <a:rPr lang="en-GB" dirty="0">
                <a:solidFill>
                  <a:schemeClr val="tx1"/>
                </a:solidFill>
              </a:rPr>
              <a:t>Oldham</a:t>
            </a:r>
          </a:p>
          <a:p>
            <a:pPr marL="285750" indent="-285750">
              <a:buFont typeface="Arial" panose="020B0604020202020204" pitchFamily="34" charset="0"/>
              <a:buChar char="•"/>
            </a:pPr>
            <a:r>
              <a:rPr lang="en-GB" dirty="0">
                <a:solidFill>
                  <a:schemeClr val="tx1"/>
                </a:solidFill>
              </a:rPr>
              <a:t>Wigan</a:t>
            </a:r>
          </a:p>
          <a:p>
            <a:endParaRPr lang="en-GB" dirty="0">
              <a:solidFill>
                <a:schemeClr val="tx1"/>
              </a:solidFill>
            </a:endParaRPr>
          </a:p>
          <a:p>
            <a:r>
              <a:rPr lang="en-GB" dirty="0">
                <a:solidFill>
                  <a:schemeClr val="tx1"/>
                </a:solidFill>
              </a:rPr>
              <a:t>Current Level 4 capacity (examples):</a:t>
            </a:r>
          </a:p>
          <a:p>
            <a:pPr marL="285750" indent="-285750">
              <a:buFont typeface="Arial" panose="020B0604020202020204" pitchFamily="34" charset="0"/>
              <a:buChar char="•"/>
            </a:pPr>
            <a:r>
              <a:rPr lang="en-GB" dirty="0">
                <a:solidFill>
                  <a:schemeClr val="tx1"/>
                </a:solidFill>
              </a:rPr>
              <a:t>Wigan: </a:t>
            </a:r>
            <a:r>
              <a:rPr lang="en-GB" b="1" dirty="0">
                <a:solidFill>
                  <a:schemeClr val="tx1"/>
                </a:solidFill>
              </a:rPr>
              <a:t>15</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Trafford: </a:t>
            </a:r>
            <a:r>
              <a:rPr lang="en-GB" b="1" dirty="0">
                <a:solidFill>
                  <a:schemeClr val="tx1"/>
                </a:solidFill>
              </a:rPr>
              <a:t>14</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Stockport: </a:t>
            </a:r>
            <a:r>
              <a:rPr lang="en-GB" b="1" dirty="0">
                <a:solidFill>
                  <a:schemeClr val="tx1"/>
                </a:solidFill>
              </a:rPr>
              <a:t>8</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Oldham: </a:t>
            </a:r>
            <a:r>
              <a:rPr lang="en-GB" b="1" dirty="0">
                <a:solidFill>
                  <a:schemeClr val="tx1"/>
                </a:solidFill>
              </a:rPr>
              <a:t>3</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Bolton: </a:t>
            </a:r>
            <a:r>
              <a:rPr lang="en-GB" b="1" dirty="0">
                <a:solidFill>
                  <a:schemeClr val="tx1"/>
                </a:solidFill>
              </a:rPr>
              <a:t>2</a:t>
            </a:r>
            <a:endParaRPr lang="en-GB" dirty="0">
              <a:solidFill>
                <a:schemeClr val="tx1"/>
              </a:solidFill>
            </a:endParaRPr>
          </a:p>
          <a:p>
            <a:endParaRPr lang="en-GB" dirty="0">
              <a:solidFill>
                <a:schemeClr val="tx1"/>
              </a:solidFill>
            </a:endParaRPr>
          </a:p>
        </p:txBody>
      </p:sp>
      <p:sp>
        <p:nvSpPr>
          <p:cNvPr id="9" name="TextBox 8">
            <a:extLst>
              <a:ext uri="{FF2B5EF4-FFF2-40B4-BE49-F238E27FC236}">
                <a16:creationId xmlns:a16="http://schemas.microsoft.com/office/drawing/2014/main" id="{F156DC2B-7EEA-ED5A-C237-BC8598F25A1D}"/>
              </a:ext>
            </a:extLst>
          </p:cNvPr>
          <p:cNvSpPr txBox="1"/>
          <p:nvPr/>
        </p:nvSpPr>
        <p:spPr>
          <a:xfrm>
            <a:off x="7760634" y="2057400"/>
            <a:ext cx="4294654"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panose="020F0502020204030204"/>
                <a:ea typeface="+mn-ea"/>
                <a:cs typeface="+mn-cs"/>
              </a:rPr>
              <a:t>Clear message:</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 GM needs a more consistent neuro‑skilled workforce to support stroke pathways.</a:t>
            </a:r>
          </a:p>
        </p:txBody>
      </p:sp>
    </p:spTree>
    <p:extLst>
      <p:ext uri="{BB962C8B-B14F-4D97-AF65-F5344CB8AC3E}">
        <p14:creationId xmlns:p14="http://schemas.microsoft.com/office/powerpoint/2010/main" val="19639110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5F36A-4BFB-612F-06F7-5153E218A435}"/>
              </a:ext>
            </a:extLst>
          </p:cNvPr>
          <p:cNvSpPr>
            <a:spLocks noGrp="1"/>
          </p:cNvSpPr>
          <p:nvPr>
            <p:ph type="title"/>
          </p:nvPr>
        </p:nvSpPr>
        <p:spPr>
          <a:xfrm>
            <a:off x="839788" y="871645"/>
            <a:ext cx="5256212" cy="1068388"/>
          </a:xfrm>
        </p:spPr>
        <p:txBody>
          <a:bodyPr/>
          <a:lstStyle/>
          <a:p>
            <a:r>
              <a:rPr lang="en-GB" dirty="0"/>
              <a:t>Cost &amp; Access Variation</a:t>
            </a:r>
            <a:br>
              <a:rPr lang="en-GB" dirty="0"/>
            </a:br>
            <a:endParaRPr lang="en-GB" dirty="0"/>
          </a:p>
        </p:txBody>
      </p:sp>
      <p:sp>
        <p:nvSpPr>
          <p:cNvPr id="4" name="Text Placeholder 3">
            <a:extLst>
              <a:ext uri="{FF2B5EF4-FFF2-40B4-BE49-F238E27FC236}">
                <a16:creationId xmlns:a16="http://schemas.microsoft.com/office/drawing/2014/main" id="{C6D79583-54DE-B82A-3BBA-4947D4EB44DB}"/>
              </a:ext>
            </a:extLst>
          </p:cNvPr>
          <p:cNvSpPr>
            <a:spLocks noGrp="1"/>
          </p:cNvSpPr>
          <p:nvPr>
            <p:ph type="body" sz="half" idx="2"/>
          </p:nvPr>
        </p:nvSpPr>
        <p:spPr>
          <a:xfrm>
            <a:off x="839788" y="2057400"/>
            <a:ext cx="6038383" cy="3572838"/>
          </a:xfrm>
        </p:spPr>
        <p:txBody>
          <a:bodyPr>
            <a:normAutofit/>
          </a:bodyPr>
          <a:lstStyle/>
          <a:p>
            <a:r>
              <a:rPr lang="en-GB" b="1" dirty="0">
                <a:solidFill>
                  <a:schemeClr val="tx1"/>
                </a:solidFill>
              </a:rPr>
              <a:t>Pricing models differ significantly across GM.</a:t>
            </a:r>
          </a:p>
          <a:p>
            <a:r>
              <a:rPr lang="en-GB" dirty="0">
                <a:solidFill>
                  <a:schemeClr val="tx1"/>
                </a:solidFill>
              </a:rPr>
              <a:t>Free / low‑cost: Bury Live Well (£0), Stockport (free supervised gym for 12 months)</a:t>
            </a:r>
          </a:p>
          <a:p>
            <a:r>
              <a:rPr lang="en-GB" dirty="0">
                <a:solidFill>
                  <a:schemeClr val="tx1"/>
                </a:solidFill>
              </a:rPr>
              <a:t>Mid‑range: Tameside (£14–£22.50), Salford (~£15)</a:t>
            </a:r>
          </a:p>
          <a:p>
            <a:r>
              <a:rPr lang="en-GB" dirty="0">
                <a:solidFill>
                  <a:schemeClr val="tx1"/>
                </a:solidFill>
              </a:rPr>
              <a:t>Higher cost: Trafford (£33), Oldham (£60 for 12 weeks), Bolton (£20/month or £100 upfront)</a:t>
            </a:r>
          </a:p>
          <a:p>
            <a:endParaRPr lang="en-GB" dirty="0">
              <a:solidFill>
                <a:schemeClr val="tx1"/>
              </a:solidFill>
            </a:endParaRPr>
          </a:p>
          <a:p>
            <a:r>
              <a:rPr lang="en-GB" dirty="0">
                <a:solidFill>
                  <a:schemeClr val="tx1"/>
                </a:solidFill>
              </a:rPr>
              <a:t>This variation may affect:</a:t>
            </a:r>
          </a:p>
          <a:p>
            <a:pPr marL="285750" indent="-285750">
              <a:buFont typeface="Arial" panose="020B0604020202020204" pitchFamily="34" charset="0"/>
              <a:buChar char="•"/>
            </a:pPr>
            <a:r>
              <a:rPr lang="en-GB" dirty="0">
                <a:solidFill>
                  <a:schemeClr val="tx1"/>
                </a:solidFill>
              </a:rPr>
              <a:t>Equity of access</a:t>
            </a:r>
          </a:p>
          <a:p>
            <a:pPr marL="285750" indent="-285750">
              <a:buFont typeface="Arial" panose="020B0604020202020204" pitchFamily="34" charset="0"/>
              <a:buChar char="•"/>
            </a:pPr>
            <a:r>
              <a:rPr lang="en-GB" dirty="0">
                <a:solidFill>
                  <a:schemeClr val="tx1"/>
                </a:solidFill>
              </a:rPr>
              <a:t>Referral confidence</a:t>
            </a:r>
          </a:p>
          <a:p>
            <a:pPr marL="285750" indent="-285750">
              <a:buFont typeface="Arial" panose="020B0604020202020204" pitchFamily="34" charset="0"/>
              <a:buChar char="•"/>
            </a:pPr>
            <a:r>
              <a:rPr lang="en-GB" dirty="0">
                <a:solidFill>
                  <a:schemeClr val="tx1"/>
                </a:solidFill>
              </a:rPr>
              <a:t>Patient uptake and adherence</a:t>
            </a:r>
          </a:p>
          <a:p>
            <a:endParaRPr lang="en-GB" dirty="0"/>
          </a:p>
        </p:txBody>
      </p:sp>
    </p:spTree>
    <p:extLst>
      <p:ext uri="{BB962C8B-B14F-4D97-AF65-F5344CB8AC3E}">
        <p14:creationId xmlns:p14="http://schemas.microsoft.com/office/powerpoint/2010/main" val="26738610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EBDC565-3FAD-8820-58E6-D408CE0224A8}"/>
              </a:ext>
            </a:extLst>
          </p:cNvPr>
          <p:cNvSpPr>
            <a:spLocks noGrp="1"/>
          </p:cNvSpPr>
          <p:nvPr>
            <p:ph type="title"/>
          </p:nvPr>
        </p:nvSpPr>
        <p:spPr>
          <a:xfrm>
            <a:off x="920469" y="583830"/>
            <a:ext cx="8536823" cy="1068388"/>
          </a:xfrm>
        </p:spPr>
        <p:txBody>
          <a:bodyPr>
            <a:normAutofit fontScale="90000"/>
          </a:bodyPr>
          <a:lstStyle/>
          <a:p>
            <a:br>
              <a:rPr lang="en-GB" dirty="0"/>
            </a:br>
            <a:br>
              <a:rPr lang="en-GB" dirty="0"/>
            </a:br>
            <a:r>
              <a:rPr lang="en-GB" dirty="0"/>
              <a:t>Waiting Times Across GM</a:t>
            </a:r>
            <a:br>
              <a:rPr lang="en-GB" dirty="0"/>
            </a:br>
            <a:endParaRPr lang="en-GB" dirty="0"/>
          </a:p>
        </p:txBody>
      </p:sp>
      <p:sp>
        <p:nvSpPr>
          <p:cNvPr id="6" name="Text Placeholder 5">
            <a:extLst>
              <a:ext uri="{FF2B5EF4-FFF2-40B4-BE49-F238E27FC236}">
                <a16:creationId xmlns:a16="http://schemas.microsoft.com/office/drawing/2014/main" id="{04F5B455-FD17-BD19-79B7-C2A8F4542661}"/>
              </a:ext>
            </a:extLst>
          </p:cNvPr>
          <p:cNvSpPr>
            <a:spLocks noGrp="1"/>
          </p:cNvSpPr>
          <p:nvPr>
            <p:ph type="body" sz="half" idx="2"/>
          </p:nvPr>
        </p:nvSpPr>
        <p:spPr/>
        <p:txBody>
          <a:bodyPr/>
          <a:lstStyle/>
          <a:p>
            <a:r>
              <a:rPr lang="en-GB" sz="2000" b="1" dirty="0">
                <a:solidFill>
                  <a:schemeClr val="tx1"/>
                </a:solidFill>
              </a:rPr>
              <a:t>Most localities offer quick access.</a:t>
            </a:r>
            <a:endParaRPr lang="en-GB" sz="2000" dirty="0">
              <a:solidFill>
                <a:schemeClr val="tx1"/>
              </a:solidFill>
            </a:endParaRPr>
          </a:p>
          <a:p>
            <a:pPr marL="285750" indent="-285750">
              <a:buFont typeface="Arial" panose="020B0604020202020204" pitchFamily="34" charset="0"/>
              <a:buChar char="•"/>
            </a:pPr>
            <a:r>
              <a:rPr lang="en-GB" sz="2000" dirty="0">
                <a:solidFill>
                  <a:schemeClr val="tx1"/>
                </a:solidFill>
              </a:rPr>
              <a:t>Bury: </a:t>
            </a:r>
            <a:r>
              <a:rPr lang="en-GB" sz="2000" b="1" dirty="0">
                <a:solidFill>
                  <a:schemeClr val="tx1"/>
                </a:solidFill>
              </a:rPr>
              <a:t>1 week</a:t>
            </a:r>
            <a:endParaRPr lang="en-GB" sz="2000" dirty="0">
              <a:solidFill>
                <a:schemeClr val="tx1"/>
              </a:solidFill>
            </a:endParaRPr>
          </a:p>
          <a:p>
            <a:pPr marL="285750" indent="-285750">
              <a:buFont typeface="Arial" panose="020B0604020202020204" pitchFamily="34" charset="0"/>
              <a:buChar char="•"/>
            </a:pPr>
            <a:r>
              <a:rPr lang="en-GB" sz="2000" dirty="0">
                <a:solidFill>
                  <a:schemeClr val="tx1"/>
                </a:solidFill>
              </a:rPr>
              <a:t>Oldham: </a:t>
            </a:r>
            <a:r>
              <a:rPr lang="en-GB" sz="2000" b="1" dirty="0">
                <a:solidFill>
                  <a:schemeClr val="tx1"/>
                </a:solidFill>
              </a:rPr>
              <a:t>1–2 weeks</a:t>
            </a:r>
            <a:endParaRPr lang="en-GB" sz="2000" dirty="0">
              <a:solidFill>
                <a:schemeClr val="tx1"/>
              </a:solidFill>
            </a:endParaRPr>
          </a:p>
          <a:p>
            <a:pPr marL="285750" indent="-285750">
              <a:buFont typeface="Arial" panose="020B0604020202020204" pitchFamily="34" charset="0"/>
              <a:buChar char="•"/>
            </a:pPr>
            <a:r>
              <a:rPr lang="en-GB" sz="2000" dirty="0">
                <a:solidFill>
                  <a:schemeClr val="tx1"/>
                </a:solidFill>
              </a:rPr>
              <a:t>Tameside: </a:t>
            </a:r>
            <a:r>
              <a:rPr lang="en-GB" sz="2000" b="1" dirty="0">
                <a:solidFill>
                  <a:schemeClr val="tx1"/>
                </a:solidFill>
              </a:rPr>
              <a:t>2 weeks</a:t>
            </a:r>
            <a:endParaRPr lang="en-GB" sz="2000" dirty="0">
              <a:solidFill>
                <a:schemeClr val="tx1"/>
              </a:solidFill>
            </a:endParaRPr>
          </a:p>
          <a:p>
            <a:pPr marL="285750" indent="-285750">
              <a:buFont typeface="Arial" panose="020B0604020202020204" pitchFamily="34" charset="0"/>
              <a:buChar char="•"/>
            </a:pPr>
            <a:r>
              <a:rPr lang="en-GB" sz="2000" dirty="0">
                <a:solidFill>
                  <a:schemeClr val="tx1"/>
                </a:solidFill>
              </a:rPr>
              <a:t>Trafford: </a:t>
            </a:r>
            <a:r>
              <a:rPr lang="en-GB" sz="2000" b="1" dirty="0">
                <a:solidFill>
                  <a:schemeClr val="tx1"/>
                </a:solidFill>
              </a:rPr>
              <a:t>15 days</a:t>
            </a:r>
            <a:endParaRPr lang="en-GB" sz="2000" dirty="0">
              <a:solidFill>
                <a:schemeClr val="tx1"/>
              </a:solidFill>
            </a:endParaRPr>
          </a:p>
          <a:p>
            <a:pPr marL="285750" indent="-285750">
              <a:buFont typeface="Arial" panose="020B0604020202020204" pitchFamily="34" charset="0"/>
              <a:buChar char="•"/>
            </a:pPr>
            <a:r>
              <a:rPr lang="en-GB" sz="2000" dirty="0">
                <a:solidFill>
                  <a:schemeClr val="tx1"/>
                </a:solidFill>
              </a:rPr>
              <a:t>Stockport: </a:t>
            </a:r>
            <a:r>
              <a:rPr lang="en-GB" sz="2000" b="1" dirty="0">
                <a:solidFill>
                  <a:schemeClr val="tx1"/>
                </a:solidFill>
              </a:rPr>
              <a:t>3–4 weeks</a:t>
            </a:r>
            <a:endParaRPr lang="en-GB" sz="2000" dirty="0">
              <a:solidFill>
                <a:schemeClr val="tx1"/>
              </a:solidFill>
            </a:endParaRPr>
          </a:p>
          <a:p>
            <a:pPr marL="285750" indent="-285750">
              <a:buFont typeface="Arial" panose="020B0604020202020204" pitchFamily="34" charset="0"/>
              <a:buChar char="•"/>
            </a:pPr>
            <a:r>
              <a:rPr lang="en-GB" sz="2000" dirty="0">
                <a:solidFill>
                  <a:schemeClr val="tx1"/>
                </a:solidFill>
              </a:rPr>
              <a:t>Wigan: </a:t>
            </a:r>
            <a:r>
              <a:rPr lang="en-GB" sz="2000" b="1" dirty="0">
                <a:solidFill>
                  <a:schemeClr val="tx1"/>
                </a:solidFill>
              </a:rPr>
              <a:t>4 weeks</a:t>
            </a:r>
            <a:endParaRPr lang="en-GB" sz="2000" dirty="0">
              <a:solidFill>
                <a:schemeClr val="tx1"/>
              </a:solidFill>
            </a:endParaRPr>
          </a:p>
          <a:p>
            <a:endParaRPr lang="en-GB" dirty="0"/>
          </a:p>
        </p:txBody>
      </p:sp>
      <p:sp>
        <p:nvSpPr>
          <p:cNvPr id="7" name="Text Placeholder 6">
            <a:extLst>
              <a:ext uri="{FF2B5EF4-FFF2-40B4-BE49-F238E27FC236}">
                <a16:creationId xmlns:a16="http://schemas.microsoft.com/office/drawing/2014/main" id="{AC009776-0B17-4EE9-0EF2-A5EA9405AEBC}"/>
              </a:ext>
            </a:extLst>
          </p:cNvPr>
          <p:cNvSpPr>
            <a:spLocks noGrp="1"/>
          </p:cNvSpPr>
          <p:nvPr>
            <p:ph type="body" sz="half" idx="10"/>
          </p:nvPr>
        </p:nvSpPr>
        <p:spPr/>
        <p:txBody>
          <a:bodyPr/>
          <a:lstStyle/>
          <a:p>
            <a:r>
              <a:rPr lang="en-GB" sz="3600" b="1" dirty="0">
                <a:solidFill>
                  <a:schemeClr val="tx1"/>
                </a:solidFill>
              </a:rPr>
              <a:t>Positive message:</a:t>
            </a:r>
          </a:p>
          <a:p>
            <a:r>
              <a:rPr lang="en-GB" sz="3600" dirty="0">
                <a:solidFill>
                  <a:schemeClr val="tx1"/>
                </a:solidFill>
              </a:rPr>
              <a:t>GM Active services are generally responsive and ready to receive referrals.</a:t>
            </a:r>
          </a:p>
          <a:p>
            <a:endParaRPr lang="en-GB" dirty="0"/>
          </a:p>
        </p:txBody>
      </p:sp>
    </p:spTree>
    <p:extLst>
      <p:ext uri="{BB962C8B-B14F-4D97-AF65-F5344CB8AC3E}">
        <p14:creationId xmlns:p14="http://schemas.microsoft.com/office/powerpoint/2010/main" val="31868136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904B8-9906-8600-362A-75558BD16C95}"/>
              </a:ext>
            </a:extLst>
          </p:cNvPr>
          <p:cNvSpPr>
            <a:spLocks noGrp="1"/>
          </p:cNvSpPr>
          <p:nvPr>
            <p:ph type="title"/>
          </p:nvPr>
        </p:nvSpPr>
        <p:spPr>
          <a:xfrm>
            <a:off x="839788" y="590554"/>
            <a:ext cx="8536823" cy="1068388"/>
          </a:xfrm>
        </p:spPr>
        <p:txBody>
          <a:bodyPr>
            <a:normAutofit fontScale="90000"/>
          </a:bodyPr>
          <a:lstStyle/>
          <a:p>
            <a:br>
              <a:rPr lang="en-GB" dirty="0"/>
            </a:br>
            <a:br>
              <a:rPr lang="en-GB" dirty="0"/>
            </a:br>
            <a:r>
              <a:rPr lang="en-GB" dirty="0"/>
              <a:t>Collaboration with NHS Teams</a:t>
            </a:r>
            <a:br>
              <a:rPr lang="en-GB" dirty="0"/>
            </a:br>
            <a:endParaRPr lang="en-GB" dirty="0"/>
          </a:p>
        </p:txBody>
      </p:sp>
      <p:sp>
        <p:nvSpPr>
          <p:cNvPr id="3" name="Text Placeholder 2">
            <a:extLst>
              <a:ext uri="{FF2B5EF4-FFF2-40B4-BE49-F238E27FC236}">
                <a16:creationId xmlns:a16="http://schemas.microsoft.com/office/drawing/2014/main" id="{96CAC2CA-714A-142B-187A-A95BE2B1D8C8}"/>
              </a:ext>
            </a:extLst>
          </p:cNvPr>
          <p:cNvSpPr>
            <a:spLocks noGrp="1"/>
          </p:cNvSpPr>
          <p:nvPr>
            <p:ph type="body" sz="half" idx="2"/>
          </p:nvPr>
        </p:nvSpPr>
        <p:spPr>
          <a:xfrm>
            <a:off x="839788" y="2057400"/>
            <a:ext cx="9890965" cy="3593387"/>
          </a:xfrm>
        </p:spPr>
        <p:txBody>
          <a:bodyPr>
            <a:normAutofit/>
          </a:bodyPr>
          <a:lstStyle/>
          <a:p>
            <a:r>
              <a:rPr lang="en-GB" b="1" dirty="0">
                <a:solidFill>
                  <a:schemeClr val="tx1"/>
                </a:solidFill>
              </a:rPr>
              <a:t>Joint working is improving — but inconsistent.</a:t>
            </a:r>
            <a:endParaRPr lang="en-GB" dirty="0">
              <a:solidFill>
                <a:schemeClr val="tx1"/>
              </a:solidFill>
            </a:endParaRPr>
          </a:p>
          <a:p>
            <a:endParaRPr lang="en-GB" dirty="0">
              <a:solidFill>
                <a:schemeClr val="tx1"/>
              </a:solidFill>
            </a:endParaRPr>
          </a:p>
          <a:p>
            <a:r>
              <a:rPr lang="en-GB" dirty="0">
                <a:solidFill>
                  <a:schemeClr val="tx1"/>
                </a:solidFill>
              </a:rPr>
              <a:t>Examples of strengthened links:</a:t>
            </a:r>
          </a:p>
          <a:p>
            <a:pPr marL="285750" indent="-285750">
              <a:buFont typeface="Arial" panose="020B0604020202020204" pitchFamily="34" charset="0"/>
              <a:buChar char="•"/>
            </a:pPr>
            <a:r>
              <a:rPr lang="en-GB" dirty="0">
                <a:solidFill>
                  <a:schemeClr val="tx1"/>
                </a:solidFill>
              </a:rPr>
              <a:t>Trafford: stronger physio network connections</a:t>
            </a:r>
          </a:p>
          <a:p>
            <a:pPr marL="285750" indent="-285750">
              <a:buFont typeface="Arial" panose="020B0604020202020204" pitchFamily="34" charset="0"/>
              <a:buChar char="•"/>
            </a:pPr>
            <a:r>
              <a:rPr lang="en-GB" dirty="0">
                <a:solidFill>
                  <a:schemeClr val="tx1"/>
                </a:solidFill>
              </a:rPr>
              <a:t>Stockport: partnership with MS Society</a:t>
            </a:r>
          </a:p>
          <a:p>
            <a:pPr marL="285750" indent="-285750">
              <a:buFont typeface="Arial" panose="020B0604020202020204" pitchFamily="34" charset="0"/>
              <a:buChar char="•"/>
            </a:pPr>
            <a:r>
              <a:rPr lang="en-GB" dirty="0">
                <a:solidFill>
                  <a:schemeClr val="tx1"/>
                </a:solidFill>
              </a:rPr>
              <a:t>Tameside: GLP‑1 workshop for fitness staff</a:t>
            </a:r>
          </a:p>
          <a:p>
            <a:pPr marL="285750" indent="-285750">
              <a:buFont typeface="Arial" panose="020B0604020202020204" pitchFamily="34" charset="0"/>
              <a:buChar char="•"/>
            </a:pPr>
            <a:r>
              <a:rPr lang="en-GB" dirty="0">
                <a:solidFill>
                  <a:schemeClr val="tx1"/>
                </a:solidFill>
              </a:rPr>
              <a:t>Salford: direct link with Meadowbrook Mental Health</a:t>
            </a:r>
          </a:p>
          <a:p>
            <a:pPr marL="285750" indent="-285750">
              <a:buFont typeface="Arial" panose="020B0604020202020204" pitchFamily="34" charset="0"/>
              <a:buChar char="•"/>
            </a:pPr>
            <a:r>
              <a:rPr lang="en-GB" dirty="0">
                <a:solidFill>
                  <a:schemeClr val="tx1"/>
                </a:solidFill>
              </a:rPr>
              <a:t>Oldham: new AHP connections</a:t>
            </a:r>
          </a:p>
          <a:p>
            <a:endParaRPr lang="en-GB" dirty="0">
              <a:solidFill>
                <a:schemeClr val="tx1"/>
              </a:solidFill>
            </a:endParaRPr>
          </a:p>
          <a:p>
            <a:r>
              <a:rPr lang="en-GB" dirty="0">
                <a:solidFill>
                  <a:schemeClr val="tx1"/>
                </a:solidFill>
              </a:rPr>
              <a:t>Some localities report </a:t>
            </a:r>
            <a:r>
              <a:rPr lang="en-GB" b="1" dirty="0">
                <a:solidFill>
                  <a:schemeClr val="tx1"/>
                </a:solidFill>
              </a:rPr>
              <a:t>no change yet</a:t>
            </a:r>
            <a:r>
              <a:rPr lang="en-GB" dirty="0">
                <a:solidFill>
                  <a:schemeClr val="tx1"/>
                </a:solidFill>
              </a:rPr>
              <a:t>, showing opportunity for further alignment.</a:t>
            </a:r>
          </a:p>
          <a:p>
            <a:endParaRPr lang="en-GB" dirty="0"/>
          </a:p>
        </p:txBody>
      </p:sp>
    </p:spTree>
    <p:extLst>
      <p:ext uri="{BB962C8B-B14F-4D97-AF65-F5344CB8AC3E}">
        <p14:creationId xmlns:p14="http://schemas.microsoft.com/office/powerpoint/2010/main" val="36261989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1D0FB0-DCA7-1DCF-85FF-4F1476A232F4}"/>
              </a:ext>
            </a:extLst>
          </p:cNvPr>
          <p:cNvSpPr>
            <a:spLocks noGrp="1"/>
          </p:cNvSpPr>
          <p:nvPr>
            <p:ph type="title"/>
          </p:nvPr>
        </p:nvSpPr>
        <p:spPr>
          <a:xfrm>
            <a:off x="839788" y="989012"/>
            <a:ext cx="5256212" cy="1068388"/>
          </a:xfrm>
        </p:spPr>
        <p:txBody>
          <a:bodyPr>
            <a:normAutofit fontScale="90000"/>
          </a:bodyPr>
          <a:lstStyle/>
          <a:p>
            <a:r>
              <a:rPr lang="en-GB" dirty="0"/>
              <a:t>What This Means for Our Pathway Work</a:t>
            </a:r>
            <a:br>
              <a:rPr lang="en-GB" dirty="0"/>
            </a:br>
            <a:endParaRPr lang="en-GB" dirty="0"/>
          </a:p>
        </p:txBody>
      </p:sp>
      <p:sp>
        <p:nvSpPr>
          <p:cNvPr id="7" name="Text Placeholder 6">
            <a:extLst>
              <a:ext uri="{FF2B5EF4-FFF2-40B4-BE49-F238E27FC236}">
                <a16:creationId xmlns:a16="http://schemas.microsoft.com/office/drawing/2014/main" id="{70C96D46-70E2-8AFE-7A4D-59CF8A96B129}"/>
              </a:ext>
            </a:extLst>
          </p:cNvPr>
          <p:cNvSpPr>
            <a:spLocks noGrp="1"/>
          </p:cNvSpPr>
          <p:nvPr>
            <p:ph type="body" sz="half" idx="2"/>
          </p:nvPr>
        </p:nvSpPr>
        <p:spPr>
          <a:xfrm>
            <a:off x="839788" y="2057400"/>
            <a:ext cx="5715653" cy="3572838"/>
          </a:xfrm>
        </p:spPr>
        <p:txBody>
          <a:bodyPr>
            <a:normAutofit/>
          </a:bodyPr>
          <a:lstStyle/>
          <a:p>
            <a:r>
              <a:rPr lang="en-GB" b="1" dirty="0">
                <a:solidFill>
                  <a:schemeClr val="tx1"/>
                </a:solidFill>
              </a:rPr>
              <a:t>Clear opportunities for GMNISDN x GM Active collaboration.</a:t>
            </a:r>
            <a:endParaRPr lang="en-GB" dirty="0">
              <a:solidFill>
                <a:schemeClr val="tx1"/>
              </a:solidFill>
            </a:endParaRPr>
          </a:p>
          <a:p>
            <a:pPr marL="285750" indent="-285750">
              <a:buFont typeface="Arial" panose="020B0604020202020204" pitchFamily="34" charset="0"/>
              <a:buChar char="•"/>
            </a:pPr>
            <a:r>
              <a:rPr lang="en-GB" dirty="0">
                <a:solidFill>
                  <a:schemeClr val="tx1"/>
                </a:solidFill>
              </a:rPr>
              <a:t>Build a more consistent neuro‑skilled workforce</a:t>
            </a:r>
          </a:p>
          <a:p>
            <a:pPr marL="285750" indent="-285750">
              <a:buFont typeface="Arial" panose="020B0604020202020204" pitchFamily="34" charset="0"/>
              <a:buChar char="•"/>
            </a:pPr>
            <a:r>
              <a:rPr lang="en-GB" dirty="0">
                <a:solidFill>
                  <a:schemeClr val="tx1"/>
                </a:solidFill>
              </a:rPr>
              <a:t>Strengthen referral pathways and shared understanding</a:t>
            </a:r>
          </a:p>
          <a:p>
            <a:pPr marL="285750" indent="-285750">
              <a:buFont typeface="Arial" panose="020B0604020202020204" pitchFamily="34" charset="0"/>
              <a:buChar char="•"/>
            </a:pPr>
            <a:r>
              <a:rPr lang="en-GB" dirty="0">
                <a:solidFill>
                  <a:schemeClr val="tx1"/>
                </a:solidFill>
              </a:rPr>
              <a:t>Reduce variation in offer and access</a:t>
            </a:r>
          </a:p>
          <a:p>
            <a:pPr marL="285750" indent="-285750">
              <a:buFont typeface="Arial" panose="020B0604020202020204" pitchFamily="34" charset="0"/>
              <a:buChar char="•"/>
            </a:pPr>
            <a:r>
              <a:rPr lang="en-GB" dirty="0">
                <a:solidFill>
                  <a:schemeClr val="tx1"/>
                </a:solidFill>
              </a:rPr>
              <a:t>Improve equity through clearer pricing models</a:t>
            </a:r>
          </a:p>
          <a:p>
            <a:pPr marL="285750" indent="-285750">
              <a:buFont typeface="Arial" panose="020B0604020202020204" pitchFamily="34" charset="0"/>
              <a:buChar char="•"/>
            </a:pPr>
            <a:r>
              <a:rPr lang="en-GB" dirty="0">
                <a:solidFill>
                  <a:schemeClr val="tx1"/>
                </a:solidFill>
              </a:rPr>
              <a:t>Use case studies (Alan &amp; Cheryl) to show real‑world impact</a:t>
            </a:r>
          </a:p>
          <a:p>
            <a:pPr marL="285750" indent="-285750">
              <a:buFont typeface="Arial" panose="020B0604020202020204" pitchFamily="34" charset="0"/>
              <a:buChar char="•"/>
            </a:pPr>
            <a:r>
              <a:rPr lang="en-GB" dirty="0">
                <a:solidFill>
                  <a:schemeClr val="tx1"/>
                </a:solidFill>
              </a:rPr>
              <a:t>Create a seamless transition from clinical care to community support</a:t>
            </a:r>
          </a:p>
          <a:p>
            <a:endParaRPr lang="en-GB" dirty="0"/>
          </a:p>
        </p:txBody>
      </p:sp>
    </p:spTree>
    <p:extLst>
      <p:ext uri="{BB962C8B-B14F-4D97-AF65-F5344CB8AC3E}">
        <p14:creationId xmlns:p14="http://schemas.microsoft.com/office/powerpoint/2010/main" val="6243146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F1D5B-0C5C-7805-8F9B-D283A6A86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9FDC36-FBE8-F245-EFF4-B50A4C5F4475}"/>
              </a:ext>
            </a:extLst>
          </p:cNvPr>
          <p:cNvSpPr>
            <a:spLocks noGrp="1"/>
          </p:cNvSpPr>
          <p:nvPr>
            <p:ph type="title"/>
          </p:nvPr>
        </p:nvSpPr>
        <p:spPr>
          <a:xfrm>
            <a:off x="5872905" y="355796"/>
            <a:ext cx="5256212" cy="1068388"/>
          </a:xfrm>
        </p:spPr>
        <p:txBody>
          <a:bodyPr>
            <a:normAutofit/>
          </a:bodyPr>
          <a:lstStyle/>
          <a:p>
            <a:r>
              <a:rPr lang="en-US" sz="2400" dirty="0">
                <a:solidFill>
                  <a:srgbClr val="3B2186"/>
                </a:solidFill>
              </a:rPr>
              <a:t>The Opportunity Ahead</a:t>
            </a:r>
          </a:p>
        </p:txBody>
      </p:sp>
      <p:sp>
        <p:nvSpPr>
          <p:cNvPr id="3" name="Content Placeholder 3">
            <a:extLst>
              <a:ext uri="{FF2B5EF4-FFF2-40B4-BE49-F238E27FC236}">
                <a16:creationId xmlns:a16="http://schemas.microsoft.com/office/drawing/2014/main" id="{953BD66B-B213-EA69-5405-78FD595EC527}"/>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72905" y="1711028"/>
            <a:ext cx="5256212" cy="41113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Build stronger referral pathways</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Share knowledge between NHS &amp; GM Active</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Create seamless transitions from clinical care to community support</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Improve long‑term outcomes for stroke &amp; neuro patients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descr="Two women dancing in a room&#10;&#10;AI-generated content may be incorrect.">
            <a:extLst>
              <a:ext uri="{FF2B5EF4-FFF2-40B4-BE49-F238E27FC236}">
                <a16:creationId xmlns:a16="http://schemas.microsoft.com/office/drawing/2014/main" id="{82E9A527-E438-30E0-8BF7-BAB25BC44C03}"/>
              </a:ext>
            </a:extLst>
          </p:cNvPr>
          <p:cNvPicPr>
            <a:picLocks noChangeAspect="1"/>
          </p:cNvPicPr>
          <p:nvPr/>
        </p:nvPicPr>
        <p:blipFill>
          <a:blip r:embed="rId2"/>
          <a:stretch>
            <a:fillRect/>
          </a:stretch>
        </p:blipFill>
        <p:spPr>
          <a:xfrm>
            <a:off x="-1775011" y="-683559"/>
            <a:ext cx="7647916" cy="8225117"/>
          </a:xfrm>
          <a:prstGeom prst="parallelogram">
            <a:avLst/>
          </a:prstGeom>
        </p:spPr>
      </p:pic>
    </p:spTree>
    <p:extLst>
      <p:ext uri="{BB962C8B-B14F-4D97-AF65-F5344CB8AC3E}">
        <p14:creationId xmlns:p14="http://schemas.microsoft.com/office/powerpoint/2010/main" val="87650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B5E7E-7CDE-6E06-BCFF-3E2E2E9A108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6AEAE6E-DF38-64C8-C235-4AD52DE93401}"/>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6F4DFBF3-EB1C-2036-1FFF-F092C2114281}"/>
              </a:ext>
            </a:extLst>
          </p:cNvPr>
          <p:cNvSpPr txBox="1">
            <a:spLocks/>
          </p:cNvSpPr>
          <p:nvPr/>
        </p:nvSpPr>
        <p:spPr>
          <a:xfrm>
            <a:off x="2474259" y="1468598"/>
            <a:ext cx="7187453" cy="179567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sng"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Together,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We Can Transform Recovery Across Greater Manchester </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36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0" i="1"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Let’s build a stronger, more connected pathway for every patient.</a:t>
            </a:r>
            <a:endParaRPr kumimoji="0" lang="en-US" sz="2800" b="0" i="1"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4962747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74DEE-BB11-460F-B15B-3988B8105C3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791C0D6-9594-E2BF-25D9-906B8E95EC2C}"/>
              </a:ext>
            </a:extLst>
          </p:cNvPr>
          <p:cNvSpPr>
            <a:spLocks noGrp="1" noRot="1" noMove="1" noResize="1" noEditPoints="1" noAdjustHandles="1" noChangeArrowheads="1" noChangeShapeType="1"/>
          </p:cNvSpPr>
          <p:nvPr/>
        </p:nvSpPr>
        <p:spPr>
          <a:xfrm>
            <a:off x="4360985" y="2672862"/>
            <a:ext cx="3634153" cy="1570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A logo for a company&#10;&#10;AI-generated content may be incorrect.">
            <a:extLst>
              <a:ext uri="{FF2B5EF4-FFF2-40B4-BE49-F238E27FC236}">
                <a16:creationId xmlns:a16="http://schemas.microsoft.com/office/drawing/2014/main" id="{FB1FF080-451B-C92B-38EE-E676E12CB511}"/>
              </a:ext>
            </a:extLst>
          </p:cNvPr>
          <p:cNvPicPr>
            <a:picLocks noChangeAspect="1"/>
          </p:cNvPicPr>
          <p:nvPr/>
        </p:nvPicPr>
        <p:blipFill>
          <a:blip r:embed="rId2"/>
          <a:stretch>
            <a:fillRect/>
          </a:stretch>
        </p:blipFill>
        <p:spPr>
          <a:xfrm>
            <a:off x="7727907" y="1774141"/>
            <a:ext cx="2428630" cy="1366971"/>
          </a:xfrm>
          <a:prstGeom prst="rect">
            <a:avLst/>
          </a:prstGeom>
        </p:spPr>
      </p:pic>
      <p:pic>
        <p:nvPicPr>
          <p:cNvPr id="7" name="Picture 6" descr="A purple and grey logo&#10;&#10;AI-generated content may be incorrect.">
            <a:extLst>
              <a:ext uri="{FF2B5EF4-FFF2-40B4-BE49-F238E27FC236}">
                <a16:creationId xmlns:a16="http://schemas.microsoft.com/office/drawing/2014/main" id="{BDDC658E-73CB-D822-A064-C2E8C46E1834}"/>
              </a:ext>
            </a:extLst>
          </p:cNvPr>
          <p:cNvPicPr>
            <a:picLocks noChangeAspect="1"/>
          </p:cNvPicPr>
          <p:nvPr/>
        </p:nvPicPr>
        <p:blipFill>
          <a:blip r:embed="rId3"/>
          <a:stretch>
            <a:fillRect/>
          </a:stretch>
        </p:blipFill>
        <p:spPr>
          <a:xfrm>
            <a:off x="2202238" y="3144633"/>
            <a:ext cx="3366923" cy="1420421"/>
          </a:xfrm>
          <a:prstGeom prst="rect">
            <a:avLst/>
          </a:prstGeom>
        </p:spPr>
      </p:pic>
      <p:pic>
        <p:nvPicPr>
          <p:cNvPr id="9" name="Picture 8" descr="A black text on a white background&#10;&#10;AI-generated content may be incorrect.">
            <a:extLst>
              <a:ext uri="{FF2B5EF4-FFF2-40B4-BE49-F238E27FC236}">
                <a16:creationId xmlns:a16="http://schemas.microsoft.com/office/drawing/2014/main" id="{865D9AD8-FA81-94CD-1AA3-D176B4437B11}"/>
              </a:ext>
            </a:extLst>
          </p:cNvPr>
          <p:cNvPicPr>
            <a:picLocks noChangeAspect="1"/>
          </p:cNvPicPr>
          <p:nvPr/>
        </p:nvPicPr>
        <p:blipFill>
          <a:blip r:embed="rId4"/>
          <a:stretch>
            <a:fillRect/>
          </a:stretch>
        </p:blipFill>
        <p:spPr>
          <a:xfrm>
            <a:off x="1274955" y="1577977"/>
            <a:ext cx="2804675" cy="1461831"/>
          </a:xfrm>
          <a:prstGeom prst="rect">
            <a:avLst/>
          </a:prstGeom>
        </p:spPr>
      </p:pic>
      <p:pic>
        <p:nvPicPr>
          <p:cNvPr id="11" name="Picture 10" descr="A blue and black logo&#10;&#10;AI-generated content may be incorrect.">
            <a:extLst>
              <a:ext uri="{FF2B5EF4-FFF2-40B4-BE49-F238E27FC236}">
                <a16:creationId xmlns:a16="http://schemas.microsoft.com/office/drawing/2014/main" id="{732A35EF-2BAC-1391-FBDA-3149F5DBCACF}"/>
              </a:ext>
            </a:extLst>
          </p:cNvPr>
          <p:cNvPicPr>
            <a:picLocks noChangeAspect="1"/>
          </p:cNvPicPr>
          <p:nvPr/>
        </p:nvPicPr>
        <p:blipFill>
          <a:blip r:embed="rId5"/>
          <a:stretch>
            <a:fillRect/>
          </a:stretch>
        </p:blipFill>
        <p:spPr>
          <a:xfrm>
            <a:off x="5330050" y="4669879"/>
            <a:ext cx="1150857" cy="1150857"/>
          </a:xfrm>
          <a:prstGeom prst="rect">
            <a:avLst/>
          </a:prstGeom>
        </p:spPr>
      </p:pic>
      <p:pic>
        <p:nvPicPr>
          <p:cNvPr id="13" name="Picture 12" descr="A logo with black text&#10;&#10;AI-generated content may be incorrect.">
            <a:extLst>
              <a:ext uri="{FF2B5EF4-FFF2-40B4-BE49-F238E27FC236}">
                <a16:creationId xmlns:a16="http://schemas.microsoft.com/office/drawing/2014/main" id="{87E90AA0-D1A0-8CA4-D0A6-454ABBEA1533}"/>
              </a:ext>
            </a:extLst>
          </p:cNvPr>
          <p:cNvPicPr>
            <a:picLocks noChangeAspect="1"/>
          </p:cNvPicPr>
          <p:nvPr/>
        </p:nvPicPr>
        <p:blipFill>
          <a:blip r:embed="rId6"/>
          <a:stretch>
            <a:fillRect/>
          </a:stretch>
        </p:blipFill>
        <p:spPr>
          <a:xfrm>
            <a:off x="4814681" y="1252125"/>
            <a:ext cx="2181596" cy="2181596"/>
          </a:xfrm>
          <a:prstGeom prst="rect">
            <a:avLst/>
          </a:prstGeom>
        </p:spPr>
      </p:pic>
      <p:pic>
        <p:nvPicPr>
          <p:cNvPr id="15" name="Picture 14" descr="A yellow and black sign&#10;&#10;AI-generated content may be incorrect.">
            <a:extLst>
              <a:ext uri="{FF2B5EF4-FFF2-40B4-BE49-F238E27FC236}">
                <a16:creationId xmlns:a16="http://schemas.microsoft.com/office/drawing/2014/main" id="{D44B53CB-DB77-4188-8DC2-BCDD4A8A67E2}"/>
              </a:ext>
            </a:extLst>
          </p:cNvPr>
          <p:cNvPicPr>
            <a:picLocks noChangeAspect="1"/>
          </p:cNvPicPr>
          <p:nvPr/>
        </p:nvPicPr>
        <p:blipFill>
          <a:blip r:embed="rId7"/>
          <a:stretch>
            <a:fillRect/>
          </a:stretch>
        </p:blipFill>
        <p:spPr>
          <a:xfrm>
            <a:off x="6804969" y="3382042"/>
            <a:ext cx="3379200" cy="950400"/>
          </a:xfrm>
          <a:prstGeom prst="rect">
            <a:avLst/>
          </a:prstGeom>
        </p:spPr>
      </p:pic>
    </p:spTree>
    <p:extLst>
      <p:ext uri="{BB962C8B-B14F-4D97-AF65-F5344CB8AC3E}">
        <p14:creationId xmlns:p14="http://schemas.microsoft.com/office/powerpoint/2010/main" val="41982239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946691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E3C282-C69D-93C5-785C-520D14D2BC26}"/>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69BC1D-99BA-2C4E-7709-784AABEE37C4}"/>
              </a:ext>
            </a:extLst>
          </p:cNvPr>
          <p:cNvSpPr>
            <a:spLocks noGrp="1"/>
          </p:cNvSpPr>
          <p:nvPr>
            <p:ph type="title"/>
          </p:nvPr>
        </p:nvSpPr>
        <p:spPr>
          <a:xfrm>
            <a:off x="466722" y="586855"/>
            <a:ext cx="3201366" cy="3387497"/>
          </a:xfrm>
        </p:spPr>
        <p:txBody>
          <a:bodyPr anchor="b">
            <a:normAutofit/>
          </a:bodyPr>
          <a:lstStyle/>
          <a:p>
            <a:pPr algn="r"/>
            <a:r>
              <a:rPr lang="en-GB" sz="4000" b="1">
                <a:solidFill>
                  <a:srgbClr val="FFFFFF"/>
                </a:solidFill>
                <a:latin typeface="+mn-lt"/>
              </a:rPr>
              <a:t>Session 5: Lifelong Support</a:t>
            </a:r>
          </a:p>
        </p:txBody>
      </p:sp>
      <p:sp>
        <p:nvSpPr>
          <p:cNvPr id="3" name="Content Placeholder 2">
            <a:extLst>
              <a:ext uri="{FF2B5EF4-FFF2-40B4-BE49-F238E27FC236}">
                <a16:creationId xmlns:a16="http://schemas.microsoft.com/office/drawing/2014/main" id="{C9A6DE91-4A73-FE63-43CA-3D773508C494}"/>
              </a:ext>
            </a:extLst>
          </p:cNvPr>
          <p:cNvSpPr>
            <a:spLocks noGrp="1"/>
          </p:cNvSpPr>
          <p:nvPr>
            <p:ph idx="1"/>
          </p:nvPr>
        </p:nvSpPr>
        <p:spPr>
          <a:xfrm>
            <a:off x="4810259" y="649480"/>
            <a:ext cx="6555347" cy="5546047"/>
          </a:xfrm>
        </p:spPr>
        <p:txBody>
          <a:bodyPr anchor="ctr">
            <a:normAutofit/>
          </a:bodyPr>
          <a:lstStyle/>
          <a:p>
            <a:pPr marL="0" indent="0">
              <a:buNone/>
            </a:pPr>
            <a:r>
              <a:rPr lang="en-GB" sz="4000" dirty="0"/>
              <a:t>Local Examples</a:t>
            </a:r>
          </a:p>
        </p:txBody>
      </p:sp>
      <p:pic>
        <p:nvPicPr>
          <p:cNvPr id="4" name="Picture 3" descr="A logo for a company&#10;&#10;Description automatically generated">
            <a:extLst>
              <a:ext uri="{FF2B5EF4-FFF2-40B4-BE49-F238E27FC236}">
                <a16:creationId xmlns:a16="http://schemas.microsoft.com/office/drawing/2014/main" id="{51CFA1E3-0793-C61A-1A01-F1ADD3FAF6DE}"/>
              </a:ext>
            </a:extLst>
          </p:cNvPr>
          <p:cNvPicPr>
            <a:picLocks noChangeAspect="1"/>
          </p:cNvPicPr>
          <p:nvPr/>
        </p:nvPicPr>
        <p:blipFill>
          <a:blip r:embed="rId2"/>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260223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EDB3D76-7300-F6AC-E4F3-211FA374673D}"/>
              </a:ext>
            </a:extLst>
          </p:cNvPr>
          <p:cNvSpPr>
            <a:spLocks noGrp="1"/>
          </p:cNvSpPr>
          <p:nvPr>
            <p:ph type="ctrTitle"/>
          </p:nvPr>
        </p:nvSpPr>
        <p:spPr>
          <a:xfrm>
            <a:off x="1314824" y="735106"/>
            <a:ext cx="10053763" cy="2928470"/>
          </a:xfrm>
        </p:spPr>
        <p:txBody>
          <a:bodyPr anchor="b">
            <a:normAutofit/>
          </a:bodyPr>
          <a:lstStyle/>
          <a:p>
            <a:pPr algn="l"/>
            <a:r>
              <a:rPr lang="en-GB" sz="4800">
                <a:solidFill>
                  <a:srgbClr val="FFFFFF"/>
                </a:solidFill>
              </a:rPr>
              <a:t>Implementation of cardio-respiratory group on district stroke rehab ward</a:t>
            </a:r>
          </a:p>
        </p:txBody>
      </p:sp>
      <p:sp>
        <p:nvSpPr>
          <p:cNvPr id="3" name="Subtitle 2">
            <a:extLst>
              <a:ext uri="{FF2B5EF4-FFF2-40B4-BE49-F238E27FC236}">
                <a16:creationId xmlns:a16="http://schemas.microsoft.com/office/drawing/2014/main" id="{DF8D8283-BCCE-D6D7-847F-B4FF46074AAB}"/>
              </a:ext>
            </a:extLst>
          </p:cNvPr>
          <p:cNvSpPr>
            <a:spLocks noGrp="1"/>
          </p:cNvSpPr>
          <p:nvPr>
            <p:ph type="subTitle" idx="1"/>
          </p:nvPr>
        </p:nvSpPr>
        <p:spPr>
          <a:xfrm>
            <a:off x="1350682" y="4870824"/>
            <a:ext cx="10005951" cy="1458258"/>
          </a:xfrm>
        </p:spPr>
        <p:txBody>
          <a:bodyPr anchor="ctr">
            <a:normAutofit/>
          </a:bodyPr>
          <a:lstStyle/>
          <a:p>
            <a:pPr algn="l"/>
            <a:r>
              <a:rPr lang="en-GB" dirty="0"/>
              <a:t>Jason Holgate and Kevin Schulz</a:t>
            </a:r>
            <a:endParaRPr lang="en-GB"/>
          </a:p>
          <a:p>
            <a:pPr algn="l"/>
            <a:endParaRPr lang="en-GB"/>
          </a:p>
          <a:p>
            <a:pPr algn="l"/>
            <a:r>
              <a:rPr lang="en-GB" dirty="0"/>
              <a:t>Physiotherapists Trafford Stroke Rehab Unit</a:t>
            </a:r>
            <a:endParaRPr lang="en-GB"/>
          </a:p>
        </p:txBody>
      </p:sp>
    </p:spTree>
    <p:extLst>
      <p:ext uri="{BB962C8B-B14F-4D97-AF65-F5344CB8AC3E}">
        <p14:creationId xmlns:p14="http://schemas.microsoft.com/office/powerpoint/2010/main" val="113969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wd">
                                    <p:tmPct val="15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D12F22F-EAE2-B5F2-0A79-2B3036560FF9}"/>
              </a:ext>
            </a:extLst>
          </p:cNvPr>
          <p:cNvSpPr>
            <a:spLocks noGrp="1"/>
          </p:cNvSpPr>
          <p:nvPr>
            <p:ph type="title"/>
          </p:nvPr>
        </p:nvSpPr>
        <p:spPr>
          <a:xfrm>
            <a:off x="1371597" y="348865"/>
            <a:ext cx="10044023" cy="877729"/>
          </a:xfrm>
        </p:spPr>
        <p:txBody>
          <a:bodyPr anchor="ctr">
            <a:normAutofit/>
          </a:bodyPr>
          <a:lstStyle/>
          <a:p>
            <a:r>
              <a:rPr lang="en-GB" sz="4000" b="1">
                <a:solidFill>
                  <a:srgbClr val="FFFFFF"/>
                </a:solidFill>
              </a:rPr>
              <a:t>Background</a:t>
            </a:r>
          </a:p>
        </p:txBody>
      </p:sp>
      <p:graphicFrame>
        <p:nvGraphicFramePr>
          <p:cNvPr id="4" name="Content Placeholder 3">
            <a:extLst>
              <a:ext uri="{FF2B5EF4-FFF2-40B4-BE49-F238E27FC236}">
                <a16:creationId xmlns:a16="http://schemas.microsoft.com/office/drawing/2014/main" id="{0501A577-C971-EB97-139C-A14C5C5D51E1}"/>
              </a:ext>
            </a:extLst>
          </p:cNvPr>
          <p:cNvGraphicFramePr>
            <a:graphicFrameLocks noGrp="1"/>
          </p:cNvGraphicFramePr>
          <p:nvPr>
            <p:ph idx="1"/>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91992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3507465-A074-8457-3544-1AC8349E11C7}"/>
              </a:ext>
            </a:extLst>
          </p:cNvPr>
          <p:cNvSpPr>
            <a:spLocks noGrp="1"/>
          </p:cNvSpPr>
          <p:nvPr>
            <p:ph type="title"/>
          </p:nvPr>
        </p:nvSpPr>
        <p:spPr>
          <a:xfrm>
            <a:off x="1383564" y="348865"/>
            <a:ext cx="9718111" cy="1576446"/>
          </a:xfrm>
        </p:spPr>
        <p:txBody>
          <a:bodyPr anchor="ctr">
            <a:normAutofit/>
          </a:bodyPr>
          <a:lstStyle/>
          <a:p>
            <a:r>
              <a:rPr lang="en-GB" sz="4000" b="1">
                <a:solidFill>
                  <a:srgbClr val="FFFFFF"/>
                </a:solidFill>
              </a:rPr>
              <a:t>Implementation</a:t>
            </a:r>
          </a:p>
        </p:txBody>
      </p:sp>
      <p:graphicFrame>
        <p:nvGraphicFramePr>
          <p:cNvPr id="4" name="Content Placeholder 3">
            <a:extLst>
              <a:ext uri="{FF2B5EF4-FFF2-40B4-BE49-F238E27FC236}">
                <a16:creationId xmlns:a16="http://schemas.microsoft.com/office/drawing/2014/main" id="{B8271C9B-6484-C824-FADB-845FDDDB4A6A}"/>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01962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Rectangle 24">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686139A-E382-F6FA-743E-4CD46D9863D5}"/>
              </a:ext>
            </a:extLst>
          </p:cNvPr>
          <p:cNvSpPr>
            <a:spLocks noGrp="1"/>
          </p:cNvSpPr>
          <p:nvPr>
            <p:ph type="title"/>
          </p:nvPr>
        </p:nvSpPr>
        <p:spPr>
          <a:xfrm>
            <a:off x="699714" y="353160"/>
            <a:ext cx="7091300" cy="898581"/>
          </a:xfrm>
        </p:spPr>
        <p:txBody>
          <a:bodyPr vert="horz" lIns="91440" tIns="45720" rIns="91440" bIns="45720" rtlCol="0" anchor="ctr">
            <a:normAutofit/>
          </a:bodyPr>
          <a:lstStyle/>
          <a:p>
            <a:r>
              <a:rPr lang="en-US" sz="4000" b="1">
                <a:solidFill>
                  <a:srgbClr val="FFFFFF"/>
                </a:solidFill>
              </a:rPr>
              <a:t>Set-Up</a:t>
            </a:r>
          </a:p>
        </p:txBody>
      </p:sp>
      <p:pic>
        <p:nvPicPr>
          <p:cNvPr id="5" name="Picture 4">
            <a:extLst>
              <a:ext uri="{FF2B5EF4-FFF2-40B4-BE49-F238E27FC236}">
                <a16:creationId xmlns:a16="http://schemas.microsoft.com/office/drawing/2014/main" id="{BFABC237-EC8E-6C5F-2BE2-3BFE1946419A}"/>
              </a:ext>
            </a:extLst>
          </p:cNvPr>
          <p:cNvPicPr>
            <a:picLocks noChangeAspect="1"/>
          </p:cNvPicPr>
          <p:nvPr/>
        </p:nvPicPr>
        <p:blipFill>
          <a:blip r:embed="rId2"/>
          <a:srcRect t="10618" r="-2" b="-2"/>
          <a:stretch>
            <a:fillRect/>
          </a:stretch>
        </p:blipFill>
        <p:spPr>
          <a:xfrm>
            <a:off x="715748" y="2460389"/>
            <a:ext cx="5131088" cy="3439710"/>
          </a:xfrm>
          <a:prstGeom prst="rect">
            <a:avLst/>
          </a:prstGeom>
        </p:spPr>
      </p:pic>
      <p:pic>
        <p:nvPicPr>
          <p:cNvPr id="4" name="Content Placeholder 3">
            <a:extLst>
              <a:ext uri="{FF2B5EF4-FFF2-40B4-BE49-F238E27FC236}">
                <a16:creationId xmlns:a16="http://schemas.microsoft.com/office/drawing/2014/main" id="{20B2E043-2750-50DB-CCA4-AFB04805B013}"/>
              </a:ext>
            </a:extLst>
          </p:cNvPr>
          <p:cNvPicPr>
            <a:picLocks noGrp="1" noChangeAspect="1"/>
          </p:cNvPicPr>
          <p:nvPr>
            <p:ph idx="1"/>
          </p:nvPr>
        </p:nvPicPr>
        <p:blipFill>
          <a:blip r:embed="rId3"/>
          <a:srcRect t="10413" r="-2" b="203"/>
          <a:stretch>
            <a:fillRect/>
          </a:stretch>
        </p:blipFill>
        <p:spPr>
          <a:xfrm>
            <a:off x="6345166" y="2460389"/>
            <a:ext cx="5131087" cy="3439709"/>
          </a:xfrm>
          <a:prstGeom prst="rect">
            <a:avLst/>
          </a:prstGeom>
        </p:spPr>
      </p:pic>
    </p:spTree>
    <p:extLst>
      <p:ext uri="{BB962C8B-B14F-4D97-AF65-F5344CB8AC3E}">
        <p14:creationId xmlns:p14="http://schemas.microsoft.com/office/powerpoint/2010/main" val="39706557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2440450-CA13-B9E5-19CA-6B2E28D5F5D0}"/>
              </a:ext>
            </a:extLst>
          </p:cNvPr>
          <p:cNvSpPr>
            <a:spLocks noGrp="1"/>
          </p:cNvSpPr>
          <p:nvPr>
            <p:ph type="title"/>
          </p:nvPr>
        </p:nvSpPr>
        <p:spPr>
          <a:xfrm>
            <a:off x="1371597" y="348865"/>
            <a:ext cx="10044023" cy="877729"/>
          </a:xfrm>
        </p:spPr>
        <p:txBody>
          <a:bodyPr anchor="ctr">
            <a:normAutofit/>
          </a:bodyPr>
          <a:lstStyle/>
          <a:p>
            <a:r>
              <a:rPr lang="en-GB" sz="4000" b="1">
                <a:solidFill>
                  <a:srgbClr val="FFFFFF"/>
                </a:solidFill>
              </a:rPr>
              <a:t>Future considerations/Plans</a:t>
            </a:r>
          </a:p>
        </p:txBody>
      </p:sp>
      <p:graphicFrame>
        <p:nvGraphicFramePr>
          <p:cNvPr id="4" name="Content Placeholder 3">
            <a:extLst>
              <a:ext uri="{FF2B5EF4-FFF2-40B4-BE49-F238E27FC236}">
                <a16:creationId xmlns:a16="http://schemas.microsoft.com/office/drawing/2014/main" id="{C6C28E05-A573-97F7-2423-71C037CB3953}"/>
              </a:ext>
            </a:extLst>
          </p:cNvPr>
          <p:cNvGraphicFramePr>
            <a:graphicFrameLocks noGrp="1"/>
          </p:cNvGraphicFramePr>
          <p:nvPr>
            <p:ph idx="1"/>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22852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hlinkClick r:id="" action="ppaction://ole?verb=0"/>
            <a:extLst>
              <a:ext uri="{FF2B5EF4-FFF2-40B4-BE49-F238E27FC236}">
                <a16:creationId xmlns:a16="http://schemas.microsoft.com/office/drawing/2014/main" id="{81090DC9-3D91-8589-2C3E-985873B3F965}"/>
              </a:ext>
            </a:extLst>
          </p:cNvPr>
          <p:cNvGraphicFramePr>
            <a:graphicFrameLocks noChangeAspect="1"/>
          </p:cNvGraphicFramePr>
          <p:nvPr>
            <p:extLst>
              <p:ext uri="{D42A27DB-BD31-4B8C-83A1-F6EECF244321}">
                <p14:modId xmlns:p14="http://schemas.microsoft.com/office/powerpoint/2010/main" val="2305723991"/>
              </p:ext>
            </p:extLst>
          </p:nvPr>
        </p:nvGraphicFramePr>
        <p:xfrm>
          <a:off x="3509645" y="126365"/>
          <a:ext cx="4800600" cy="6400800"/>
        </p:xfrm>
        <a:graphic>
          <a:graphicData uri="http://schemas.openxmlformats.org/presentationml/2006/ole">
            <mc:AlternateContent xmlns:mc="http://schemas.openxmlformats.org/markup-compatibility/2006">
              <mc:Choice xmlns:v="urn:schemas-microsoft-com:vml" Requires="v">
                <p:oleObj name="Presentation" r:id="rId2" imgW="4800598" imgH="6401030" progId="PowerPoint.Show.12">
                  <p:embed/>
                </p:oleObj>
              </mc:Choice>
              <mc:Fallback>
                <p:oleObj name="Presentation" r:id="rId2" imgW="4800598" imgH="6401030" progId="PowerPoint.Show.12">
                  <p:embed/>
                  <p:pic>
                    <p:nvPicPr>
                      <p:cNvPr id="4" name="Object 3">
                        <a:hlinkClick r:id="" action="ppaction://ole?verb=0"/>
                        <a:extLst>
                          <a:ext uri="{FF2B5EF4-FFF2-40B4-BE49-F238E27FC236}">
                            <a16:creationId xmlns:a16="http://schemas.microsoft.com/office/drawing/2014/main" id="{81090DC9-3D91-8589-2C3E-985873B3F965}"/>
                          </a:ext>
                        </a:extLst>
                      </p:cNvPr>
                      <p:cNvPicPr/>
                      <p:nvPr/>
                    </p:nvPicPr>
                    <p:blipFill>
                      <a:blip r:embed="rId3"/>
                      <a:stretch>
                        <a:fillRect/>
                      </a:stretch>
                    </p:blipFill>
                    <p:spPr>
                      <a:xfrm>
                        <a:off x="3509645" y="126365"/>
                        <a:ext cx="4800600" cy="6400800"/>
                      </a:xfrm>
                      <a:prstGeom prst="rect">
                        <a:avLst/>
                      </a:prstGeom>
                    </p:spPr>
                  </p:pic>
                </p:oleObj>
              </mc:Fallback>
            </mc:AlternateContent>
          </a:graphicData>
        </a:graphic>
      </p:graphicFrame>
    </p:spTree>
    <p:extLst>
      <p:ext uri="{BB962C8B-B14F-4D97-AF65-F5344CB8AC3E}">
        <p14:creationId xmlns:p14="http://schemas.microsoft.com/office/powerpoint/2010/main" val="107890515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3935-148F-2167-C674-4F5A23521C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458B75D-4030-2DC2-B81C-811CFA0B8F25}"/>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CD1303F8-07EC-A9C2-D93E-CEA9D55215DF}"/>
              </a:ext>
            </a:extLst>
          </p:cNvPr>
          <p:cNvSpPr txBox="1">
            <a:spLocks/>
          </p:cNvSpPr>
          <p:nvPr/>
        </p:nvSpPr>
        <p:spPr>
          <a:xfrm>
            <a:off x="3217332" y="1533203"/>
            <a:ext cx="5757336" cy="186193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Case Studies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1"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endParaRPr>
          </a:p>
          <a:p>
            <a:pPr marL="1143000" marR="0" lvl="0" indent="-1143000" algn="ctr" defTabSz="914400" rtl="0" eaLnBrk="1" fontAlgn="auto" latinLnBrk="0" hangingPunct="1">
              <a:lnSpc>
                <a:spcPct val="90000"/>
              </a:lnSpc>
              <a:spcBef>
                <a:spcPct val="0"/>
              </a:spcBef>
              <a:spcAft>
                <a:spcPts val="0"/>
              </a:spcAft>
              <a:buClrTx/>
              <a:buSzTx/>
              <a:buFontTx/>
              <a:buAutoNum type="arabicPeriod"/>
              <a:tabLst/>
              <a:defRPr/>
            </a:pPr>
            <a:r>
              <a:rPr kumimoji="0" lang="en-US" sz="4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Alan’s Story </a:t>
            </a:r>
          </a:p>
          <a:p>
            <a:pPr marL="1143000" marR="0" lvl="0" indent="-1143000" algn="ctr" defTabSz="914400" rtl="0" eaLnBrk="1" fontAlgn="auto" latinLnBrk="0" hangingPunct="1">
              <a:lnSpc>
                <a:spcPct val="90000"/>
              </a:lnSpc>
              <a:spcBef>
                <a:spcPct val="0"/>
              </a:spcBef>
              <a:spcAft>
                <a:spcPts val="0"/>
              </a:spcAft>
              <a:buClrTx/>
              <a:buSzTx/>
              <a:buFontTx/>
              <a:buAutoNum type="arabicPeriod"/>
              <a:tabLst/>
              <a:defRPr/>
            </a:pPr>
            <a:r>
              <a:rPr kumimoji="0" lang="en-US" sz="4000" b="0" i="0" u="none" strike="noStrike" kern="1200" cap="none" spc="0" normalizeH="0" baseline="0" noProof="0" dirty="0">
                <a:ln>
                  <a:noFill/>
                </a:ln>
                <a:solidFill>
                  <a:srgbClr val="DB0082"/>
                </a:solidFill>
                <a:effectLst/>
                <a:uLnTx/>
                <a:uFillTx/>
                <a:latin typeface="Arial" panose="020B0604020202020204" pitchFamily="34" charset="0"/>
                <a:ea typeface="+mj-ea"/>
                <a:cs typeface="Arial" panose="020B0604020202020204" pitchFamily="34" charset="0"/>
              </a:rPr>
              <a:t>Cheryl’s Story </a:t>
            </a:r>
          </a:p>
        </p:txBody>
      </p:sp>
    </p:spTree>
    <p:extLst>
      <p:ext uri="{BB962C8B-B14F-4D97-AF65-F5344CB8AC3E}">
        <p14:creationId xmlns:p14="http://schemas.microsoft.com/office/powerpoint/2010/main" val="24085996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393FF-5510-E9AE-CA2F-881471E81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270663-8B4F-E9E2-C7B3-25A32CB178E3}"/>
              </a:ext>
            </a:extLst>
          </p:cNvPr>
          <p:cNvSpPr>
            <a:spLocks noGrp="1"/>
          </p:cNvSpPr>
          <p:nvPr>
            <p:ph type="title"/>
          </p:nvPr>
        </p:nvSpPr>
        <p:spPr>
          <a:xfrm>
            <a:off x="5930614" y="305904"/>
            <a:ext cx="5256212" cy="1068388"/>
          </a:xfrm>
        </p:spPr>
        <p:txBody>
          <a:bodyPr>
            <a:normAutofit fontScale="90000"/>
          </a:bodyPr>
          <a:lstStyle/>
          <a:p>
            <a:br>
              <a:rPr lang="en-US" sz="2400" dirty="0">
                <a:solidFill>
                  <a:srgbClr val="DB0082"/>
                </a:solidFill>
              </a:rPr>
            </a:br>
            <a:br>
              <a:rPr lang="en-US" sz="2400" dirty="0">
                <a:solidFill>
                  <a:srgbClr val="DB0082"/>
                </a:solidFill>
              </a:rPr>
            </a:br>
            <a:br>
              <a:rPr lang="en-US" sz="2400" dirty="0">
                <a:solidFill>
                  <a:srgbClr val="DB0082"/>
                </a:solidFill>
              </a:rPr>
            </a:br>
            <a:r>
              <a:rPr lang="en-US" sz="4900" dirty="0">
                <a:solidFill>
                  <a:srgbClr val="DB0082"/>
                </a:solidFill>
              </a:rPr>
              <a:t>Alan’s Story </a:t>
            </a:r>
          </a:p>
        </p:txBody>
      </p:sp>
      <p:sp>
        <p:nvSpPr>
          <p:cNvPr id="3" name="Content Placeholder 3">
            <a:extLst>
              <a:ext uri="{FF2B5EF4-FFF2-40B4-BE49-F238E27FC236}">
                <a16:creationId xmlns:a16="http://schemas.microsoft.com/office/drawing/2014/main" id="{50801A33-E456-1263-D528-7C3A6003584A}"/>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30614" y="1692957"/>
            <a:ext cx="6293224" cy="48719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DB0082"/>
                </a:solidFill>
                <a:effectLst/>
                <a:uLnTx/>
                <a:uFillTx/>
                <a:latin typeface="Calibri" panose="020F0502020204030204"/>
                <a:ea typeface="+mn-ea"/>
                <a:cs typeface="+mn-cs"/>
              </a:rPr>
              <a:t>Rochdale (Your Trust) </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Stroke survivor (April 2019)</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Wanted to regain independence</a:t>
            </a:r>
          </a:p>
          <a:p>
            <a:pPr marL="228600" marR="0" lvl="0" indent="-228600" algn="l" defTabSz="914400" rtl="0" eaLnBrk="1" fontAlgn="auto" latinLnBrk="0" hangingPunct="1">
              <a:lnSpc>
                <a:spcPct val="90000"/>
              </a:lnSpc>
              <a:spcBef>
                <a:spcPts val="2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Joined “Moving On After Stroke” at Rochdale Leisure Centre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2500"/>
              </a:spcBef>
              <a:spcAft>
                <a:spcPts val="0"/>
              </a:spcAft>
              <a:buClrTx/>
              <a:buSzTx/>
              <a:buFont typeface="Arial" panose="020B0604020202020204" pitchFamily="34" charset="0"/>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rPr>
              <a:t>The Programme</a:t>
            </a:r>
          </a:p>
          <a:p>
            <a:pPr marL="228600" marR="0" lvl="0" indent="-228600" algn="l" defTabSz="914400" rtl="0" eaLnBrk="1" fontAlgn="auto" latinLnBrk="0" hangingPunct="1">
              <a:lnSpc>
                <a:spcPct val="100000"/>
              </a:lnSpc>
              <a:spcBef>
                <a:spcPts val="2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Weekly sessions with Exercise After Stroke‑qualified instructors</a:t>
            </a:r>
          </a:p>
          <a:p>
            <a:pPr marL="228600" marR="0" lvl="0" indent="-228600" algn="l" defTabSz="914400" rtl="0" eaLnBrk="1" fontAlgn="auto" latinLnBrk="0" hangingPunct="1">
              <a:lnSpc>
                <a:spcPct val="100000"/>
              </a:lnSpc>
              <a:spcBef>
                <a:spcPts val="2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Education on nutrition, wellbeing, emotional health, finance, and work</a:t>
            </a:r>
          </a:p>
          <a:p>
            <a:pPr marL="228600" marR="0" lvl="0" indent="-228600" algn="l" defTabSz="914400" rtl="0" eaLnBrk="1" fontAlgn="auto" latinLnBrk="0" hangingPunct="1">
              <a:lnSpc>
                <a:spcPct val="100000"/>
              </a:lnSpc>
              <a:spcBef>
                <a:spcPts val="2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Hybrid delivery (in‑person and online during lockdowns)</a:t>
            </a:r>
          </a:p>
          <a:p>
            <a:pPr marL="228600" marR="0" lvl="0" indent="-228600" algn="l" defTabSz="914400" rtl="0" eaLnBrk="1" fontAlgn="auto" latinLnBrk="0" hangingPunct="1">
              <a:lnSpc>
                <a:spcPct val="100000"/>
              </a:lnSpc>
              <a:spcBef>
                <a:spcPts val="25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Strong peer support</a:t>
            </a:r>
          </a:p>
          <a:p>
            <a:pPr marL="0" marR="0" lvl="0" indent="0" algn="l" defTabSz="914400" rtl="0" eaLnBrk="1" fontAlgn="auto" latinLnBrk="0" hangingPunct="1">
              <a:lnSpc>
                <a:spcPct val="90000"/>
              </a:lnSpc>
              <a:spcBef>
                <a:spcPts val="25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8B3C2AA-3031-81EA-FBE7-2AF54643395B}"/>
              </a:ext>
            </a:extLst>
          </p:cNvPr>
          <p:cNvPicPr>
            <a:picLocks noChangeAspect="1"/>
          </p:cNvPicPr>
          <p:nvPr/>
        </p:nvPicPr>
        <p:blipFill>
          <a:blip r:embed="rId2"/>
          <a:stretch>
            <a:fillRect/>
          </a:stretch>
        </p:blipFill>
        <p:spPr>
          <a:xfrm>
            <a:off x="0" y="0"/>
            <a:ext cx="5540188" cy="5540188"/>
          </a:xfrm>
          <a:prstGeom prst="rect">
            <a:avLst/>
          </a:prstGeom>
        </p:spPr>
      </p:pic>
    </p:spTree>
    <p:extLst>
      <p:ext uri="{BB962C8B-B14F-4D97-AF65-F5344CB8AC3E}">
        <p14:creationId xmlns:p14="http://schemas.microsoft.com/office/powerpoint/2010/main" val="1943376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3D05E-94D5-2FB9-9BEC-04C6ED22C07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3F92CF-C9A3-06E9-0E73-31373CA5F6FA}"/>
              </a:ext>
            </a:extLst>
          </p:cNvPr>
          <p:cNvSpPr/>
          <p:nvPr/>
        </p:nvSpPr>
        <p:spPr>
          <a:xfrm>
            <a:off x="4013200" y="2286000"/>
            <a:ext cx="4402667" cy="19016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FC6C333D-69B6-64D5-1296-0D0494BB055C}"/>
              </a:ext>
            </a:extLst>
          </p:cNvPr>
          <p:cNvSpPr txBox="1">
            <a:spLocks/>
          </p:cNvSpPr>
          <p:nvPr/>
        </p:nvSpPr>
        <p:spPr>
          <a:xfrm>
            <a:off x="2581835" y="1392843"/>
            <a:ext cx="8794376" cy="363353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Alan’s Journey</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4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Continued sessions online during lockdown</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Built up to 10,000 steps a day</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Returned to swimming and gym activity</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Completed a 10‑week functional fitness course</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Joined a pilot long‑term condition support course</a:t>
            </a:r>
          </a:p>
        </p:txBody>
      </p:sp>
    </p:spTree>
    <p:extLst>
      <p:ext uri="{BB962C8B-B14F-4D97-AF65-F5344CB8AC3E}">
        <p14:creationId xmlns:p14="http://schemas.microsoft.com/office/powerpoint/2010/main" val="24337044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0C7E-0B0F-ABBB-C9CB-88913A8FF73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4537F93-6C49-992B-A4AF-DD73FF7DCEB4}"/>
              </a:ext>
            </a:extLst>
          </p:cNvPr>
          <p:cNvSpPr/>
          <p:nvPr/>
        </p:nvSpPr>
        <p:spPr>
          <a:xfrm>
            <a:off x="4013200" y="2286000"/>
            <a:ext cx="4402667" cy="19016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2BE0E048-8779-44DB-223C-E1BFFC070B88}"/>
              </a:ext>
            </a:extLst>
          </p:cNvPr>
          <p:cNvSpPr txBox="1">
            <a:spLocks/>
          </p:cNvSpPr>
          <p:nvPr/>
        </p:nvSpPr>
        <p:spPr>
          <a:xfrm>
            <a:off x="1817345" y="1637715"/>
            <a:ext cx="8794376" cy="363353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From Participant to Volunteer</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6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Became a volunteer on the Falls prevention programme</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Now supports others on their recovery journey</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Example of long‑term behaviour change</a:t>
            </a:r>
          </a:p>
        </p:txBody>
      </p:sp>
    </p:spTree>
    <p:extLst>
      <p:ext uri="{BB962C8B-B14F-4D97-AF65-F5344CB8AC3E}">
        <p14:creationId xmlns:p14="http://schemas.microsoft.com/office/powerpoint/2010/main" val="34307372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1D841-E60B-9233-9449-C48467903AD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528BA31-4827-AEAC-E815-00F7D31C200C}"/>
              </a:ext>
            </a:extLst>
          </p:cNvPr>
          <p:cNvSpPr>
            <a:spLocks noGrp="1"/>
          </p:cNvSpPr>
          <p:nvPr>
            <p:ph type="title"/>
          </p:nvPr>
        </p:nvSpPr>
        <p:spPr>
          <a:xfrm>
            <a:off x="422930" y="57880"/>
            <a:ext cx="5256212" cy="1068388"/>
          </a:xfrm>
        </p:spPr>
        <p:txBody>
          <a:bodyPr>
            <a:normAutofit/>
          </a:bodyPr>
          <a:lstStyle/>
          <a:p>
            <a:r>
              <a:rPr lang="en-US" dirty="0">
                <a:solidFill>
                  <a:srgbClr val="1E9898"/>
                </a:solidFill>
              </a:rPr>
              <a:t>Impact</a:t>
            </a:r>
            <a:r>
              <a:rPr lang="en-US" sz="2400" dirty="0">
                <a:solidFill>
                  <a:srgbClr val="1E9898"/>
                </a:solidFill>
              </a:rPr>
              <a:t> </a:t>
            </a:r>
          </a:p>
        </p:txBody>
      </p:sp>
      <p:sp>
        <p:nvSpPr>
          <p:cNvPr id="5" name="Content Placeholder 3">
            <a:extLst>
              <a:ext uri="{FF2B5EF4-FFF2-40B4-BE49-F238E27FC236}">
                <a16:creationId xmlns:a16="http://schemas.microsoft.com/office/drawing/2014/main" id="{F38518F3-87E4-F8E5-05C1-D0375FC148B9}"/>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2930" y="1300383"/>
            <a:ext cx="6031658" cy="443478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Physical:</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Improved mobility, balance, and stamina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Emotional:</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Increased confidence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Renewed independence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Social:</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Reconnected with community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Became a peer role model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Quote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1" u="none" strike="noStrike" kern="1200" cap="none" spc="0" normalizeH="0" baseline="0" noProof="0" dirty="0">
                <a:ln>
                  <a:noFill/>
                </a:ln>
                <a:solidFill>
                  <a:prstClr val="black"/>
                </a:solidFill>
                <a:effectLst/>
                <a:uLnTx/>
                <a:uFillTx/>
                <a:latin typeface="Calibri" panose="020F0502020204030204"/>
                <a:ea typeface="+mn-ea"/>
                <a:cs typeface="+mn-cs"/>
              </a:rPr>
              <a:t>“Alan’s story is an inspiration to anyone who thinks they are being held back by a long-term condition.”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Elaine Stott, Your Trust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A9CBCC7A-1F05-C19D-3372-5258DB7CA7C8}"/>
              </a:ext>
            </a:extLst>
          </p:cNvPr>
          <p:cNvPicPr>
            <a:picLocks noChangeAspect="1"/>
          </p:cNvPicPr>
          <p:nvPr/>
        </p:nvPicPr>
        <p:blipFill>
          <a:blip r:embed="rId2"/>
          <a:stretch>
            <a:fillRect/>
          </a:stretch>
        </p:blipFill>
        <p:spPr>
          <a:xfrm>
            <a:off x="6454588" y="1300383"/>
            <a:ext cx="5541744" cy="5541744"/>
          </a:xfrm>
          <a:prstGeom prst="rect">
            <a:avLst/>
          </a:prstGeom>
        </p:spPr>
      </p:pic>
    </p:spTree>
    <p:extLst>
      <p:ext uri="{BB962C8B-B14F-4D97-AF65-F5344CB8AC3E}">
        <p14:creationId xmlns:p14="http://schemas.microsoft.com/office/powerpoint/2010/main" val="355170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B903-858C-0577-10CD-2B1A173F6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AC05A-CA02-40E0-545E-FA89DA0DEA64}"/>
              </a:ext>
            </a:extLst>
          </p:cNvPr>
          <p:cNvSpPr>
            <a:spLocks noGrp="1"/>
          </p:cNvSpPr>
          <p:nvPr>
            <p:ph type="title"/>
          </p:nvPr>
        </p:nvSpPr>
        <p:spPr>
          <a:xfrm>
            <a:off x="5930614" y="305904"/>
            <a:ext cx="5256212" cy="1068388"/>
          </a:xfrm>
        </p:spPr>
        <p:txBody>
          <a:bodyPr>
            <a:normAutofit fontScale="90000"/>
          </a:bodyPr>
          <a:lstStyle/>
          <a:p>
            <a:br>
              <a:rPr lang="en-US" sz="2400" dirty="0">
                <a:solidFill>
                  <a:srgbClr val="DB0082"/>
                </a:solidFill>
              </a:rPr>
            </a:br>
            <a:br>
              <a:rPr lang="en-US" sz="2400" dirty="0">
                <a:solidFill>
                  <a:srgbClr val="DB0082"/>
                </a:solidFill>
              </a:rPr>
            </a:br>
            <a:br>
              <a:rPr lang="en-US" sz="2400" dirty="0">
                <a:solidFill>
                  <a:srgbClr val="DB0082"/>
                </a:solidFill>
              </a:rPr>
            </a:br>
            <a:r>
              <a:rPr lang="en-US" sz="4900" dirty="0">
                <a:solidFill>
                  <a:srgbClr val="DB0082"/>
                </a:solidFill>
              </a:rPr>
              <a:t>Cheryl’s Story </a:t>
            </a:r>
          </a:p>
        </p:txBody>
      </p:sp>
      <p:sp>
        <p:nvSpPr>
          <p:cNvPr id="3" name="Content Placeholder 3">
            <a:extLst>
              <a:ext uri="{FF2B5EF4-FFF2-40B4-BE49-F238E27FC236}">
                <a16:creationId xmlns:a16="http://schemas.microsoft.com/office/drawing/2014/main" id="{9BBE6031-D766-26EF-AE75-B9A84558F55C}"/>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30614" y="1692957"/>
            <a:ext cx="6293224" cy="48719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5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DB0082"/>
                </a:solidFill>
                <a:effectLst/>
                <a:uLnTx/>
                <a:uFillTx/>
                <a:latin typeface="Calibri" panose="020F0502020204030204"/>
                <a:ea typeface="+mn-ea"/>
                <a:cs typeface="+mn-cs"/>
              </a:rPr>
              <a:t>Bury – Live Well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Stroke in 2022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Referred by stroke team at Fairfield Hospital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Experienced repeated falls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Confidence collapsed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Stopped attending physio due to travel and reliance on her husband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The Challenge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Fear of falling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Anxiety about leaving the house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Loss of independence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Emotional and practical barriers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Significant impact on daily life</a:t>
            </a:r>
          </a:p>
          <a:p>
            <a:pPr marL="0" marR="0" lvl="0" indent="0" algn="l" defTabSz="914400" rtl="0" eaLnBrk="1" fontAlgn="auto" latinLnBrk="0" hangingPunct="1">
              <a:lnSpc>
                <a:spcPct val="90000"/>
              </a:lnSpc>
              <a:spcBef>
                <a:spcPts val="25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97041D4-A077-EC59-F852-BD5A5F1D916C}"/>
              </a:ext>
            </a:extLst>
          </p:cNvPr>
          <p:cNvPicPr>
            <a:picLocks noChangeAspect="1"/>
          </p:cNvPicPr>
          <p:nvPr/>
        </p:nvPicPr>
        <p:blipFill>
          <a:blip r:embed="rId2"/>
          <a:stretch>
            <a:fillRect/>
          </a:stretch>
        </p:blipFill>
        <p:spPr>
          <a:xfrm>
            <a:off x="4788" y="0"/>
            <a:ext cx="5487239" cy="4871900"/>
          </a:xfrm>
          <a:prstGeom prst="rect">
            <a:avLst/>
          </a:prstGeom>
        </p:spPr>
      </p:pic>
    </p:spTree>
    <p:extLst>
      <p:ext uri="{BB962C8B-B14F-4D97-AF65-F5344CB8AC3E}">
        <p14:creationId xmlns:p14="http://schemas.microsoft.com/office/powerpoint/2010/main" val="31805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9E57A-EA12-406E-E9BC-1E2E8932BB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34418A4-24F2-D2F8-97C3-3C03DDD74160}"/>
              </a:ext>
            </a:extLst>
          </p:cNvPr>
          <p:cNvSpPr/>
          <p:nvPr/>
        </p:nvSpPr>
        <p:spPr>
          <a:xfrm>
            <a:off x="4013200" y="2286000"/>
            <a:ext cx="4402667" cy="19016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32B526DF-0183-6F47-A97C-94609960F2E7}"/>
              </a:ext>
            </a:extLst>
          </p:cNvPr>
          <p:cNvSpPr txBox="1">
            <a:spLocks/>
          </p:cNvSpPr>
          <p:nvPr/>
        </p:nvSpPr>
        <p:spPr>
          <a:xfrm>
            <a:off x="2817158" y="1218030"/>
            <a:ext cx="8794376" cy="363353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The Intervention (Bury Live Well)</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Face‑to‑face consultation</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Personalised activity plan</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Confidence‑building strategies</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Emotional support</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Gradual reintroduction to movement</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Practical mobility support</a:t>
            </a:r>
          </a:p>
        </p:txBody>
      </p:sp>
    </p:spTree>
    <p:extLst>
      <p:ext uri="{BB962C8B-B14F-4D97-AF65-F5344CB8AC3E}">
        <p14:creationId xmlns:p14="http://schemas.microsoft.com/office/powerpoint/2010/main" val="86693258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5932A-E7CD-977F-5145-FB5C247296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B2ADBE6-F0B2-5687-66F9-E2C6486A1B99}"/>
              </a:ext>
            </a:extLst>
          </p:cNvPr>
          <p:cNvSpPr/>
          <p:nvPr/>
        </p:nvSpPr>
        <p:spPr>
          <a:xfrm>
            <a:off x="4013200" y="2286000"/>
            <a:ext cx="4402667" cy="19016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25A26A51-70DF-6670-4EF8-2C1FDF86EFD6}"/>
              </a:ext>
            </a:extLst>
          </p:cNvPr>
          <p:cNvSpPr txBox="1">
            <a:spLocks/>
          </p:cNvSpPr>
          <p:nvPr/>
        </p:nvSpPr>
        <p:spPr>
          <a:xfrm>
            <a:off x="3630704" y="1375497"/>
            <a:ext cx="7395884" cy="410700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Cheryl’s Turning Point</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Began moving more</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Reduced fear of falling</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Started leaving the house again</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Rebuilt confidence</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1E9898"/>
                </a:solidFill>
                <a:effectLst/>
                <a:uLnTx/>
                <a:uFillTx/>
                <a:latin typeface="Arial" panose="020B0604020202020204" pitchFamily="34" charset="0"/>
                <a:ea typeface="+mj-ea"/>
                <a:cs typeface="Arial" panose="020B0604020202020204" pitchFamily="34" charset="0"/>
              </a:rPr>
              <a:t>Regained control over daily life</a:t>
            </a:r>
          </a:p>
        </p:txBody>
      </p:sp>
    </p:spTree>
    <p:extLst>
      <p:ext uri="{BB962C8B-B14F-4D97-AF65-F5344CB8AC3E}">
        <p14:creationId xmlns:p14="http://schemas.microsoft.com/office/powerpoint/2010/main" val="15194146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C5537-88D0-5AE7-E35D-B9F8C7C3200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42A8E40E-6E84-97F4-79BB-6EB1287272A7}"/>
              </a:ext>
            </a:extLst>
          </p:cNvPr>
          <p:cNvSpPr>
            <a:spLocks noGrp="1"/>
          </p:cNvSpPr>
          <p:nvPr>
            <p:ph type="title"/>
          </p:nvPr>
        </p:nvSpPr>
        <p:spPr>
          <a:xfrm>
            <a:off x="422930" y="57880"/>
            <a:ext cx="5256212" cy="1068388"/>
          </a:xfrm>
        </p:spPr>
        <p:txBody>
          <a:bodyPr>
            <a:normAutofit/>
          </a:bodyPr>
          <a:lstStyle/>
          <a:p>
            <a:r>
              <a:rPr lang="en-US" dirty="0">
                <a:solidFill>
                  <a:srgbClr val="1E9898"/>
                </a:solidFill>
              </a:rPr>
              <a:t>Impact</a:t>
            </a:r>
            <a:r>
              <a:rPr lang="en-US" sz="2400" dirty="0">
                <a:solidFill>
                  <a:srgbClr val="1E9898"/>
                </a:solidFill>
              </a:rPr>
              <a:t> </a:t>
            </a:r>
          </a:p>
        </p:txBody>
      </p:sp>
      <p:sp>
        <p:nvSpPr>
          <p:cNvPr id="5" name="Content Placeholder 3">
            <a:extLst>
              <a:ext uri="{FF2B5EF4-FFF2-40B4-BE49-F238E27FC236}">
                <a16:creationId xmlns:a16="http://schemas.microsoft.com/office/drawing/2014/main" id="{11CE7291-8FF9-2710-4EB6-AF673F4F6D97}"/>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2929" y="1300383"/>
            <a:ext cx="6683841" cy="4770964"/>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Physical:</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Improved stability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Fewer falls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Emotional:</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Confidence restored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Reduced anxiety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Social:</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Reconnected with daily routines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Improved quality of life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Quote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1" u="none" strike="noStrike" kern="1200" cap="none" spc="0" normalizeH="0" baseline="0" noProof="0" dirty="0">
                <a:ln>
                  <a:noFill/>
                </a:ln>
                <a:solidFill>
                  <a:prstClr val="black"/>
                </a:solidFill>
                <a:effectLst/>
                <a:uLnTx/>
                <a:uFillTx/>
                <a:latin typeface="Calibri" panose="020F0502020204030204"/>
                <a:ea typeface="+mn-ea"/>
                <a:cs typeface="+mn-cs"/>
              </a:rPr>
              <a:t>“From the first meeting, it was clear how much the stroke had impacted every part of Cheryl’s life. With the right support, she’s regained her confidence and independence.”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Lizzie Howard, Live Well Officer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descr="A person in a black shirt">
            <a:extLst>
              <a:ext uri="{FF2B5EF4-FFF2-40B4-BE49-F238E27FC236}">
                <a16:creationId xmlns:a16="http://schemas.microsoft.com/office/drawing/2014/main" id="{CCB6DE87-28A2-8BA1-4D70-8687D0AF7C7E}"/>
              </a:ext>
            </a:extLst>
          </p:cNvPr>
          <p:cNvPicPr>
            <a:picLocks noChangeAspect="1"/>
          </p:cNvPicPr>
          <p:nvPr/>
        </p:nvPicPr>
        <p:blipFill>
          <a:blip r:embed="rId2"/>
          <a:stretch>
            <a:fillRect/>
          </a:stretch>
        </p:blipFill>
        <p:spPr>
          <a:xfrm>
            <a:off x="5909982" y="0"/>
            <a:ext cx="6297601" cy="4371970"/>
          </a:xfrm>
          <a:prstGeom prst="rect">
            <a:avLst/>
          </a:prstGeom>
        </p:spPr>
      </p:pic>
    </p:spTree>
    <p:extLst>
      <p:ext uri="{BB962C8B-B14F-4D97-AF65-F5344CB8AC3E}">
        <p14:creationId xmlns:p14="http://schemas.microsoft.com/office/powerpoint/2010/main" val="421863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62524-9697-B04B-5329-1B93EA872B8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97A2204-7393-5350-A376-51CF8E08AD14}"/>
              </a:ext>
            </a:extLst>
          </p:cNvPr>
          <p:cNvSpPr/>
          <p:nvPr/>
        </p:nvSpPr>
        <p:spPr>
          <a:xfrm>
            <a:off x="4013200" y="2286000"/>
            <a:ext cx="4402667" cy="2218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34DD9DE8-54C0-6C9C-F2AD-355D19AC22CB}"/>
              </a:ext>
            </a:extLst>
          </p:cNvPr>
          <p:cNvSpPr txBox="1">
            <a:spLocks/>
          </p:cNvSpPr>
          <p:nvPr/>
        </p:nvSpPr>
        <p:spPr>
          <a:xfrm>
            <a:off x="2381250" y="1573306"/>
            <a:ext cx="7429499" cy="444425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What Alan &amp; Cheryl Show Us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1400" b="1"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endParaRP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Recovery is not linear</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Community support fills critical gaps</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Personalised activity changes lives</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GM Active programmes work across multiple GM localities</a:t>
            </a:r>
          </a:p>
          <a:p>
            <a:pPr marL="285750" marR="0" lvl="0" indent="-285750" algn="l" defTabSz="914400" rtl="0" eaLnBrk="1" fontAlgn="auto" latinLnBrk="0" hangingPunct="1">
              <a:lnSpc>
                <a:spcPct val="200000"/>
              </a:lnSpc>
              <a:spcBef>
                <a:spcPct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rPr>
              <a:t>NHS referrals unlock these outcomes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400" b="1" i="0" u="none" strike="noStrike" kern="1200" cap="none" spc="0" normalizeH="0" baseline="0" noProof="0" dirty="0">
              <a:ln>
                <a:noFill/>
              </a:ln>
              <a:solidFill>
                <a:srgbClr val="3B2186"/>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1035363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54CFB5-9C1B-549D-A9DD-E6B553F8A40E}"/>
            </a:ext>
          </a:extLst>
        </p:cNvPr>
        <p:cNvGrpSpPr/>
        <p:nvPr/>
      </p:nvGrpSpPr>
      <p:grpSpPr>
        <a:xfrm>
          <a:off x="0" y="0"/>
          <a:ext cx="0" cy="0"/>
          <a:chOff x="0" y="0"/>
          <a:chExt cx="0" cy="0"/>
        </a:xfrm>
      </p:grpSpPr>
      <p:sp useBgFill="1">
        <p:nvSpPr>
          <p:cNvPr id="12300" name="Rectangle 1229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2" name="Rectangle 1230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04" name="Rectangle 1230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6" name="Rectangle 1230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08" name="Freeform: Shape 1230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73E10A0-FC06-11DF-137E-9CD17A839B7E}"/>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a:solidFill>
                  <a:srgbClr val="FFFFFF"/>
                </a:solidFill>
                <a:latin typeface="+mj-lt"/>
                <a:ea typeface="+mj-ea"/>
                <a:cs typeface="+mj-cs"/>
              </a:rPr>
              <a:t>Actions &amp; Next Steps</a:t>
            </a:r>
          </a:p>
        </p:txBody>
      </p:sp>
      <p:pic>
        <p:nvPicPr>
          <p:cNvPr id="12290" name="Picture 2" descr="Man Ticking Off Checklist with a Pencil: To Do List Notebook, Planner and  Daily Task Manager with Checkboxes : For All, Notebooks: Amazon.com.au:  Books">
            <a:extLst>
              <a:ext uri="{FF2B5EF4-FFF2-40B4-BE49-F238E27FC236}">
                <a16:creationId xmlns:a16="http://schemas.microsoft.com/office/drawing/2014/main" id="{69584E82-ED8D-9F8D-29B4-1BDACE90E2A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502428" y="665151"/>
            <a:ext cx="7225748" cy="55276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logo for a company&#10;&#10;Description automatically generated">
            <a:extLst>
              <a:ext uri="{FF2B5EF4-FFF2-40B4-BE49-F238E27FC236}">
                <a16:creationId xmlns:a16="http://schemas.microsoft.com/office/drawing/2014/main" id="{9F05F2BB-96BF-BCCC-0FF6-B91AFBF4D152}"/>
              </a:ext>
            </a:extLst>
          </p:cNvPr>
          <p:cNvPicPr>
            <a:picLocks noChangeAspect="1"/>
          </p:cNvPicPr>
          <p:nvPr/>
        </p:nvPicPr>
        <p:blipFill>
          <a:blip r:embed="rId4"/>
          <a:stretch>
            <a:fillRect/>
          </a:stretch>
        </p:blipFill>
        <p:spPr>
          <a:xfrm>
            <a:off x="9917408" y="248385"/>
            <a:ext cx="2047518" cy="873978"/>
          </a:xfrm>
          <a:prstGeom prst="rect">
            <a:avLst/>
          </a:prstGeom>
        </p:spPr>
      </p:pic>
    </p:spTree>
    <p:extLst>
      <p:ext uri="{BB962C8B-B14F-4D97-AF65-F5344CB8AC3E}">
        <p14:creationId xmlns:p14="http://schemas.microsoft.com/office/powerpoint/2010/main" val="1582389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GM Activ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GM Active_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F46A58C-F3DD-4B52-99EB-2FB69B629D21}">
  <we:reference id="22ff87a5-132f-4d52-9e97-94d888e4dd91" version="3.8.0.0" store="EXCatalog" storeType="EXCatalog"/>
  <we:alternateReferences>
    <we:reference id="WA104380050" version="3.8.0.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B08A447B4D7F4F81F5C517BEB5B9E0" ma:contentTypeVersion="16" ma:contentTypeDescription="Create a new document." ma:contentTypeScope="" ma:versionID="a81de08ffb90484b29e561b252d77993">
  <xsd:schema xmlns:xsd="http://www.w3.org/2001/XMLSchema" xmlns:xs="http://www.w3.org/2001/XMLSchema" xmlns:p="http://schemas.microsoft.com/office/2006/metadata/properties" xmlns:ns2="1332b5bc-f7a5-4dc6-bd76-001953930085" xmlns:ns3="7632a656-cdcf-4f5d-aa6e-81397305cf2c" targetNamespace="http://schemas.microsoft.com/office/2006/metadata/properties" ma:root="true" ma:fieldsID="e22e24fadd36cb1c5a9ade9f0a456b1e" ns2:_="" ns3:_="">
    <xsd:import namespace="1332b5bc-f7a5-4dc6-bd76-001953930085"/>
    <xsd:import namespace="7632a656-cdcf-4f5d-aa6e-81397305cf2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32b5bc-f7a5-4dc6-bd76-0019539300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9290ff7-9158-40dc-94cf-fe9c84514b8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32a656-cdcf-4f5d-aa6e-81397305cf2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258376a-db18-4e8c-892f-65f3ce8b3452}" ma:internalName="TaxCatchAll" ma:showField="CatchAllData" ma:web="7632a656-cdcf-4f5d-aa6e-81397305cf2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332b5bc-f7a5-4dc6-bd76-001953930085">
      <Terms xmlns="http://schemas.microsoft.com/office/infopath/2007/PartnerControls"/>
    </lcf76f155ced4ddcb4097134ff3c332f>
    <TaxCatchAll xmlns="7632a656-cdcf-4f5d-aa6e-81397305cf2c" xsi:nil="true"/>
  </documentManagement>
</p:properties>
</file>

<file path=customXml/itemProps1.xml><?xml version="1.0" encoding="utf-8"?>
<ds:datastoreItem xmlns:ds="http://schemas.openxmlformats.org/officeDocument/2006/customXml" ds:itemID="{034140B6-52EA-4246-A487-623DF532CA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32b5bc-f7a5-4dc6-bd76-001953930085"/>
    <ds:schemaRef ds:uri="7632a656-cdcf-4f5d-aa6e-81397305cf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6494EF-671E-43D5-98C4-952187798904}">
  <ds:schemaRefs>
    <ds:schemaRef ds:uri="http://schemas.microsoft.com/sharepoint/v3/contenttype/forms"/>
  </ds:schemaRefs>
</ds:datastoreItem>
</file>

<file path=customXml/itemProps3.xml><?xml version="1.0" encoding="utf-8"?>
<ds:datastoreItem xmlns:ds="http://schemas.openxmlformats.org/officeDocument/2006/customXml" ds:itemID="{3B15D1E3-F996-433E-83ED-B6D8E56E1798}">
  <ds:schemaRefs>
    <ds:schemaRef ds:uri="http://schemas.microsoft.com/office/2006/metadata/properties"/>
    <ds:schemaRef ds:uri="http://schemas.microsoft.com/office/infopath/2007/PartnerControls"/>
    <ds:schemaRef ds:uri="1332b5bc-f7a5-4dc6-bd76-001953930085"/>
    <ds:schemaRef ds:uri="7632a656-cdcf-4f5d-aa6e-81397305cf2c"/>
  </ds:schemaRefs>
</ds:datastoreItem>
</file>

<file path=docProps/app.xml><?xml version="1.0" encoding="utf-8"?>
<Properties xmlns="http://schemas.openxmlformats.org/officeDocument/2006/extended-properties" xmlns:vt="http://schemas.openxmlformats.org/officeDocument/2006/docPropsVTypes">
  <Template>Facet</Template>
  <TotalTime>1322</TotalTime>
  <Words>8504</Words>
  <Application>Microsoft Office PowerPoint</Application>
  <PresentationFormat>Widescreen</PresentationFormat>
  <Paragraphs>1136</Paragraphs>
  <Slides>118</Slides>
  <Notes>33</Notes>
  <HiddenSlides>0</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1</vt:i4>
      </vt:variant>
      <vt:variant>
        <vt:lpstr>Slide Titles</vt:lpstr>
      </vt:variant>
      <vt:variant>
        <vt:i4>118</vt:i4>
      </vt:variant>
    </vt:vector>
  </HeadingPairs>
  <TitlesOfParts>
    <vt:vector size="134" baseType="lpstr">
      <vt:lpstr>ＭＳ Ｐゴシック</vt:lpstr>
      <vt:lpstr>Aptos</vt:lpstr>
      <vt:lpstr>Aptos Display</vt:lpstr>
      <vt:lpstr>Arial</vt:lpstr>
      <vt:lpstr>Calibri</vt:lpstr>
      <vt:lpstr>Calibri Light</vt:lpstr>
      <vt:lpstr>FFMetaWebPro</vt:lpstr>
      <vt:lpstr>Symbol</vt:lpstr>
      <vt:lpstr>Tahoma</vt:lpstr>
      <vt:lpstr>Wingdings</vt:lpstr>
      <vt:lpstr>Office Theme</vt:lpstr>
      <vt:lpstr>1_Office Theme</vt:lpstr>
      <vt:lpstr>2_Office Theme</vt:lpstr>
      <vt:lpstr>GM Active</vt:lpstr>
      <vt:lpstr>GM Active_2</vt:lpstr>
      <vt:lpstr>Presentation</vt:lpstr>
      <vt:lpstr>Cardiorespiratory Training Day GMNISDN</vt:lpstr>
      <vt:lpstr>PowerPoint Presentation</vt:lpstr>
      <vt:lpstr>Session 1: Background  </vt:lpstr>
      <vt:lpstr>Stroke guideline recommendations (2023)</vt:lpstr>
      <vt:lpstr>Stroke guideline recommendations (2023)</vt:lpstr>
      <vt:lpstr>Dose</vt:lpstr>
      <vt:lpstr>Stroke guideline recommendations (2023)</vt:lpstr>
      <vt:lpstr>Advice &amp; Education</vt:lpstr>
      <vt:lpstr>Scoping Summary </vt:lpstr>
      <vt:lpstr>What are we currently delivering across GM?</vt:lpstr>
      <vt:lpstr>Where are the gaps in local and regional service provision? </vt:lpstr>
      <vt:lpstr>  What do we want to take forward? </vt:lpstr>
      <vt:lpstr>Medical Consensus for Exercise Post-Stroke What can we surmise….</vt:lpstr>
      <vt:lpstr>PowerPoint Presentation</vt:lpstr>
      <vt:lpstr> Contraindications</vt:lpstr>
      <vt:lpstr>Contraindications</vt:lpstr>
      <vt:lpstr>Contraindications</vt:lpstr>
      <vt:lpstr>Essential equipment and data access</vt:lpstr>
      <vt:lpstr>Session 2: Key Concepts  Cardiovascular Exercise Prescription in Clinical Populations</vt:lpstr>
      <vt:lpstr>PowerPoint Presentation</vt:lpstr>
      <vt:lpstr>Stroke Guidelines 2023</vt:lpstr>
      <vt:lpstr>Stroke Guidelines 2023</vt:lpstr>
      <vt:lpstr>PowerPoint Presentation</vt:lpstr>
      <vt:lpstr>    What Intensity to Prescribe?</vt:lpstr>
      <vt:lpstr>Intensity</vt:lpstr>
      <vt:lpstr>How do you measure functional capacity?</vt:lpstr>
      <vt:lpstr>Submaximal Exercise Tests</vt:lpstr>
      <vt:lpstr>Questionnaires</vt:lpstr>
      <vt:lpstr>How to Prescribe/Monitor Intensity</vt:lpstr>
      <vt:lpstr>METs</vt:lpstr>
      <vt:lpstr>Heart Rate</vt:lpstr>
      <vt:lpstr>Heart Rate</vt:lpstr>
      <vt:lpstr>Rating of Perceived Exertion (RPE) / Borg Scales</vt:lpstr>
      <vt:lpstr>RPE (6-20) Scale</vt:lpstr>
      <vt:lpstr>Borg 10-point Category Ratio (CR10) Scale</vt:lpstr>
      <vt:lpstr>How to Increase Reliability and Validity of RPE</vt:lpstr>
      <vt:lpstr>PowerPoint Presentation</vt:lpstr>
      <vt:lpstr>When to Prescribe Low Intensity Exercise</vt:lpstr>
      <vt:lpstr>Risk Stratification</vt:lpstr>
      <vt:lpstr>PowerPoint Presentation</vt:lpstr>
      <vt:lpstr>Main considerations</vt:lpstr>
      <vt:lpstr>Issues with Risk Stratification Protocols</vt:lpstr>
      <vt:lpstr>Why does exercise increase the risk of a cardiac event?</vt:lpstr>
      <vt:lpstr>PowerPoint Presentation</vt:lpstr>
      <vt:lpstr> Context for greater risk during exercise </vt:lpstr>
      <vt:lpstr>Summary</vt:lpstr>
      <vt:lpstr>Break</vt:lpstr>
      <vt:lpstr>Session 3: Calculating Target Heart Rate Zones</vt:lpstr>
      <vt:lpstr>Considerations</vt:lpstr>
      <vt:lpstr>Calculating Maximal Heart rate</vt:lpstr>
      <vt:lpstr>Calculating Maximal Heart rate</vt:lpstr>
      <vt:lpstr>Effect of Medications</vt:lpstr>
      <vt:lpstr>Heart Rate Reserve/ Karvonen</vt:lpstr>
      <vt:lpstr>Heart Rate Reserve</vt:lpstr>
      <vt:lpstr>Heart Rate Reserve</vt:lpstr>
      <vt:lpstr>Example 1</vt:lpstr>
      <vt:lpstr>Example 2</vt:lpstr>
      <vt:lpstr>Example 3</vt:lpstr>
      <vt:lpstr>Practical Session</vt:lpstr>
      <vt:lpstr>Session 3: Exercise Programmes</vt:lpstr>
      <vt:lpstr>PowerPoint Presentation</vt:lpstr>
      <vt:lpstr>Case Study 2: Answers</vt:lpstr>
      <vt:lpstr>Case Study 2: Answers</vt:lpstr>
      <vt:lpstr>Case Study 2: Answers</vt:lpstr>
      <vt:lpstr>Case Study 2: Answers</vt:lpstr>
      <vt:lpstr>PowerPoint Presentation</vt:lpstr>
      <vt:lpstr>PowerPoint Presentation</vt:lpstr>
      <vt:lpstr>Case Study 4: Answers</vt:lpstr>
      <vt:lpstr>Case Study 4: Answers</vt:lpstr>
      <vt:lpstr>Case Study 4: Answers</vt:lpstr>
      <vt:lpstr>Case Study 4: Answers</vt:lpstr>
      <vt:lpstr>Lunch Break</vt:lpstr>
      <vt:lpstr>Session 4: Monitoring Tools Individual Measures (20 data points total/4 retrospective)</vt:lpstr>
      <vt:lpstr>Functional Capacity Measures –  Baseline and Discharge (3)</vt:lpstr>
      <vt:lpstr>Health &amp; Quality of Life Measures – Baseline and Discharge (1)</vt:lpstr>
      <vt:lpstr>Adverse Incident Reporting</vt:lpstr>
      <vt:lpstr>Data Collection Tool Excel</vt:lpstr>
      <vt:lpstr>Session 5: Lifelong Support</vt:lpstr>
      <vt:lpstr>PowerPoint Presentation</vt:lpstr>
      <vt:lpstr>PowerPoint Presentation</vt:lpstr>
      <vt:lpstr>PowerPoint Presentation</vt:lpstr>
      <vt:lpstr>Who is GM Active? </vt:lpstr>
      <vt:lpstr>PowerPoint Presentation</vt:lpstr>
      <vt:lpstr>What We Deliver Collectively</vt:lpstr>
      <vt:lpstr>PowerPoint Presentation</vt:lpstr>
      <vt:lpstr>The Exercise Referral Programme</vt:lpstr>
      <vt:lpstr>PowerPoint Presentation</vt:lpstr>
      <vt:lpstr>Referral Pathway Overview</vt:lpstr>
      <vt:lpstr>PowerPoint Presentation</vt:lpstr>
      <vt:lpstr>      What the Survey Tells Us Across GM </vt:lpstr>
      <vt:lpstr>          Stroke &amp; Neuro Referral Volumes  </vt:lpstr>
      <vt:lpstr>Workforce Capacity &amp; Training Gaps </vt:lpstr>
      <vt:lpstr>Cost &amp; Access Variation </vt:lpstr>
      <vt:lpstr>  Waiting Times Across GM </vt:lpstr>
      <vt:lpstr>  Collaboration with NHS Teams </vt:lpstr>
      <vt:lpstr>What This Means for Our Pathway Work </vt:lpstr>
      <vt:lpstr>The Opportunity Ahead</vt:lpstr>
      <vt:lpstr>PowerPoint Presentation</vt:lpstr>
      <vt:lpstr>PowerPoint Presentation</vt:lpstr>
      <vt:lpstr>PowerPoint Presentation</vt:lpstr>
      <vt:lpstr>Session 5: Lifelong Support</vt:lpstr>
      <vt:lpstr>Implementation of cardio-respiratory group on district stroke rehab ward</vt:lpstr>
      <vt:lpstr>Background</vt:lpstr>
      <vt:lpstr>Implementation</vt:lpstr>
      <vt:lpstr>Set-Up</vt:lpstr>
      <vt:lpstr>Future considerations/Plans</vt:lpstr>
      <vt:lpstr>PowerPoint Presentation</vt:lpstr>
      <vt:lpstr>PowerPoint Presentation</vt:lpstr>
      <vt:lpstr>   Alan’s Story </vt:lpstr>
      <vt:lpstr>PowerPoint Presentation</vt:lpstr>
      <vt:lpstr>PowerPoint Presentation</vt:lpstr>
      <vt:lpstr>Impact </vt:lpstr>
      <vt:lpstr>   Cheryl’s Story </vt:lpstr>
      <vt:lpstr>PowerPoint Presentation</vt:lpstr>
      <vt:lpstr>PowerPoint Presentation</vt:lpstr>
      <vt:lpstr>Impact </vt:lpstr>
      <vt:lpstr>PowerPoint Presentation</vt:lpstr>
      <vt:lpstr>Actions &amp; Next Steps</vt:lpstr>
    </vt:vector>
  </TitlesOfParts>
  <Company>Salford Royal Foundation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Spasticity Steering Group</dc:title>
  <dc:creator>Hannah Jones</dc:creator>
  <cp:lastModifiedBy>Gemma Smith (Neurorehab)</cp:lastModifiedBy>
  <cp:revision>7</cp:revision>
  <cp:lastPrinted>2024-10-30T14:32:45Z</cp:lastPrinted>
  <dcterms:created xsi:type="dcterms:W3CDTF">2024-01-09T13:27:33Z</dcterms:created>
  <dcterms:modified xsi:type="dcterms:W3CDTF">2026-03-16T20:07:20Z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0x010100F2B08A447B4D7F4F81F5C517BEB5B9E0</vt:lpwstr>
  </property>
  <property fmtid="{D5CDD505-2E9C-101B-9397-08002B2CF9AE}" pid="3" name="MediaServiceImageTags">
    <vt:lpwstr/>
  </property>
</Properties>
</file>